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72" r:id="rId3"/>
    <p:sldId id="26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8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01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6581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20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20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8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66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54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0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6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4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7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9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35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5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6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5372E6-5C80-43C9-AA4A-63A6D2675B67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223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A7AE-D322-4FA8-B69A-C9EA4B06B8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World Happiness Project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76BCFB-53AA-41C4-8CA4-1FCCB08D5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415" y="2912986"/>
            <a:ext cx="4958409" cy="297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6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88A44FF-5E50-4126-BA22-B226D9079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7269"/>
            <a:ext cx="7966680" cy="58226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3015C6F-68EC-49CF-848D-50C5A8E8307E}"/>
              </a:ext>
            </a:extLst>
          </p:cNvPr>
          <p:cNvSpPr/>
          <p:nvPr/>
        </p:nvSpPr>
        <p:spPr>
          <a:xfrm>
            <a:off x="11186379" y="182043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0.73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2E4AB2-44EF-4855-B12D-CDF1E4FBB6BF}"/>
              </a:ext>
            </a:extLst>
          </p:cNvPr>
          <p:cNvSpPr txBox="1"/>
          <p:nvPr/>
        </p:nvSpPr>
        <p:spPr>
          <a:xfrm>
            <a:off x="6173581" y="2261081"/>
            <a:ext cx="179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Luxemburg</a:t>
            </a:r>
          </a:p>
          <a:p>
            <a:r>
              <a:rPr lang="en-US" sz="1200" dirty="0">
                <a:solidFill>
                  <a:schemeClr val="bg1"/>
                </a:solidFill>
              </a:rPr>
              <a:t>HS:6.9 </a:t>
            </a:r>
          </a:p>
          <a:p>
            <a:r>
              <a:rPr lang="en-US" sz="1200" dirty="0">
                <a:solidFill>
                  <a:schemeClr val="bg1"/>
                </a:solidFill>
              </a:rPr>
              <a:t>GDPPC:$111K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6BD1AF-7B5B-4E0A-A34C-9DD3E8F69F14}"/>
              </a:ext>
            </a:extLst>
          </p:cNvPr>
          <p:cNvSpPr txBox="1"/>
          <p:nvPr/>
        </p:nvSpPr>
        <p:spPr>
          <a:xfrm>
            <a:off x="2999856" y="3007623"/>
            <a:ext cx="1589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USA</a:t>
            </a:r>
          </a:p>
          <a:p>
            <a:r>
              <a:rPr lang="en-US" sz="1200" dirty="0">
                <a:solidFill>
                  <a:schemeClr val="bg1"/>
                </a:solidFill>
              </a:rPr>
              <a:t>HS:7.1 GDPPC:$56K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E266C0-9770-4BFC-B118-B16D539D4397}"/>
              </a:ext>
            </a:extLst>
          </p:cNvPr>
          <p:cNvSpPr txBox="1"/>
          <p:nvPr/>
        </p:nvSpPr>
        <p:spPr>
          <a:xfrm>
            <a:off x="1045667" y="1280908"/>
            <a:ext cx="1589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Spain</a:t>
            </a:r>
          </a:p>
          <a:p>
            <a:r>
              <a:rPr lang="en-US" sz="1200" dirty="0">
                <a:solidFill>
                  <a:schemeClr val="bg1"/>
                </a:solidFill>
              </a:rPr>
              <a:t>HS:6.3 GDPPC:$25K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A87CB7-46E7-4764-A78A-801F7445FCAA}"/>
              </a:ext>
            </a:extLst>
          </p:cNvPr>
          <p:cNvSpPr txBox="1"/>
          <p:nvPr/>
        </p:nvSpPr>
        <p:spPr>
          <a:xfrm>
            <a:off x="1366285" y="4846723"/>
            <a:ext cx="1589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Brundi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HS:2.9 GDPPC:$300</a:t>
            </a:r>
          </a:p>
        </p:txBody>
      </p:sp>
    </p:spTree>
    <p:extLst>
      <p:ext uri="{BB962C8B-B14F-4D97-AF65-F5344CB8AC3E}">
        <p14:creationId xmlns:p14="http://schemas.microsoft.com/office/powerpoint/2010/main" val="2008852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A503190-FD57-423C-8F5F-3833AE1B7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95" y="377393"/>
            <a:ext cx="8595016" cy="62818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29C43A-F87A-42D2-8B53-C3D2E99E2282}"/>
              </a:ext>
            </a:extLst>
          </p:cNvPr>
          <p:cNvSpPr txBox="1"/>
          <p:nvPr/>
        </p:nvSpPr>
        <p:spPr>
          <a:xfrm>
            <a:off x="8379093" y="4959639"/>
            <a:ext cx="1793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Switzerland</a:t>
            </a:r>
          </a:p>
          <a:p>
            <a:r>
              <a:rPr lang="en-US" sz="1200" dirty="0">
                <a:solidFill>
                  <a:schemeClr val="bg1"/>
                </a:solidFill>
              </a:rPr>
              <a:t>BR:1.5 HS:7.6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B23A9B-65E8-4B49-B5D9-100FBD47EF71}"/>
              </a:ext>
            </a:extLst>
          </p:cNvPr>
          <p:cNvSpPr txBox="1"/>
          <p:nvPr/>
        </p:nvSpPr>
        <p:spPr>
          <a:xfrm>
            <a:off x="3219125" y="4728806"/>
            <a:ext cx="1793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Armenia</a:t>
            </a:r>
          </a:p>
          <a:p>
            <a:r>
              <a:rPr lang="en-US" sz="1200" dirty="0">
                <a:solidFill>
                  <a:schemeClr val="bg1"/>
                </a:solidFill>
              </a:rPr>
              <a:t>BR:1.6 HS:4.3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71242A-B0B3-486D-94D9-D9F9D6776D4A}"/>
              </a:ext>
            </a:extLst>
          </p:cNvPr>
          <p:cNvSpPr txBox="1"/>
          <p:nvPr/>
        </p:nvSpPr>
        <p:spPr>
          <a:xfrm>
            <a:off x="6121760" y="2074529"/>
            <a:ext cx="1793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Zambia</a:t>
            </a:r>
          </a:p>
          <a:p>
            <a:r>
              <a:rPr lang="en-US" sz="1200" dirty="0">
                <a:solidFill>
                  <a:schemeClr val="bg1"/>
                </a:solidFill>
              </a:rPr>
              <a:t>BR:5 HS:5.1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2A42A7-1146-44CA-B4F4-3B449381E117}"/>
              </a:ext>
            </a:extLst>
          </p:cNvPr>
          <p:cNvSpPr txBox="1"/>
          <p:nvPr/>
        </p:nvSpPr>
        <p:spPr>
          <a:xfrm>
            <a:off x="2322575" y="1103193"/>
            <a:ext cx="1793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Chad</a:t>
            </a:r>
          </a:p>
          <a:p>
            <a:r>
              <a:rPr lang="en-US" sz="1200" dirty="0">
                <a:solidFill>
                  <a:schemeClr val="bg1"/>
                </a:solidFill>
              </a:rPr>
              <a:t>BR:6 HS:3.6</a:t>
            </a:r>
          </a:p>
        </p:txBody>
      </p:sp>
    </p:spTree>
    <p:extLst>
      <p:ext uri="{BB962C8B-B14F-4D97-AF65-F5344CB8AC3E}">
        <p14:creationId xmlns:p14="http://schemas.microsoft.com/office/powerpoint/2010/main" val="1533164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312</TotalTime>
  <Words>57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   World Happiness Project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 Project </dc:title>
  <dc:creator>sinan cengiz</dc:creator>
  <cp:lastModifiedBy>sinan cengiz</cp:lastModifiedBy>
  <cp:revision>28</cp:revision>
  <dcterms:created xsi:type="dcterms:W3CDTF">2018-04-10T23:14:38Z</dcterms:created>
  <dcterms:modified xsi:type="dcterms:W3CDTF">2018-04-17T03:24:14Z</dcterms:modified>
</cp:coreProperties>
</file>