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6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58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5372E6-5C80-43C9-AA4A-63A6D2675B6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AE-D322-4FA8-B69A-C9EA4B06B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World Happiness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911BC-15FE-432E-94C7-8158BCDE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BCFB-53AA-41C4-8CA4-1FCCB08D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912986"/>
            <a:ext cx="4958409" cy="2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9DD-F4D4-473D-B798-C3DDEC9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D664-6D38-48E0-929F-BAF61FBF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1BDD-506F-4787-A390-70C70EE7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E895-7880-480A-9764-B81363D6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E540-D755-4675-BBB0-25CB82148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1828463" cy="841375"/>
          </a:xfrm>
        </p:spPr>
        <p:txBody>
          <a:bodyPr/>
          <a:lstStyle/>
          <a:p>
            <a:pPr algn="ctr"/>
            <a:r>
              <a:rPr lang="en-US" b="1" dirty="0"/>
              <a:t>Team Members: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3C649-E609-4029-8C56-C02F5D84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" y="1434699"/>
            <a:ext cx="1767723" cy="22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0D6CE-E34C-45F3-AFA2-27D3C04DFA85}"/>
              </a:ext>
            </a:extLst>
          </p:cNvPr>
          <p:cNvSpPr txBox="1"/>
          <p:nvPr/>
        </p:nvSpPr>
        <p:spPr>
          <a:xfrm>
            <a:off x="3058644" y="235485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Sinan Cengiz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67953-94DD-455E-81CD-9E90279B8251}"/>
              </a:ext>
            </a:extLst>
          </p:cNvPr>
          <p:cNvSpPr txBox="1"/>
          <p:nvPr/>
        </p:nvSpPr>
        <p:spPr>
          <a:xfrm>
            <a:off x="8741499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Tiffany Kao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B51D-8D6C-437B-9319-E44F7B451C1D}"/>
              </a:ext>
            </a:extLst>
          </p:cNvPr>
          <p:cNvSpPr txBox="1"/>
          <p:nvPr/>
        </p:nvSpPr>
        <p:spPr>
          <a:xfrm>
            <a:off x="3058644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Kan</a:t>
            </a:r>
            <a:r>
              <a:rPr lang="en-US" dirty="0"/>
              <a:t> 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1AD10-12C6-4325-9B13-A4B7DC20083D}"/>
              </a:ext>
            </a:extLst>
          </p:cNvPr>
          <p:cNvSpPr txBox="1"/>
          <p:nvPr/>
        </p:nvSpPr>
        <p:spPr>
          <a:xfrm>
            <a:off x="8741499" y="236219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Ricardo Tirado</a:t>
            </a:r>
          </a:p>
        </p:txBody>
      </p:sp>
    </p:spTree>
    <p:extLst>
      <p:ext uri="{BB962C8B-B14F-4D97-AF65-F5344CB8AC3E}">
        <p14:creationId xmlns:p14="http://schemas.microsoft.com/office/powerpoint/2010/main" val="36336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1D9-959F-4DA2-82F9-B536C94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Description/Outline: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B2D-3C48-40C3-A207-B440FFC9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 set from 2015 to 2017 which contains happiness scores of countries.</a:t>
            </a:r>
            <a:r>
              <a:rPr lang="en-US" b="1" dirty="0"/>
              <a:t> </a:t>
            </a:r>
            <a:r>
              <a:rPr lang="en-US" dirty="0"/>
              <a:t>We will examine the data set and answer following questions than put our finding in our final presentation to make it more visually understandable for consumers to help their decision-making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E5D3-9F91-4110-B04D-68A50387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19" y="39138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E51-028A-49E1-9E1B-F57EF54B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B80-52EC-4D8B-994C-97EAEEC2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1 - </a:t>
            </a:r>
            <a:r>
              <a:rPr lang="en-US" dirty="0"/>
              <a:t>Which region of the world has higher mean happiness score then other regions?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Question 2 -  </a:t>
            </a:r>
            <a:r>
              <a:rPr lang="en-US" dirty="0"/>
              <a:t>Is there any correlation between GDP per capita and happiness score?</a:t>
            </a:r>
          </a:p>
          <a:p>
            <a:endParaRPr lang="en-US" dirty="0"/>
          </a:p>
          <a:p>
            <a:r>
              <a:rPr lang="en-US" b="1" dirty="0"/>
              <a:t>Question 3 -  </a:t>
            </a:r>
            <a:r>
              <a:rPr lang="en-US" dirty="0"/>
              <a:t>Does countries has higher level freedom, also has higher happiness score? Relationship between freedom level and happiness level?</a:t>
            </a:r>
          </a:p>
          <a:p>
            <a:endParaRPr lang="en-US" dirty="0"/>
          </a:p>
          <a:p>
            <a:r>
              <a:rPr lang="en-US" b="1" dirty="0"/>
              <a:t>Question 4 - </a:t>
            </a:r>
            <a:r>
              <a:rPr lang="en-US" dirty="0"/>
              <a:t>Does people have higher happiness level, also has higher life expectancy?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166-A297-4678-AEAB-3225E13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4391-B49E-4CAD-9FFB-72689F25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5 - </a:t>
            </a:r>
            <a:r>
              <a:rPr lang="en-US" dirty="0"/>
              <a:t>Does being more happy make people to have more babies or not. If there a correlation between happiness and fertility rate what is the direction?</a:t>
            </a:r>
          </a:p>
          <a:p>
            <a:r>
              <a:rPr lang="en-US" b="1" dirty="0"/>
              <a:t>Question 6 - </a:t>
            </a:r>
            <a:r>
              <a:rPr lang="en-US" dirty="0"/>
              <a:t>Does less trust in government lead to higher levels of terrorism?</a:t>
            </a:r>
          </a:p>
          <a:p>
            <a:r>
              <a:rPr lang="en-US" b="1" dirty="0"/>
              <a:t>Question 7 - </a:t>
            </a:r>
            <a:endParaRPr lang="en-US" dirty="0"/>
          </a:p>
          <a:p>
            <a:r>
              <a:rPr lang="en-US" b="1" dirty="0"/>
              <a:t>Question 8 –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0AD1-82E6-4007-94E2-7290D1EF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 to be Used in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A615-3826-403E-855A-44D34F3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scores by country from </a:t>
            </a:r>
            <a:r>
              <a:rPr lang="en-US" u="sng" dirty="0">
                <a:hlinkClick r:id="rId2"/>
              </a:rPr>
              <a:t>https://www.kaggle.com/unsdsn/world-happiness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GDP Per Capita by Country Data : World Bank open data sources : </a:t>
            </a:r>
            <a:r>
              <a:rPr lang="en-US" dirty="0">
                <a:hlinkClick r:id="rId3"/>
              </a:rPr>
              <a:t>http://databank.worldbank.org/data/reports.aspx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Fertility Rate Per Woman Data : World Bank open data sources : http://databank.worldbank.org/data/reports.aspx?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13F2-1371-4E50-8B7D-D8927C8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4D9B-82C4-4A68-9970-F4E0AA12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8" y="205650"/>
            <a:ext cx="8334576" cy="6250933"/>
          </a:xfrm>
        </p:spPr>
      </p:pic>
    </p:spTree>
    <p:extLst>
      <p:ext uri="{BB962C8B-B14F-4D97-AF65-F5344CB8AC3E}">
        <p14:creationId xmlns:p14="http://schemas.microsoft.com/office/powerpoint/2010/main" val="86878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2CC8-6964-4973-905D-3AA46908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F7913-271B-4FB3-B087-4DB088036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90" y="277621"/>
            <a:ext cx="8320797" cy="6240598"/>
          </a:xfrm>
        </p:spPr>
      </p:pic>
    </p:spTree>
    <p:extLst>
      <p:ext uri="{BB962C8B-B14F-4D97-AF65-F5344CB8AC3E}">
        <p14:creationId xmlns:p14="http://schemas.microsoft.com/office/powerpoint/2010/main" val="418169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5070-DE8F-4360-93C5-A26B6877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9827-35EE-4603-BF61-2EC1DD33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87" y="141432"/>
            <a:ext cx="8653156" cy="6489867"/>
          </a:xfrm>
        </p:spPr>
      </p:pic>
    </p:spTree>
    <p:extLst>
      <p:ext uri="{BB962C8B-B14F-4D97-AF65-F5344CB8AC3E}">
        <p14:creationId xmlns:p14="http://schemas.microsoft.com/office/powerpoint/2010/main" val="153316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274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  World Happiness Project </vt:lpstr>
      <vt:lpstr>Team Members:    </vt:lpstr>
      <vt:lpstr>Project Description/Outline: </vt:lpstr>
      <vt:lpstr>Research Questions to Answer: </vt:lpstr>
      <vt:lpstr>Research Questions to Answer: </vt:lpstr>
      <vt:lpstr>Data Sets to be Used in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Project </dc:title>
  <dc:creator>sinan cengiz</dc:creator>
  <cp:lastModifiedBy>sinan cengiz</cp:lastModifiedBy>
  <cp:revision>4</cp:revision>
  <dcterms:created xsi:type="dcterms:W3CDTF">2018-04-10T23:14:38Z</dcterms:created>
  <dcterms:modified xsi:type="dcterms:W3CDTF">2018-04-10T23:38:19Z</dcterms:modified>
</cp:coreProperties>
</file>