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8"/>
  </p:notesMasterIdLst>
  <p:handoutMasterIdLst>
    <p:handoutMasterId r:id="rId9"/>
  </p:handoutMasterIdLst>
  <p:sldIdLst>
    <p:sldId id="256" r:id="rId2"/>
    <p:sldId id="265" r:id="rId3"/>
    <p:sldId id="275" r:id="rId4"/>
    <p:sldId id="277" r:id="rId5"/>
    <p:sldId id="278" r:id="rId6"/>
    <p:sldId id="270" r:id="rId7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40000"/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444" autoAdjust="0"/>
    <p:restoredTop sz="94660"/>
  </p:normalViewPr>
  <p:slideViewPr>
    <p:cSldViewPr>
      <p:cViewPr>
        <p:scale>
          <a:sx n="115" d="100"/>
          <a:sy n="115" d="100"/>
        </p:scale>
        <p:origin x="-179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DDBEBE-93C4-4254-95A5-21705D9E54F9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0231D7B-A62E-4A8C-BEE1-4A5B9F6CC5B1}">
      <dgm:prSet phldrT="[Metin]"/>
      <dgm:spPr>
        <a:solidFill>
          <a:srgbClr val="FF0000">
            <a:alpha val="66000"/>
          </a:srgbClr>
        </a:solidFill>
      </dgm:spPr>
      <dgm:t>
        <a:bodyPr/>
        <a:lstStyle/>
        <a:p>
          <a:r>
            <a:rPr lang="tr-TR" dirty="0" smtClean="0"/>
            <a:t>Nane</a:t>
          </a:r>
          <a:endParaRPr lang="tr-TR" dirty="0"/>
        </a:p>
      </dgm:t>
    </dgm:pt>
    <dgm:pt modelId="{5187EBB8-0E88-4A88-A4E4-F61AC0D76C26}" type="parTrans" cxnId="{C582E38D-AAA7-43B1-BC89-052E21465B48}">
      <dgm:prSet/>
      <dgm:spPr/>
      <dgm:t>
        <a:bodyPr/>
        <a:lstStyle/>
        <a:p>
          <a:endParaRPr lang="tr-TR"/>
        </a:p>
      </dgm:t>
    </dgm:pt>
    <dgm:pt modelId="{236CFDD3-6180-4DF7-B492-CFB5948DB72F}" type="sibTrans" cxnId="{C582E38D-AAA7-43B1-BC89-052E21465B48}">
      <dgm:prSet/>
      <dgm:spPr/>
      <dgm:t>
        <a:bodyPr/>
        <a:lstStyle/>
        <a:p>
          <a:endParaRPr lang="tr-TR"/>
        </a:p>
      </dgm:t>
    </dgm:pt>
    <dgm:pt modelId="{3C81366F-9F7B-4947-A06E-7F85E3BDFDC6}">
      <dgm:prSet phldrT="[Metin]"/>
      <dgm:spPr>
        <a:solidFill>
          <a:schemeClr val="accent5">
            <a:lumMod val="50000"/>
            <a:alpha val="73000"/>
          </a:schemeClr>
        </a:solidFill>
      </dgm:spPr>
      <dgm:t>
        <a:bodyPr/>
        <a:lstStyle/>
        <a:p>
          <a:r>
            <a:rPr lang="tr-TR" dirty="0" smtClean="0"/>
            <a:t>Biber</a:t>
          </a:r>
          <a:endParaRPr lang="tr-TR" dirty="0"/>
        </a:p>
      </dgm:t>
    </dgm:pt>
    <dgm:pt modelId="{71C19B57-7C5B-4A0F-A72D-016218E30DBC}" type="parTrans" cxnId="{4178B8B4-2822-4034-8F44-36BF9E8EAFBF}">
      <dgm:prSet/>
      <dgm:spPr/>
      <dgm:t>
        <a:bodyPr/>
        <a:lstStyle/>
        <a:p>
          <a:endParaRPr lang="tr-TR"/>
        </a:p>
      </dgm:t>
    </dgm:pt>
    <dgm:pt modelId="{3977F1CB-A25B-4F07-907A-7F9F2E13B2CA}" type="sibTrans" cxnId="{4178B8B4-2822-4034-8F44-36BF9E8EAFBF}">
      <dgm:prSet/>
      <dgm:spPr/>
      <dgm:t>
        <a:bodyPr/>
        <a:lstStyle/>
        <a:p>
          <a:endParaRPr lang="tr-TR"/>
        </a:p>
      </dgm:t>
    </dgm:pt>
    <dgm:pt modelId="{F2D9DDCC-6800-4833-804A-9162F1CEC461}">
      <dgm:prSet phldrT="[Metin]"/>
      <dgm:spPr>
        <a:solidFill>
          <a:srgbClr val="00B0F0">
            <a:alpha val="75000"/>
          </a:srgbClr>
        </a:solidFill>
      </dgm:spPr>
      <dgm:t>
        <a:bodyPr/>
        <a:lstStyle/>
        <a:p>
          <a:r>
            <a:rPr lang="tr-TR" dirty="0" err="1" smtClean="0"/>
            <a:t>Domaets</a:t>
          </a:r>
          <a:endParaRPr lang="tr-TR" dirty="0"/>
        </a:p>
      </dgm:t>
    </dgm:pt>
    <dgm:pt modelId="{A89C60C3-3B23-4C98-B432-B71D3C426863}" type="parTrans" cxnId="{AF24549F-1886-4974-9A06-02F0637FA3D5}">
      <dgm:prSet/>
      <dgm:spPr/>
      <dgm:t>
        <a:bodyPr/>
        <a:lstStyle/>
        <a:p>
          <a:endParaRPr lang="tr-TR"/>
        </a:p>
      </dgm:t>
    </dgm:pt>
    <dgm:pt modelId="{690DA994-9485-43E1-BF95-EA818AC0CFAD}" type="sibTrans" cxnId="{AF24549F-1886-4974-9A06-02F0637FA3D5}">
      <dgm:prSet/>
      <dgm:spPr/>
      <dgm:t>
        <a:bodyPr/>
        <a:lstStyle/>
        <a:p>
          <a:endParaRPr lang="tr-TR"/>
        </a:p>
      </dgm:t>
    </dgm:pt>
    <dgm:pt modelId="{B79F2D06-2A5C-42A7-B0FD-DC66BCFE81E0}" type="pres">
      <dgm:prSet presAssocID="{35DDBEBE-93C4-4254-95A5-21705D9E54F9}" presName="compositeShape" presStyleCnt="0">
        <dgm:presLayoutVars>
          <dgm:chMax val="7"/>
          <dgm:dir/>
          <dgm:resizeHandles val="exact"/>
        </dgm:presLayoutVars>
      </dgm:prSet>
      <dgm:spPr/>
    </dgm:pt>
    <dgm:pt modelId="{BE4C6CC6-1F56-435F-BD72-93B68501A8D9}" type="pres">
      <dgm:prSet presAssocID="{35DDBEBE-93C4-4254-95A5-21705D9E54F9}" presName="wedge1" presStyleLbl="node1" presStyleIdx="0" presStyleCnt="3" custScaleX="21876" custScaleY="19657" custLinFactNeighborX="-23774" custLinFactNeighborY="47254"/>
      <dgm:spPr/>
      <dgm:t>
        <a:bodyPr/>
        <a:lstStyle/>
        <a:p>
          <a:endParaRPr lang="tr-TR"/>
        </a:p>
      </dgm:t>
    </dgm:pt>
    <dgm:pt modelId="{761E80A5-D210-4F44-8E8D-5AE15BEF38AF}" type="pres">
      <dgm:prSet presAssocID="{35DDBEBE-93C4-4254-95A5-21705D9E54F9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B7764E9E-169C-4703-8088-82DB73D356DA}" type="pres">
      <dgm:prSet presAssocID="{35DDBEBE-93C4-4254-95A5-21705D9E54F9}" presName="wedge2" presStyleLbl="node1" presStyleIdx="1" presStyleCnt="3" custScaleX="29174" custScaleY="28225" custLinFactNeighborX="-23774" custLinFactNeighborY="47254"/>
      <dgm:spPr/>
      <dgm:t>
        <a:bodyPr/>
        <a:lstStyle/>
        <a:p>
          <a:endParaRPr lang="tr-TR"/>
        </a:p>
      </dgm:t>
    </dgm:pt>
    <dgm:pt modelId="{DFA9EAE1-5CD6-4B00-A87D-10C60008DAF4}" type="pres">
      <dgm:prSet presAssocID="{35DDBEBE-93C4-4254-95A5-21705D9E54F9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B704E19A-ECCA-4374-A9F1-F62AE3D1CAB6}" type="pres">
      <dgm:prSet presAssocID="{35DDBEBE-93C4-4254-95A5-21705D9E54F9}" presName="wedge3" presStyleLbl="node1" presStyleIdx="2" presStyleCnt="3" custScaleX="28192" custScaleY="26318" custLinFactNeighborX="-23774" custLinFactNeighborY="47254"/>
      <dgm:spPr/>
      <dgm:t>
        <a:bodyPr/>
        <a:lstStyle/>
        <a:p>
          <a:endParaRPr lang="tr-TR"/>
        </a:p>
      </dgm:t>
    </dgm:pt>
    <dgm:pt modelId="{C3C93891-72A3-4832-9A7D-2295F600D7B7}" type="pres">
      <dgm:prSet presAssocID="{35DDBEBE-93C4-4254-95A5-21705D9E54F9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4178B8B4-2822-4034-8F44-36BF9E8EAFBF}" srcId="{35DDBEBE-93C4-4254-95A5-21705D9E54F9}" destId="{3C81366F-9F7B-4947-A06E-7F85E3BDFDC6}" srcOrd="1" destOrd="0" parTransId="{71C19B57-7C5B-4A0F-A72D-016218E30DBC}" sibTransId="{3977F1CB-A25B-4F07-907A-7F9F2E13B2CA}"/>
    <dgm:cxn modelId="{E667D6E4-22D5-4CDE-A34C-E07477501A64}" type="presOf" srcId="{A0231D7B-A62E-4A8C-BEE1-4A5B9F6CC5B1}" destId="{BE4C6CC6-1F56-435F-BD72-93B68501A8D9}" srcOrd="0" destOrd="0" presId="urn:microsoft.com/office/officeart/2005/8/layout/chart3"/>
    <dgm:cxn modelId="{9A3EE9E1-E472-49D8-AFE7-13B72CFEB524}" type="presOf" srcId="{35DDBEBE-93C4-4254-95A5-21705D9E54F9}" destId="{B79F2D06-2A5C-42A7-B0FD-DC66BCFE81E0}" srcOrd="0" destOrd="0" presId="urn:microsoft.com/office/officeart/2005/8/layout/chart3"/>
    <dgm:cxn modelId="{D2E2F662-229F-4C57-9AE7-8C650BB70832}" type="presOf" srcId="{A0231D7B-A62E-4A8C-BEE1-4A5B9F6CC5B1}" destId="{761E80A5-D210-4F44-8E8D-5AE15BEF38AF}" srcOrd="1" destOrd="0" presId="urn:microsoft.com/office/officeart/2005/8/layout/chart3"/>
    <dgm:cxn modelId="{2F860951-C9D4-4D7F-A1C1-FCA439E4A9EF}" type="presOf" srcId="{F2D9DDCC-6800-4833-804A-9162F1CEC461}" destId="{C3C93891-72A3-4832-9A7D-2295F600D7B7}" srcOrd="1" destOrd="0" presId="urn:microsoft.com/office/officeart/2005/8/layout/chart3"/>
    <dgm:cxn modelId="{AF24549F-1886-4974-9A06-02F0637FA3D5}" srcId="{35DDBEBE-93C4-4254-95A5-21705D9E54F9}" destId="{F2D9DDCC-6800-4833-804A-9162F1CEC461}" srcOrd="2" destOrd="0" parTransId="{A89C60C3-3B23-4C98-B432-B71D3C426863}" sibTransId="{690DA994-9485-43E1-BF95-EA818AC0CFAD}"/>
    <dgm:cxn modelId="{BFB4B26C-9605-4AF5-ADF5-BD45C2F0A52A}" type="presOf" srcId="{3C81366F-9F7B-4947-A06E-7F85E3BDFDC6}" destId="{DFA9EAE1-5CD6-4B00-A87D-10C60008DAF4}" srcOrd="1" destOrd="0" presId="urn:microsoft.com/office/officeart/2005/8/layout/chart3"/>
    <dgm:cxn modelId="{96F6824E-EC0C-4357-95D5-78DA17862130}" type="presOf" srcId="{F2D9DDCC-6800-4833-804A-9162F1CEC461}" destId="{B704E19A-ECCA-4374-A9F1-F62AE3D1CAB6}" srcOrd="0" destOrd="0" presId="urn:microsoft.com/office/officeart/2005/8/layout/chart3"/>
    <dgm:cxn modelId="{2C87326F-F12F-4CED-A961-E61C995909A8}" type="presOf" srcId="{3C81366F-9F7B-4947-A06E-7F85E3BDFDC6}" destId="{B7764E9E-169C-4703-8088-82DB73D356DA}" srcOrd="0" destOrd="0" presId="urn:microsoft.com/office/officeart/2005/8/layout/chart3"/>
    <dgm:cxn modelId="{C582E38D-AAA7-43B1-BC89-052E21465B48}" srcId="{35DDBEBE-93C4-4254-95A5-21705D9E54F9}" destId="{A0231D7B-A62E-4A8C-BEE1-4A5B9F6CC5B1}" srcOrd="0" destOrd="0" parTransId="{5187EBB8-0E88-4A88-A4E4-F61AC0D76C26}" sibTransId="{236CFDD3-6180-4DF7-B492-CFB5948DB72F}"/>
    <dgm:cxn modelId="{2E1545A4-D055-4818-A192-DDECC3989ADB}" type="presParOf" srcId="{B79F2D06-2A5C-42A7-B0FD-DC66BCFE81E0}" destId="{BE4C6CC6-1F56-435F-BD72-93B68501A8D9}" srcOrd="0" destOrd="0" presId="urn:microsoft.com/office/officeart/2005/8/layout/chart3"/>
    <dgm:cxn modelId="{EEC1FB66-E8EA-4775-BBE7-D52369FB19DC}" type="presParOf" srcId="{B79F2D06-2A5C-42A7-B0FD-DC66BCFE81E0}" destId="{761E80A5-D210-4F44-8E8D-5AE15BEF38AF}" srcOrd="1" destOrd="0" presId="urn:microsoft.com/office/officeart/2005/8/layout/chart3"/>
    <dgm:cxn modelId="{7EFD75C0-E3C0-4C0A-8198-EAD5A5D80720}" type="presParOf" srcId="{B79F2D06-2A5C-42A7-B0FD-DC66BCFE81E0}" destId="{B7764E9E-169C-4703-8088-82DB73D356DA}" srcOrd="2" destOrd="0" presId="urn:microsoft.com/office/officeart/2005/8/layout/chart3"/>
    <dgm:cxn modelId="{5F35FBBF-57AF-4A0E-B6B6-CB1A4F5F7B68}" type="presParOf" srcId="{B79F2D06-2A5C-42A7-B0FD-DC66BCFE81E0}" destId="{DFA9EAE1-5CD6-4B00-A87D-10C60008DAF4}" srcOrd="3" destOrd="0" presId="urn:microsoft.com/office/officeart/2005/8/layout/chart3"/>
    <dgm:cxn modelId="{0D74B790-69D7-4990-A72F-FA4B60BB1C93}" type="presParOf" srcId="{B79F2D06-2A5C-42A7-B0FD-DC66BCFE81E0}" destId="{B704E19A-ECCA-4374-A9F1-F62AE3D1CAB6}" srcOrd="4" destOrd="0" presId="urn:microsoft.com/office/officeart/2005/8/layout/chart3"/>
    <dgm:cxn modelId="{C0020C57-9CDC-405B-A246-BB0D4CCBBF85}" type="presParOf" srcId="{B79F2D06-2A5C-42A7-B0FD-DC66BCFE81E0}" destId="{C3C93891-72A3-4832-9A7D-2295F600D7B7}" srcOrd="5" destOrd="0" presId="urn:microsoft.com/office/officeart/2005/8/layout/chart3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E4C6CC6-1F56-435F-BD72-93B68501A8D9}">
      <dsp:nvSpPr>
        <dsp:cNvPr id="0" name=""/>
        <dsp:cNvSpPr/>
      </dsp:nvSpPr>
      <dsp:spPr>
        <a:xfrm>
          <a:off x="1143010" y="3886187"/>
          <a:ext cx="915660" cy="898159"/>
        </a:xfrm>
        <a:prstGeom prst="pie">
          <a:avLst>
            <a:gd name="adj1" fmla="val 16200000"/>
            <a:gd name="adj2" fmla="val 1800000"/>
          </a:avLst>
        </a:prstGeom>
        <a:solidFill>
          <a:srgbClr val="FF0000">
            <a:alpha val="66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700" kern="1200" dirty="0" smtClean="0"/>
            <a:t>Nane</a:t>
          </a:r>
          <a:endParaRPr lang="tr-TR" sz="700" kern="1200" dirty="0"/>
        </a:p>
      </dsp:txBody>
      <dsp:txXfrm>
        <a:off x="1640846" y="4051918"/>
        <a:ext cx="310670" cy="299386"/>
      </dsp:txXfrm>
    </dsp:sp>
    <dsp:sp modelId="{B7764E9E-169C-4703-8088-82DB73D356DA}">
      <dsp:nvSpPr>
        <dsp:cNvPr id="0" name=""/>
        <dsp:cNvSpPr/>
      </dsp:nvSpPr>
      <dsp:spPr>
        <a:xfrm>
          <a:off x="824553" y="3905712"/>
          <a:ext cx="1136843" cy="1099139"/>
        </a:xfrm>
        <a:prstGeom prst="pie">
          <a:avLst>
            <a:gd name="adj1" fmla="val 1800000"/>
            <a:gd name="adj2" fmla="val 9000000"/>
          </a:avLst>
        </a:prstGeom>
        <a:solidFill>
          <a:schemeClr val="accent5">
            <a:lumMod val="50000"/>
            <a:alpha val="73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700" kern="1200" dirty="0" smtClean="0"/>
            <a:t>Biber</a:t>
          </a:r>
          <a:endParaRPr lang="tr-TR" sz="700" kern="1200" dirty="0"/>
        </a:p>
      </dsp:txBody>
      <dsp:txXfrm>
        <a:off x="1135832" y="4599216"/>
        <a:ext cx="514286" cy="340209"/>
      </dsp:txXfrm>
    </dsp:sp>
    <dsp:sp modelId="{B704E19A-ECCA-4374-A9F1-F62AE3D1CAB6}">
      <dsp:nvSpPr>
        <dsp:cNvPr id="0" name=""/>
        <dsp:cNvSpPr/>
      </dsp:nvSpPr>
      <dsp:spPr>
        <a:xfrm>
          <a:off x="824553" y="3924644"/>
          <a:ext cx="1136843" cy="1061274"/>
        </a:xfrm>
        <a:prstGeom prst="pie">
          <a:avLst>
            <a:gd name="adj1" fmla="val 9000000"/>
            <a:gd name="adj2" fmla="val 16200000"/>
          </a:avLst>
        </a:prstGeom>
        <a:solidFill>
          <a:srgbClr val="00B0F0">
            <a:alpha val="75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700" kern="1200" dirty="0" err="1" smtClean="0"/>
            <a:t>Domaets</a:t>
          </a:r>
          <a:endParaRPr lang="tr-TR" sz="700" kern="1200" dirty="0"/>
        </a:p>
      </dsp:txBody>
      <dsp:txXfrm>
        <a:off x="946358" y="4133109"/>
        <a:ext cx="385714" cy="353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=""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=""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 smtClean="0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26395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="" xmlns:p14="http://schemas.microsoft.com/office/powerpoint/2010/main" val="811344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="" xmlns:p14="http://schemas.microsoft.com/office/powerpoint/2010/main" val="1431157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="" xmlns:p14="http://schemas.microsoft.com/office/powerpoint/2010/main" val="181371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="" xmlns:p14="http://schemas.microsoft.com/office/powerpoint/2010/main" val="658082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 smtClean="0"/>
              <a:t>As</a:t>
            </a:r>
            <a:r>
              <a:rPr lang="en-US" dirty="0" smtClean="0"/>
              <a:t>I</a:t>
            </a:r>
            <a:r>
              <a:rPr lang="tr-TR" dirty="0" smtClean="0"/>
              <a:t>l başl</a:t>
            </a:r>
            <a:r>
              <a:rPr lang="en-US" dirty="0" smtClean="0"/>
              <a:t>I</a:t>
            </a:r>
            <a:r>
              <a:rPr lang="tr-TR" dirty="0" smtClean="0"/>
              <a:t>k st</a:t>
            </a:r>
            <a:r>
              <a:rPr lang="en-US" dirty="0" smtClean="0"/>
              <a:t>İ</a:t>
            </a:r>
            <a:r>
              <a:rPr lang="tr-TR" dirty="0" smtClean="0"/>
              <a:t>l</a:t>
            </a:r>
            <a:r>
              <a:rPr lang="en-US" dirty="0" smtClean="0"/>
              <a:t>İ</a:t>
            </a:r>
            <a:r>
              <a:rPr lang="tr-TR" dirty="0" smtClean="0"/>
              <a:t> </a:t>
            </a:r>
            <a:r>
              <a:rPr lang="en-US" dirty="0" smtClean="0"/>
              <a:t>İ</a:t>
            </a:r>
            <a:r>
              <a:rPr lang="tr-TR" dirty="0" smtClean="0"/>
              <a:t>ç</a:t>
            </a:r>
            <a:r>
              <a:rPr lang="en-US" dirty="0" smtClean="0"/>
              <a:t>İ</a:t>
            </a:r>
            <a:r>
              <a:rPr lang="tr-TR" dirty="0" smtClean="0"/>
              <a:t>n t</a:t>
            </a:r>
            <a:r>
              <a:rPr lang="en-US" dirty="0" smtClean="0"/>
              <a:t>I</a:t>
            </a:r>
            <a:r>
              <a:rPr lang="tr-TR" dirty="0" smtClean="0"/>
              <a:t>klat</a:t>
            </a:r>
            <a:r>
              <a:rPr lang="en-US" dirty="0" smtClean="0"/>
              <a:t>I</a:t>
            </a:r>
            <a:r>
              <a:rPr lang="tr-TR" dirty="0" smtClean="0"/>
              <a:t>n</a:t>
            </a:r>
            <a:endParaRPr lang="tr-TR" dirty="0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="" xmlns:p14="http://schemas.microsoft.com/office/powerpoint/2010/main" val="2453207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="" xmlns:p14="http://schemas.microsoft.com/office/powerpoint/2010/main" val="303787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="" xmlns:p14="http://schemas.microsoft.com/office/powerpoint/2010/main" val="414498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="" xmlns:p14="http://schemas.microsoft.com/office/powerpoint/2010/main" val="403788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="" xmlns:p14="http://schemas.microsoft.com/office/powerpoint/2010/main" val="409650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="" xmlns:p14="http://schemas.microsoft.com/office/powerpoint/2010/main" val="196285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="" xmlns:p14="http://schemas.microsoft.com/office/powerpoint/2010/main" val="2576930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 smtClean="0"/>
              <a:t>Click to edit Master text styles</a:t>
            </a:r>
          </a:p>
          <a:p>
            <a:pPr lvl="1"/>
            <a:r>
              <a:rPr lang="tr-TR" altLang="en-US" dirty="0" smtClean="0"/>
              <a:t>Second level</a:t>
            </a:r>
          </a:p>
          <a:p>
            <a:pPr lvl="2"/>
            <a:r>
              <a:rPr lang="tr-TR" altLang="en-US" dirty="0" smtClean="0"/>
              <a:t>Third level</a:t>
            </a:r>
          </a:p>
          <a:p>
            <a:pPr lvl="3"/>
            <a:r>
              <a:rPr lang="tr-TR" altLang="en-US" dirty="0" smtClean="0"/>
              <a:t>Fourth level</a:t>
            </a:r>
          </a:p>
          <a:p>
            <a:pPr lvl="4"/>
            <a:r>
              <a:rPr lang="tr-TR" altLang="en-US" dirty="0" smtClean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 smtClean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image" Target="../media/image11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diagramColors" Target="../diagrams/colors1.xml"/><Relationship Id="rId5" Type="http://schemas.openxmlformats.org/officeDocument/2006/relationships/image" Target="../media/image7.jpe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6.jpeg"/><Relationship Id="rId9" Type="http://schemas.openxmlformats.org/officeDocument/2006/relationships/diagramLayout" Target="../diagrams/layout1.xml"/><Relationship Id="rId14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rasis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tr-TR" altLang="en-US" sz="3600" dirty="0" smtClean="0"/>
              <a:t>KABLOSUZ SENSÖR AĞLARI İLE</a:t>
            </a:r>
            <a:br>
              <a:rPr lang="tr-TR" altLang="en-US" sz="3600" dirty="0" smtClean="0"/>
            </a:br>
            <a:r>
              <a:rPr lang="tr-TR" altLang="en-US" sz="3600" dirty="0" smtClean="0"/>
              <a:t>AKILLI TARIM SİSTEMİ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 smtClean="0"/>
              <a:t>BIL 495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 smtClean="0"/>
              <a:t>Dördüncü Sunum</a:t>
            </a:r>
            <a:endParaRPr lang="tr-TR" altLang="en-US" sz="2000" b="1" dirty="0" smtClean="0"/>
          </a:p>
          <a:p>
            <a:pPr eaLnBrk="1" hangingPunct="1">
              <a:lnSpc>
                <a:spcPct val="80000"/>
              </a:lnSpc>
            </a:pPr>
            <a:endParaRPr lang="tr-TR" alt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 smtClean="0"/>
              <a:t>Sinan ELVEREN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 smtClean="0"/>
              <a:t>Proje Danışmanı: </a:t>
            </a:r>
            <a:r>
              <a:rPr lang="tr-TR" sz="2000" b="1" dirty="0" smtClean="0"/>
              <a:t>Doç. Dr. </a:t>
            </a:r>
            <a:r>
              <a:rPr lang="tr-TR" sz="2000" b="1" dirty="0" err="1" smtClean="0"/>
              <a:t>Hasari</a:t>
            </a:r>
            <a:r>
              <a:rPr lang="tr-TR" sz="2000" b="1" dirty="0" smtClean="0"/>
              <a:t> ÇELEBİ</a:t>
            </a:r>
            <a:endParaRPr lang="tr-TR" altLang="en-US" sz="1800" b="1" dirty="0" smtClean="0"/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 smtClean="0"/>
              <a:t>Mayıs 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46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tr-TR" altLang="en-US" sz="2400" dirty="0" smtClean="0"/>
          </a:p>
          <a:p>
            <a:pPr eaLnBrk="1" hangingPunct="1">
              <a:lnSpc>
                <a:spcPct val="90000"/>
              </a:lnSpc>
            </a:pPr>
            <a:endParaRPr lang="tr-TR" altLang="en-US" sz="2400" dirty="0" smtClean="0"/>
          </a:p>
          <a:p>
            <a:pPr eaLnBrk="1" hangingPunct="1">
              <a:lnSpc>
                <a:spcPct val="90000"/>
              </a:lnSpc>
            </a:pPr>
            <a:endParaRPr lang="tr-TR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 smtClean="0"/>
              <a:t>Projenin Şeması ve Tanımı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 smtClean="0"/>
              <a:t>Projedeki </a:t>
            </a:r>
            <a:r>
              <a:rPr lang="tr-TR" altLang="en-US" sz="2400" dirty="0" smtClean="0"/>
              <a:t>İlerleme</a:t>
            </a:r>
            <a:endParaRPr lang="tr-TR" altLang="en-US" sz="2400" dirty="0" smtClean="0"/>
          </a:p>
          <a:p>
            <a:pPr eaLnBrk="1" hangingPunct="1">
              <a:lnSpc>
                <a:spcPct val="90000"/>
              </a:lnSpc>
            </a:pPr>
            <a:endParaRPr lang="tr-TR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 smtClean="0"/>
              <a:t>Kaynaklar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smtClean="0"/>
              <a:t>İçerik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Ä°lgili resi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1295400"/>
            <a:ext cx="1085850" cy="1085850"/>
          </a:xfrm>
          <a:prstGeom prst="rect">
            <a:avLst/>
          </a:prstGeom>
          <a:noFill/>
        </p:spPr>
      </p:pic>
      <p:pic>
        <p:nvPicPr>
          <p:cNvPr id="1036" name="Picture 12" descr="HASAT simge beyaz ile ilgili gÃ¶rsel sonucu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2514600"/>
            <a:ext cx="1219200" cy="1219200"/>
          </a:xfrm>
          <a:prstGeom prst="rect">
            <a:avLst/>
          </a:prstGeom>
          <a:noFill/>
        </p:spPr>
      </p:pic>
      <p:pic>
        <p:nvPicPr>
          <p:cNvPr id="1034" name="Picture 10" descr="yagmur simge beyaz ile ilgili gÃ¶rsel sonucu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4038600"/>
            <a:ext cx="685800" cy="685800"/>
          </a:xfrm>
          <a:prstGeom prst="rect">
            <a:avLst/>
          </a:prstGeom>
          <a:noFill/>
        </p:spPr>
      </p:pic>
      <p:pic>
        <p:nvPicPr>
          <p:cNvPr id="1028" name="Picture 4" descr="sulama sistemi simge ile ilgili gÃ¶rsel sonucu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819400"/>
            <a:ext cx="685800" cy="685800"/>
          </a:xfrm>
          <a:prstGeom prst="rect">
            <a:avLst/>
          </a:prstGeom>
          <a:noFill/>
        </p:spPr>
      </p:pic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 smtClean="0"/>
              <a:t>Proje Şeması ve Tanımı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12" name="11 Metin kutusu"/>
          <p:cNvSpPr txBox="1"/>
          <p:nvPr/>
        </p:nvSpPr>
        <p:spPr>
          <a:xfrm>
            <a:off x="7467600" y="2819400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Ne zaman </a:t>
            </a:r>
          </a:p>
          <a:p>
            <a:r>
              <a:rPr lang="tr-TR" dirty="0" smtClean="0"/>
              <a:t>ne ekilecek?</a:t>
            </a:r>
            <a:endParaRPr lang="tr-TR" dirty="0"/>
          </a:p>
        </p:txBody>
      </p:sp>
      <p:sp>
        <p:nvSpPr>
          <p:cNvPr id="13" name="12 Dikdörtgen"/>
          <p:cNvSpPr/>
          <p:nvPr/>
        </p:nvSpPr>
        <p:spPr>
          <a:xfrm>
            <a:off x="609600" y="2971800"/>
            <a:ext cx="1981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/>
              <a:t>Sulama Sistemi?</a:t>
            </a:r>
            <a:endParaRPr lang="tr-TR" sz="1600" dirty="0"/>
          </a:p>
        </p:txBody>
      </p:sp>
      <p:sp>
        <p:nvSpPr>
          <p:cNvPr id="14" name="13 Metin kutusu"/>
          <p:cNvSpPr txBox="1"/>
          <p:nvPr/>
        </p:nvSpPr>
        <p:spPr>
          <a:xfrm>
            <a:off x="152400" y="3733800"/>
            <a:ext cx="236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Hava koşulları?</a:t>
            </a:r>
          </a:p>
          <a:p>
            <a:r>
              <a:rPr lang="tr-TR" sz="1600" dirty="0" smtClean="0"/>
              <a:t>           -  Yağış Uyarısı</a:t>
            </a:r>
          </a:p>
          <a:p>
            <a:r>
              <a:rPr lang="tr-TR" sz="1600" dirty="0" smtClean="0"/>
              <a:t>           -  Afet Uyarısı</a:t>
            </a:r>
          </a:p>
          <a:p>
            <a:r>
              <a:rPr lang="tr-TR" sz="1600" dirty="0" smtClean="0"/>
              <a:t>           -  Don Uyarısı</a:t>
            </a:r>
          </a:p>
        </p:txBody>
      </p:sp>
      <p:sp>
        <p:nvSpPr>
          <p:cNvPr id="15" name="14 Metin kutusu"/>
          <p:cNvSpPr txBox="1"/>
          <p:nvPr/>
        </p:nvSpPr>
        <p:spPr>
          <a:xfrm>
            <a:off x="7467600" y="1447800"/>
            <a:ext cx="1479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İlaçlama  ve </a:t>
            </a:r>
          </a:p>
          <a:p>
            <a:r>
              <a:rPr lang="tr-TR" dirty="0" smtClean="0"/>
              <a:t>Gübreleme</a:t>
            </a:r>
          </a:p>
          <a:p>
            <a:r>
              <a:rPr lang="tr-TR" dirty="0" smtClean="0"/>
              <a:t>zamanları?</a:t>
            </a:r>
            <a:endParaRPr lang="tr-TR" dirty="0"/>
          </a:p>
        </p:txBody>
      </p:sp>
      <p:sp>
        <p:nvSpPr>
          <p:cNvPr id="16" name="15 Metin kutusu"/>
          <p:cNvSpPr txBox="1"/>
          <p:nvPr/>
        </p:nvSpPr>
        <p:spPr>
          <a:xfrm flipH="1">
            <a:off x="7437119" y="3962400"/>
            <a:ext cx="1706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Hasat zamanı yaklaşanlar?</a:t>
            </a:r>
            <a:endParaRPr lang="tr-TR" dirty="0"/>
          </a:p>
        </p:txBody>
      </p:sp>
      <p:sp>
        <p:nvSpPr>
          <p:cNvPr id="17" name="16 Metin kutusu"/>
          <p:cNvSpPr txBox="1"/>
          <p:nvPr/>
        </p:nvSpPr>
        <p:spPr>
          <a:xfrm>
            <a:off x="914400" y="4953000"/>
            <a:ext cx="7620000" cy="14465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sz="2200" dirty="0" smtClean="0"/>
              <a:t>İstatistikler</a:t>
            </a:r>
          </a:p>
          <a:p>
            <a:endParaRPr lang="tr-TR" sz="2200" dirty="0" smtClean="0"/>
          </a:p>
          <a:p>
            <a:endParaRPr lang="tr-TR" sz="2200" dirty="0" smtClean="0"/>
          </a:p>
          <a:p>
            <a:endParaRPr lang="tr-TR" sz="2200" dirty="0"/>
          </a:p>
        </p:txBody>
      </p:sp>
      <p:sp>
        <p:nvSpPr>
          <p:cNvPr id="18" name="17 Metin kutusu"/>
          <p:cNvSpPr txBox="1"/>
          <p:nvPr/>
        </p:nvSpPr>
        <p:spPr>
          <a:xfrm>
            <a:off x="990600" y="5410200"/>
            <a:ext cx="274320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*Yıllık Beklenen ürün</a:t>
            </a:r>
          </a:p>
          <a:p>
            <a:r>
              <a:rPr lang="tr-TR" dirty="0" smtClean="0"/>
              <a:t>*Yıllık Hasat Edilen ürün</a:t>
            </a:r>
          </a:p>
        </p:txBody>
      </p:sp>
      <p:pic>
        <p:nvPicPr>
          <p:cNvPr id="1038" name="Picture 14" descr="Ä°lgili resim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29400" y="3810000"/>
            <a:ext cx="914400" cy="914400"/>
          </a:xfrm>
          <a:prstGeom prst="rect">
            <a:avLst/>
          </a:prstGeom>
          <a:noFill/>
        </p:spPr>
      </p:pic>
      <p:sp>
        <p:nvSpPr>
          <p:cNvPr id="26" name="25 Aşağı Ok"/>
          <p:cNvSpPr/>
          <p:nvPr/>
        </p:nvSpPr>
        <p:spPr bwMode="auto">
          <a:xfrm rot="10800000">
            <a:off x="1143000" y="2362200"/>
            <a:ext cx="304800" cy="609600"/>
          </a:xfrm>
          <a:prstGeom prst="downArrow">
            <a:avLst/>
          </a:prstGeom>
          <a:solidFill>
            <a:srgbClr val="800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26 Metin kutusu"/>
          <p:cNvSpPr txBox="1"/>
          <p:nvPr/>
        </p:nvSpPr>
        <p:spPr>
          <a:xfrm>
            <a:off x="685800" y="1905000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/>
              <a:t>Sıcaklık, Nem?</a:t>
            </a:r>
            <a:endParaRPr lang="tr-TR" sz="1600" dirty="0"/>
          </a:p>
        </p:txBody>
      </p:sp>
      <p:pic>
        <p:nvPicPr>
          <p:cNvPr id="1044" name="Picture 20" descr="sÄ±caklÄ±k nem simge ile ilgili gÃ¶rsel sonucu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" y="1828800"/>
            <a:ext cx="563563" cy="563563"/>
          </a:xfrm>
          <a:prstGeom prst="rect">
            <a:avLst/>
          </a:prstGeom>
          <a:noFill/>
        </p:spPr>
      </p:pic>
      <p:sp>
        <p:nvSpPr>
          <p:cNvPr id="29" name="28 Metin kutusu"/>
          <p:cNvSpPr txBox="1"/>
          <p:nvPr/>
        </p:nvSpPr>
        <p:spPr>
          <a:xfrm>
            <a:off x="5334000" y="5410200"/>
            <a:ext cx="308289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 smtClean="0"/>
              <a:t>*En çok verim alınan ürünler</a:t>
            </a:r>
          </a:p>
          <a:p>
            <a:r>
              <a:rPr lang="tr-TR" dirty="0" smtClean="0"/>
              <a:t>*En çok ekilen ürünler</a:t>
            </a:r>
            <a:endParaRPr lang="tr-TR" dirty="0"/>
          </a:p>
        </p:txBody>
      </p:sp>
      <p:sp>
        <p:nvSpPr>
          <p:cNvPr id="30" name="29 Aşağı Ok"/>
          <p:cNvSpPr/>
          <p:nvPr/>
        </p:nvSpPr>
        <p:spPr bwMode="auto">
          <a:xfrm rot="10800000">
            <a:off x="1143000" y="1600200"/>
            <a:ext cx="228600" cy="304800"/>
          </a:xfrm>
          <a:prstGeom prst="downArrow">
            <a:avLst/>
          </a:prstGeom>
          <a:solidFill>
            <a:srgbClr val="800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30 Metin kutusu"/>
          <p:cNvSpPr txBox="1"/>
          <p:nvPr/>
        </p:nvSpPr>
        <p:spPr>
          <a:xfrm>
            <a:off x="838200" y="1219200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/>
              <a:t>Kontrol</a:t>
            </a:r>
            <a:endParaRPr lang="tr-TR" sz="1600" dirty="0"/>
          </a:p>
        </p:txBody>
      </p:sp>
      <p:graphicFrame>
        <p:nvGraphicFramePr>
          <p:cNvPr id="10" name="9 Diyagram"/>
          <p:cNvGraphicFramePr/>
          <p:nvPr/>
        </p:nvGraphicFramePr>
        <p:xfrm>
          <a:off x="3124200" y="1524000"/>
          <a:ext cx="464820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28" name="Picture 4" descr="Ä°lgili resim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819400" y="1219200"/>
            <a:ext cx="3505200" cy="1937658"/>
          </a:xfrm>
          <a:prstGeom prst="rect">
            <a:avLst/>
          </a:prstGeom>
          <a:noFill/>
        </p:spPr>
      </p:pic>
      <p:pic>
        <p:nvPicPr>
          <p:cNvPr id="1026" name="Picture 2" descr="F:\Bitirme 1\images\Başlıksız-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90800" y="2590800"/>
            <a:ext cx="3977574" cy="22388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4</a:t>
            </a:fld>
            <a:endParaRPr lang="tr-TR" altLang="en-US"/>
          </a:p>
        </p:txBody>
      </p:sp>
      <p:sp>
        <p:nvSpPr>
          <p:cNvPr id="5" name="4 Metin kutusu"/>
          <p:cNvSpPr txBox="1"/>
          <p:nvPr/>
        </p:nvSpPr>
        <p:spPr>
          <a:xfrm>
            <a:off x="2209800" y="457200"/>
            <a:ext cx="2971800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sz="2800" dirty="0" smtClean="0">
                <a:solidFill>
                  <a:srgbClr val="002060"/>
                </a:solidFill>
              </a:rPr>
              <a:t>Veritabanı Yapısı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2000" contrast="39000"/>
          </a:blip>
          <a:srcRect/>
          <a:stretch>
            <a:fillRect/>
          </a:stretch>
        </p:blipFill>
        <p:spPr bwMode="auto">
          <a:xfrm>
            <a:off x="152401" y="1295401"/>
            <a:ext cx="4490768" cy="441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27000" dist="76200" dir="2760000" sx="106000" sy="106000" algn="ctr" rotWithShape="0">
              <a:srgbClr val="000000">
                <a:alpha val="42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-10000" contrast="50000"/>
          </a:blip>
          <a:srcRect/>
          <a:stretch>
            <a:fillRect/>
          </a:stretch>
        </p:blipFill>
        <p:spPr bwMode="auto">
          <a:xfrm>
            <a:off x="5029200" y="152400"/>
            <a:ext cx="3823134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66700" dist="63500" dir="1260000" sx="105000" sy="105000" algn="ctr" rotWithShape="0">
              <a:srgbClr val="000000">
                <a:alpha val="66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5</a:t>
            </a:fld>
            <a:endParaRPr lang="tr-T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191" y="1295400"/>
            <a:ext cx="884460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smtClean="0"/>
              <a:t>Kaynaklar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391400" cy="5410200"/>
          </a:xfrm>
        </p:spPr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US" sz="2000" dirty="0" smtClean="0"/>
              <a:t>International Journal of Advanced Research in Computer and Communication Engineering Vol. 5, Issue 6, June 2016</a:t>
            </a:r>
            <a:r>
              <a:rPr lang="tr-TR" sz="2000" dirty="0" smtClean="0"/>
              <a:t>. “</a:t>
            </a:r>
            <a:r>
              <a:rPr lang="tr-TR" sz="2000" dirty="0" err="1" smtClean="0"/>
              <a:t>IoT</a:t>
            </a:r>
            <a:r>
              <a:rPr lang="tr-TR" sz="2000" dirty="0" smtClean="0"/>
              <a:t> </a:t>
            </a:r>
            <a:r>
              <a:rPr lang="tr-TR" sz="2000" dirty="0" err="1" smtClean="0"/>
              <a:t>based</a:t>
            </a:r>
            <a:r>
              <a:rPr lang="tr-TR" sz="2000" dirty="0" smtClean="0"/>
              <a:t> </a:t>
            </a:r>
            <a:r>
              <a:rPr lang="tr-TR" sz="2000" dirty="0" err="1" smtClean="0"/>
              <a:t>Smart</a:t>
            </a:r>
            <a:r>
              <a:rPr lang="tr-TR" sz="2000" dirty="0" smtClean="0"/>
              <a:t> </a:t>
            </a:r>
            <a:r>
              <a:rPr lang="tr-TR" sz="2000" dirty="0" err="1" smtClean="0"/>
              <a:t>Agriculture</a:t>
            </a:r>
            <a:r>
              <a:rPr lang="tr-TR" sz="2000" dirty="0" smtClean="0"/>
              <a:t>” </a:t>
            </a:r>
            <a:r>
              <a:rPr lang="tr-TR" sz="2000" dirty="0" err="1" smtClean="0"/>
              <a:t>Nikesh</a:t>
            </a:r>
            <a:r>
              <a:rPr lang="tr-TR" sz="2000" dirty="0" smtClean="0"/>
              <a:t> </a:t>
            </a:r>
            <a:r>
              <a:rPr lang="tr-TR" sz="2000" dirty="0" err="1" smtClean="0"/>
              <a:t>Gondchawar</a:t>
            </a:r>
            <a:r>
              <a:rPr lang="tr-TR" sz="2000" dirty="0" smtClean="0"/>
              <a:t> , Prof. Dr. R. S. Kawitkar2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tr-TR" sz="2000" dirty="0" err="1" smtClean="0"/>
              <a:t>Seraist</a:t>
            </a:r>
            <a:r>
              <a:rPr lang="tr-TR" altLang="en-US" sz="2000" dirty="0" smtClean="0"/>
              <a:t>, Akıllı Hobi Sera[online], </a:t>
            </a:r>
            <a:r>
              <a:rPr lang="tr-TR" altLang="en-US" sz="2000" dirty="0" smtClean="0">
                <a:hlinkClick r:id="rId2"/>
              </a:rPr>
              <a:t>http://www.</a:t>
            </a:r>
            <a:r>
              <a:rPr lang="tr-TR" altLang="en-US" sz="2000" dirty="0" err="1" smtClean="0">
                <a:hlinkClick r:id="rId2"/>
              </a:rPr>
              <a:t>serasist</a:t>
            </a:r>
            <a:r>
              <a:rPr lang="tr-TR" altLang="en-US" sz="2000" dirty="0" smtClean="0">
                <a:hlinkClick r:id="rId2"/>
              </a:rPr>
              <a:t>.com/</a:t>
            </a:r>
            <a:r>
              <a:rPr lang="tr-TR" altLang="en-US" sz="2000" dirty="0" smtClean="0"/>
              <a:t> [Ziyaret Tarihi: 9 Ekim 2018].     </a:t>
            </a:r>
          </a:p>
          <a:p>
            <a:pPr marL="514350" indent="-514350" eaLnBrk="1" hangingPunct="1">
              <a:buFontTx/>
              <a:buNone/>
            </a:pPr>
            <a:r>
              <a:rPr lang="tr-TR" altLang="en-US" sz="2000" dirty="0" smtClean="0"/>
              <a:t/>
            </a:r>
            <a:br>
              <a:rPr lang="tr-TR" altLang="en-US" sz="2000" dirty="0" smtClean="0"/>
            </a:br>
            <a:r>
              <a:rPr lang="tr-TR" alt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2406</TotalTime>
  <Words>156</Words>
  <Application>Microsoft Office PowerPoint</Application>
  <PresentationFormat>Ekran Gösterisi (4:3)</PresentationFormat>
  <Paragraphs>53</Paragraphs>
  <Slides>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7" baseType="lpstr">
      <vt:lpstr>Default Design</vt:lpstr>
      <vt:lpstr>KABLOSUZ SENSÖR AĞLARI İLE AKILLI TARIM SİSTEMİ</vt:lpstr>
      <vt:lpstr>İçerik</vt:lpstr>
      <vt:lpstr>Proje Şeması ve Tanımı</vt:lpstr>
      <vt:lpstr>Slayt 4</vt:lpstr>
      <vt:lpstr>Slayt 5</vt:lpstr>
      <vt:lpstr>Kaynaklar</vt:lpstr>
    </vt:vector>
  </TitlesOfParts>
  <Company>gyte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sinan elveren</cp:lastModifiedBy>
  <cp:revision>252</cp:revision>
  <dcterms:created xsi:type="dcterms:W3CDTF">2007-08-26T20:02:13Z</dcterms:created>
  <dcterms:modified xsi:type="dcterms:W3CDTF">2019-05-29T05:11:51Z</dcterms:modified>
</cp:coreProperties>
</file>