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780C9-A8D9-426F-A4FB-F3ED1AA49E2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D95899-C60C-4D72-9C0D-97C0E31866CE}">
      <dgm:prSet/>
      <dgm:spPr/>
      <dgm:t>
        <a:bodyPr/>
        <a:lstStyle/>
        <a:p>
          <a:r>
            <a:rPr lang="tr-TR"/>
            <a:t>ping raspbery pi –n 1,</a:t>
          </a:r>
          <a:endParaRPr lang="en-US"/>
        </a:p>
      </dgm:t>
    </dgm:pt>
    <dgm:pt modelId="{7ECCCB25-CB2A-42BF-8539-296C9C851EB2}" type="parTrans" cxnId="{B7E3B210-A02E-4197-945E-079D11860FFD}">
      <dgm:prSet/>
      <dgm:spPr/>
      <dgm:t>
        <a:bodyPr/>
        <a:lstStyle/>
        <a:p>
          <a:endParaRPr lang="en-US"/>
        </a:p>
      </dgm:t>
    </dgm:pt>
    <dgm:pt modelId="{C9369411-B3B2-49C2-865F-F3C2F36BC66F}" type="sibTrans" cxnId="{B7E3B210-A02E-4197-945E-079D11860FFD}">
      <dgm:prSet/>
      <dgm:spPr/>
      <dgm:t>
        <a:bodyPr/>
        <a:lstStyle/>
        <a:p>
          <a:endParaRPr lang="en-US"/>
        </a:p>
      </dgm:t>
    </dgm:pt>
    <dgm:pt modelId="{82DB0BB7-DB04-4A71-95AF-B7624D37C7E5}">
      <dgm:prSet/>
      <dgm:spPr/>
      <dgm:t>
        <a:bodyPr/>
        <a:lstStyle/>
        <a:p>
          <a:r>
            <a:rPr lang="tr-TR"/>
            <a:t>ssh pi@raspberrypi,</a:t>
          </a:r>
          <a:endParaRPr lang="en-US"/>
        </a:p>
      </dgm:t>
    </dgm:pt>
    <dgm:pt modelId="{969482A7-5923-4A76-8BC5-C9C5D577A2C6}" type="parTrans" cxnId="{E43FA22A-81C3-4F4F-8ABF-303D23B3EB6E}">
      <dgm:prSet/>
      <dgm:spPr/>
      <dgm:t>
        <a:bodyPr/>
        <a:lstStyle/>
        <a:p>
          <a:endParaRPr lang="en-US"/>
        </a:p>
      </dgm:t>
    </dgm:pt>
    <dgm:pt modelId="{2812637A-5234-417D-91CD-C2E70B1E4F85}" type="sibTrans" cxnId="{E43FA22A-81C3-4F4F-8ABF-303D23B3EB6E}">
      <dgm:prSet/>
      <dgm:spPr/>
      <dgm:t>
        <a:bodyPr/>
        <a:lstStyle/>
        <a:p>
          <a:endParaRPr lang="en-US"/>
        </a:p>
      </dgm:t>
    </dgm:pt>
    <dgm:pt modelId="{87491CD6-CFC4-4B30-82E4-DBA66F738329}">
      <dgm:prSet/>
      <dgm:spPr/>
      <dgm:t>
        <a:bodyPr/>
        <a:lstStyle/>
        <a:p>
          <a:r>
            <a:rPr lang="tr-TR"/>
            <a:t>Password von raspberrypi ist eingetragen,</a:t>
          </a:r>
          <a:endParaRPr lang="en-US"/>
        </a:p>
      </dgm:t>
    </dgm:pt>
    <dgm:pt modelId="{55095D43-9C36-4E65-B882-545C35F0A637}" type="parTrans" cxnId="{0418B552-97A8-4AED-9B20-421981AA98DF}">
      <dgm:prSet/>
      <dgm:spPr/>
      <dgm:t>
        <a:bodyPr/>
        <a:lstStyle/>
        <a:p>
          <a:endParaRPr lang="en-US"/>
        </a:p>
      </dgm:t>
    </dgm:pt>
    <dgm:pt modelId="{D9C7A257-8911-4921-A8D5-1416AFAD3B63}" type="sibTrans" cxnId="{0418B552-97A8-4AED-9B20-421981AA98DF}">
      <dgm:prSet/>
      <dgm:spPr/>
      <dgm:t>
        <a:bodyPr/>
        <a:lstStyle/>
        <a:p>
          <a:endParaRPr lang="en-US"/>
        </a:p>
      </dgm:t>
    </dgm:pt>
    <dgm:pt modelId="{8F437C2A-1269-4873-A301-E679497E98BB}">
      <dgm:prSet/>
      <dgm:spPr/>
      <dgm:t>
        <a:bodyPr/>
        <a:lstStyle/>
        <a:p>
          <a:r>
            <a:rPr lang="tr-TR"/>
            <a:t>sudo raspi-config</a:t>
          </a:r>
          <a:endParaRPr lang="en-US"/>
        </a:p>
      </dgm:t>
    </dgm:pt>
    <dgm:pt modelId="{0550D962-0727-499A-B782-CAAEBA0DF313}" type="parTrans" cxnId="{467ED72F-55D2-4753-A512-8621BC701A79}">
      <dgm:prSet/>
      <dgm:spPr/>
      <dgm:t>
        <a:bodyPr/>
        <a:lstStyle/>
        <a:p>
          <a:endParaRPr lang="en-US"/>
        </a:p>
      </dgm:t>
    </dgm:pt>
    <dgm:pt modelId="{11569A15-1F5C-4BBA-AAB5-0E9F50C15533}" type="sibTrans" cxnId="{467ED72F-55D2-4753-A512-8621BC701A79}">
      <dgm:prSet/>
      <dgm:spPr/>
      <dgm:t>
        <a:bodyPr/>
        <a:lstStyle/>
        <a:p>
          <a:endParaRPr lang="en-US"/>
        </a:p>
      </dgm:t>
    </dgm:pt>
    <dgm:pt modelId="{8F682BB3-E8CA-4F59-9A6B-AA91A821777D}" type="pres">
      <dgm:prSet presAssocID="{583780C9-A8D9-426F-A4FB-F3ED1AA49E27}" presName="Name0" presStyleCnt="0">
        <dgm:presLayoutVars>
          <dgm:dir/>
          <dgm:animLvl val="lvl"/>
          <dgm:resizeHandles val="exact"/>
        </dgm:presLayoutVars>
      </dgm:prSet>
      <dgm:spPr/>
    </dgm:pt>
    <dgm:pt modelId="{BA72695E-9C3D-4CE0-BDCF-3724C53DEFB9}" type="pres">
      <dgm:prSet presAssocID="{6BD95899-C60C-4D72-9C0D-97C0E31866CE}" presName="linNode" presStyleCnt="0"/>
      <dgm:spPr/>
    </dgm:pt>
    <dgm:pt modelId="{766821A8-92B0-4D33-94DD-EBDEFFED9A6C}" type="pres">
      <dgm:prSet presAssocID="{6BD95899-C60C-4D72-9C0D-97C0E31866C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B4AA2E4-57EF-4110-B5AD-BD4622D2BF7E}" type="pres">
      <dgm:prSet presAssocID="{C9369411-B3B2-49C2-865F-F3C2F36BC66F}" presName="sp" presStyleCnt="0"/>
      <dgm:spPr/>
    </dgm:pt>
    <dgm:pt modelId="{5DB73625-4D28-4795-99D3-E44FE91A782F}" type="pres">
      <dgm:prSet presAssocID="{82DB0BB7-DB04-4A71-95AF-B7624D37C7E5}" presName="linNode" presStyleCnt="0"/>
      <dgm:spPr/>
    </dgm:pt>
    <dgm:pt modelId="{B36DCF7F-A7E0-464F-A601-86FF8D97A26C}" type="pres">
      <dgm:prSet presAssocID="{82DB0BB7-DB04-4A71-95AF-B7624D37C7E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115A87D-5E63-4B3D-A4E2-4B1764E8AE33}" type="pres">
      <dgm:prSet presAssocID="{2812637A-5234-417D-91CD-C2E70B1E4F85}" presName="sp" presStyleCnt="0"/>
      <dgm:spPr/>
    </dgm:pt>
    <dgm:pt modelId="{8B02F12C-1EE9-40FE-BB77-91E494236BAA}" type="pres">
      <dgm:prSet presAssocID="{87491CD6-CFC4-4B30-82E4-DBA66F738329}" presName="linNode" presStyleCnt="0"/>
      <dgm:spPr/>
    </dgm:pt>
    <dgm:pt modelId="{D1BE1212-FD6A-43B3-989F-D12D9E536A99}" type="pres">
      <dgm:prSet presAssocID="{87491CD6-CFC4-4B30-82E4-DBA66F73832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1D70C87-2B4C-4409-BA6A-DAB576B74566}" type="pres">
      <dgm:prSet presAssocID="{D9C7A257-8911-4921-A8D5-1416AFAD3B63}" presName="sp" presStyleCnt="0"/>
      <dgm:spPr/>
    </dgm:pt>
    <dgm:pt modelId="{8641CD58-CDA8-4351-8DAF-BE8AC515688F}" type="pres">
      <dgm:prSet presAssocID="{8F437C2A-1269-4873-A301-E679497E98BB}" presName="linNode" presStyleCnt="0"/>
      <dgm:spPr/>
    </dgm:pt>
    <dgm:pt modelId="{F597121A-4258-426B-8F74-DE8889CF3915}" type="pres">
      <dgm:prSet presAssocID="{8F437C2A-1269-4873-A301-E679497E98B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7E3B210-A02E-4197-945E-079D11860FFD}" srcId="{583780C9-A8D9-426F-A4FB-F3ED1AA49E27}" destId="{6BD95899-C60C-4D72-9C0D-97C0E31866CE}" srcOrd="0" destOrd="0" parTransId="{7ECCCB25-CB2A-42BF-8539-296C9C851EB2}" sibTransId="{C9369411-B3B2-49C2-865F-F3C2F36BC66F}"/>
    <dgm:cxn modelId="{E43FA22A-81C3-4F4F-8ABF-303D23B3EB6E}" srcId="{583780C9-A8D9-426F-A4FB-F3ED1AA49E27}" destId="{82DB0BB7-DB04-4A71-95AF-B7624D37C7E5}" srcOrd="1" destOrd="0" parTransId="{969482A7-5923-4A76-8BC5-C9C5D577A2C6}" sibTransId="{2812637A-5234-417D-91CD-C2E70B1E4F85}"/>
    <dgm:cxn modelId="{467ED72F-55D2-4753-A512-8621BC701A79}" srcId="{583780C9-A8D9-426F-A4FB-F3ED1AA49E27}" destId="{8F437C2A-1269-4873-A301-E679497E98BB}" srcOrd="3" destOrd="0" parTransId="{0550D962-0727-499A-B782-CAAEBA0DF313}" sibTransId="{11569A15-1F5C-4BBA-AAB5-0E9F50C15533}"/>
    <dgm:cxn modelId="{17EBE433-CE41-4CDA-BE83-32142FB50E86}" type="presOf" srcId="{82DB0BB7-DB04-4A71-95AF-B7624D37C7E5}" destId="{B36DCF7F-A7E0-464F-A601-86FF8D97A26C}" srcOrd="0" destOrd="0" presId="urn:microsoft.com/office/officeart/2005/8/layout/vList5"/>
    <dgm:cxn modelId="{A9A3295B-416C-4AC1-B047-2E51B840D328}" type="presOf" srcId="{583780C9-A8D9-426F-A4FB-F3ED1AA49E27}" destId="{8F682BB3-E8CA-4F59-9A6B-AA91A821777D}" srcOrd="0" destOrd="0" presId="urn:microsoft.com/office/officeart/2005/8/layout/vList5"/>
    <dgm:cxn modelId="{0418B552-97A8-4AED-9B20-421981AA98DF}" srcId="{583780C9-A8D9-426F-A4FB-F3ED1AA49E27}" destId="{87491CD6-CFC4-4B30-82E4-DBA66F738329}" srcOrd="2" destOrd="0" parTransId="{55095D43-9C36-4E65-B882-545C35F0A637}" sibTransId="{D9C7A257-8911-4921-A8D5-1416AFAD3B63}"/>
    <dgm:cxn modelId="{F0BB1582-A215-403F-8BC9-936A53E2E651}" type="presOf" srcId="{6BD95899-C60C-4D72-9C0D-97C0E31866CE}" destId="{766821A8-92B0-4D33-94DD-EBDEFFED9A6C}" srcOrd="0" destOrd="0" presId="urn:microsoft.com/office/officeart/2005/8/layout/vList5"/>
    <dgm:cxn modelId="{AFB96089-51F8-4268-B716-1C93BB3D5B1A}" type="presOf" srcId="{87491CD6-CFC4-4B30-82E4-DBA66F738329}" destId="{D1BE1212-FD6A-43B3-989F-D12D9E536A99}" srcOrd="0" destOrd="0" presId="urn:microsoft.com/office/officeart/2005/8/layout/vList5"/>
    <dgm:cxn modelId="{71094CF7-8D19-4BC3-838F-56AD7F27F671}" type="presOf" srcId="{8F437C2A-1269-4873-A301-E679497E98BB}" destId="{F597121A-4258-426B-8F74-DE8889CF3915}" srcOrd="0" destOrd="0" presId="urn:microsoft.com/office/officeart/2005/8/layout/vList5"/>
    <dgm:cxn modelId="{D1DE2220-C662-41F9-987C-0827BB36677E}" type="presParOf" srcId="{8F682BB3-E8CA-4F59-9A6B-AA91A821777D}" destId="{BA72695E-9C3D-4CE0-BDCF-3724C53DEFB9}" srcOrd="0" destOrd="0" presId="urn:microsoft.com/office/officeart/2005/8/layout/vList5"/>
    <dgm:cxn modelId="{E27A1CB4-35B0-4EEE-946B-A0E06D53B4DC}" type="presParOf" srcId="{BA72695E-9C3D-4CE0-BDCF-3724C53DEFB9}" destId="{766821A8-92B0-4D33-94DD-EBDEFFED9A6C}" srcOrd="0" destOrd="0" presId="urn:microsoft.com/office/officeart/2005/8/layout/vList5"/>
    <dgm:cxn modelId="{D25C85EE-20CD-419C-9A55-D61FD69B2B4B}" type="presParOf" srcId="{8F682BB3-E8CA-4F59-9A6B-AA91A821777D}" destId="{CB4AA2E4-57EF-4110-B5AD-BD4622D2BF7E}" srcOrd="1" destOrd="0" presId="urn:microsoft.com/office/officeart/2005/8/layout/vList5"/>
    <dgm:cxn modelId="{E9BB47C1-F7E4-45FE-A819-01F271C30864}" type="presParOf" srcId="{8F682BB3-E8CA-4F59-9A6B-AA91A821777D}" destId="{5DB73625-4D28-4795-99D3-E44FE91A782F}" srcOrd="2" destOrd="0" presId="urn:microsoft.com/office/officeart/2005/8/layout/vList5"/>
    <dgm:cxn modelId="{4D09EA00-A921-4017-A3D5-A70061EE8EE8}" type="presParOf" srcId="{5DB73625-4D28-4795-99D3-E44FE91A782F}" destId="{B36DCF7F-A7E0-464F-A601-86FF8D97A26C}" srcOrd="0" destOrd="0" presId="urn:microsoft.com/office/officeart/2005/8/layout/vList5"/>
    <dgm:cxn modelId="{056E169E-4B85-493B-8399-CFB3CF12017A}" type="presParOf" srcId="{8F682BB3-E8CA-4F59-9A6B-AA91A821777D}" destId="{F115A87D-5E63-4B3D-A4E2-4B1764E8AE33}" srcOrd="3" destOrd="0" presId="urn:microsoft.com/office/officeart/2005/8/layout/vList5"/>
    <dgm:cxn modelId="{36BB970D-9508-42F2-8121-F4D5715BEA4E}" type="presParOf" srcId="{8F682BB3-E8CA-4F59-9A6B-AA91A821777D}" destId="{8B02F12C-1EE9-40FE-BB77-91E494236BAA}" srcOrd="4" destOrd="0" presId="urn:microsoft.com/office/officeart/2005/8/layout/vList5"/>
    <dgm:cxn modelId="{89F6676F-CF12-4676-B6B7-A586497185FB}" type="presParOf" srcId="{8B02F12C-1EE9-40FE-BB77-91E494236BAA}" destId="{D1BE1212-FD6A-43B3-989F-D12D9E536A99}" srcOrd="0" destOrd="0" presId="urn:microsoft.com/office/officeart/2005/8/layout/vList5"/>
    <dgm:cxn modelId="{FD8D0E19-4E3E-46C8-8488-653E2FDEAB28}" type="presParOf" srcId="{8F682BB3-E8CA-4F59-9A6B-AA91A821777D}" destId="{E1D70C87-2B4C-4409-BA6A-DAB576B74566}" srcOrd="5" destOrd="0" presId="urn:microsoft.com/office/officeart/2005/8/layout/vList5"/>
    <dgm:cxn modelId="{A53DCEB7-5603-4FAB-A41E-266E6BADAE5A}" type="presParOf" srcId="{8F682BB3-E8CA-4F59-9A6B-AA91A821777D}" destId="{8641CD58-CDA8-4351-8DAF-BE8AC515688F}" srcOrd="6" destOrd="0" presId="urn:microsoft.com/office/officeart/2005/8/layout/vList5"/>
    <dgm:cxn modelId="{0AB6FBA0-69EF-4D0D-89DF-A0C394C4F842}" type="presParOf" srcId="{8641CD58-CDA8-4351-8DAF-BE8AC515688F}" destId="{F597121A-4258-426B-8F74-DE8889CF39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821A8-92B0-4D33-94DD-EBDEFFED9A6C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ping raspbery pi –n 1,</a:t>
          </a:r>
          <a:endParaRPr lang="en-US" sz="2500" kern="1200"/>
        </a:p>
      </dsp:txBody>
      <dsp:txXfrm>
        <a:off x="3540260" y="45201"/>
        <a:ext cx="3847308" cy="801413"/>
      </dsp:txXfrm>
    </dsp:sp>
    <dsp:sp modelId="{B36DCF7F-A7E0-464F-A601-86FF8D97A26C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ssh pi@raspberrypi,</a:t>
          </a:r>
          <a:endParaRPr lang="en-US" sz="2500" kern="1200"/>
        </a:p>
      </dsp:txBody>
      <dsp:txXfrm>
        <a:off x="3540260" y="977731"/>
        <a:ext cx="3847308" cy="801413"/>
      </dsp:txXfrm>
    </dsp:sp>
    <dsp:sp modelId="{D1BE1212-FD6A-43B3-989F-D12D9E536A99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Password von raspberrypi ist eingetragen,</a:t>
          </a:r>
          <a:endParaRPr lang="en-US" sz="2500" kern="1200"/>
        </a:p>
      </dsp:txBody>
      <dsp:txXfrm>
        <a:off x="3540260" y="1910260"/>
        <a:ext cx="3847308" cy="801413"/>
      </dsp:txXfrm>
    </dsp:sp>
    <dsp:sp modelId="{F597121A-4258-426B-8F74-DE8889CF3915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sudo raspi-config</a:t>
          </a:r>
          <a:endParaRPr lang="en-US" sz="2500" kern="1200"/>
        </a:p>
      </dsp:txBody>
      <dsp:txXfrm>
        <a:off x="3540260" y="2842790"/>
        <a:ext cx="3847308" cy="801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0168E-D24C-FB57-9CD0-9F3DD04A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E75AF8-27C8-5A39-AD78-1A982144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19C13-FA02-2AFF-017C-4660F032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CEFAC-AFA2-08C0-9E8C-50F4902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6161F-08B2-AE22-26C4-79A80A2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66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57F4D-B16C-52D8-EB5D-C9FCF0FA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6D00BB-C76A-8D19-3419-F82633C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07580-C2B7-42EF-82F5-5D2C4A2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D786A-3509-469A-CDFC-14B8B444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EA65A-DB48-E47C-9967-931BA202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61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DB0246-1A5D-6470-2882-67AB72532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106722-9D91-AD61-FFD7-3E5E2F24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CE083-E59C-32E0-EC87-8BB97015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46213-0DCC-9A6C-0325-26A1C82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BACAA-E645-54BF-12EF-ED0C5A9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8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0714E-2AB3-792E-8B66-CDEFD7A4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805E1-B5E5-940D-3191-6EA714F2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43111-FA9D-9692-0793-A8679CF0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9822-14E6-7E25-A835-6FBC6C4C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07DBD-B69A-93B2-2A73-A8025874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02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AD722-9AE7-34EB-CB0A-7283FCBF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D3AEF-5C24-9D82-5807-44D13752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41475-5139-F5EB-8F7B-EBCA258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0A0A3-FDF0-1A1C-41A4-B0121ABE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13F22-368F-9058-D4B8-E1D3083F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36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9C4D4-4367-059B-5D7A-D4A745FB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192CF-16A1-1A15-1D21-B7061752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966A7-6B89-4D17-4D84-B3C62A12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001C2-3C0E-BD43-96E8-DB64CA44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3E960B-3F58-AFA7-D95C-2B930E10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F0C8C-BC89-FB6F-0F46-D6D39092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0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CE558-2305-7F13-49F3-056995B5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43F5D-C3CF-52BA-DB94-D8409367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5AF20A-A37E-A451-B6DB-09C0F4EB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20ED85-494E-E34A-8DD8-87F03B6A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204900-E0D8-4F47-AF06-C206D263F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12FC6-6639-7630-0CAD-CB1E5DCC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47E88B-F872-FB43-9E38-C3BC9BF1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381ACC-9CEF-44D5-CE7A-4E0C3BE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82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3B008-2BD5-49E4-17C8-AAC419C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5534E5-FEDE-E653-883F-485895C4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CC1383-CF56-0976-2366-19AC423C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6D1CA1-6112-44FA-5F13-461F515F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4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9E267A-8F9F-09C5-7152-8C6C52D6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71463B-4644-E278-CC30-5F69A4AB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5D3021-4D4A-4A32-976A-A40EA85D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1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A7C70-88D3-0D0B-45C0-A38DF822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74148-B5DE-2420-F453-AFEA5DF3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184CB2-01E2-2119-9A96-F7189EAE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DB52FA-C108-3BA0-1D06-88256AB9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BEAD5-654A-1608-DDAE-79AFB911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A6EC2-9C06-CD36-B8B6-A0ECB588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752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1B05B-F0CC-194F-5324-D95C87B2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57D8CB-2D48-34C4-99A1-E0DC5DAC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6F36CE-53A2-B474-E4AC-44A559AF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AAB06-673D-04BA-DCA0-68BDBFA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A8CE12-C8C0-D524-580D-9CDA21D8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46061-B0F2-CA54-DD11-14740FB1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59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AF2172-4656-A03C-12BB-F71BF15C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4B99A3-412A-9A88-0EF5-1862496C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79782-F72D-C013-743F-D7788AE6E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5D4EF-E2A8-41EB-B32E-B9BD67AB6BE1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99FFB-A054-BE22-1974-A5EC29AE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9C4F3-0706-987D-8CD2-BF8B7913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EDDF8-72BA-4921-A94C-37EE063A7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E77729-748D-0392-79F1-9250D712E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tr-TR" sz="8000" dirty="0">
                <a:solidFill>
                  <a:srgbClr val="FFFFFF"/>
                </a:solidFill>
              </a:rPr>
              <a:t>Raspberry Pihole Projekt</a:t>
            </a:r>
            <a:endParaRPr lang="de-CH" sz="8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7C98F-FFBE-B534-D0ED-036457E47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tr-TR" sz="2000">
                <a:solidFill>
                  <a:srgbClr val="FFFFFF"/>
                </a:solidFill>
              </a:rPr>
              <a:t>Sinan Özdere</a:t>
            </a:r>
            <a:endParaRPr lang="de-CH" sz="2000">
              <a:solidFill>
                <a:srgbClr val="FFFFFF"/>
              </a:solidFill>
            </a:endParaRPr>
          </a:p>
        </p:txBody>
      </p:sp>
      <p:sp>
        <p:nvSpPr>
          <p:cNvPr id="4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CB023-63A5-09C6-A0C8-F5A86C129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40AE68-3B4C-E010-640B-32CAE176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Screenshot der </a:t>
            </a:r>
            <a:r>
              <a:rPr lang="en-US" sz="2200" dirty="0" err="1">
                <a:solidFill>
                  <a:srgbClr val="FFFFFF"/>
                </a:solidFill>
              </a:rPr>
              <a:t>blockierten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Webseiten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B0B8A5F1-CB6A-7E82-C5B2-BEA001BD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60" y="2241296"/>
            <a:ext cx="7297980" cy="43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F3F1D-42A1-DBB4-3500-153210E85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10947F-FD7D-616E-CF99-F558EB19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tr-TR" sz="2200" dirty="0">
                <a:solidFill>
                  <a:srgbClr val="FFFFFF"/>
                </a:solidFill>
              </a:rPr>
              <a:t>Screenshot von Dashboard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Text, Screenshot, Software, Multimedia-Software enthält.">
            <a:extLst>
              <a:ext uri="{FF2B5EF4-FFF2-40B4-BE49-F238E27FC236}">
                <a16:creationId xmlns:a16="http://schemas.microsoft.com/office/drawing/2014/main" id="{BCCDF5AF-9CBD-DAF1-93EA-59F68C20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58" y="2254942"/>
            <a:ext cx="7037833" cy="42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18B29-995F-9554-6189-DB5D1088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2F556-1C87-58F4-A435-DABD028B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2" y="1256013"/>
            <a:ext cx="3313390" cy="2026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500" dirty="0"/>
              <a:t>Details im Raspberry Pi Terminal, die zeigen, dass Pi-hole ordnungsgemäß funktioniert</a:t>
            </a:r>
            <a:endParaRPr lang="en-US" sz="1500" dirty="0"/>
          </a:p>
        </p:txBody>
      </p:sp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679B4CA-F6EB-6801-0CE2-6347BE5D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38" y="1576308"/>
            <a:ext cx="2947347" cy="1413526"/>
          </a:xfrm>
          <a:prstGeom prst="rect">
            <a:avLst/>
          </a:prstGeom>
        </p:spPr>
      </p:pic>
      <p:pic>
        <p:nvPicPr>
          <p:cNvPr id="5" name="Inhaltsplatzhalter 4" descr="Ein Bild, das Text, Schrift, Software, Screenshot enthält.&#10;&#10;Automatisch generierte Beschreibung">
            <a:extLst>
              <a:ext uri="{FF2B5EF4-FFF2-40B4-BE49-F238E27FC236}">
                <a16:creationId xmlns:a16="http://schemas.microsoft.com/office/drawing/2014/main" id="{B8EC4A65-9C4F-374A-D301-245283026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25" y="1171416"/>
            <a:ext cx="3550510" cy="2362338"/>
          </a:xfrm>
          <a:prstGeom prst="rect">
            <a:avLst/>
          </a:prstGeom>
        </p:spPr>
      </p:pic>
      <p:pic>
        <p:nvPicPr>
          <p:cNvPr id="9" name="Grafik 8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95150E9D-1C95-BA41-15E1-6CE763197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" y="3575542"/>
            <a:ext cx="7196221" cy="2160036"/>
          </a:xfrm>
          <a:prstGeom prst="rect">
            <a:avLst/>
          </a:prstGeom>
        </p:spPr>
      </p:pic>
      <p:pic>
        <p:nvPicPr>
          <p:cNvPr id="7" name="Grafik 6" descr="Ein Bild, das Text, Screenshot, Schrift enthält.">
            <a:extLst>
              <a:ext uri="{FF2B5EF4-FFF2-40B4-BE49-F238E27FC236}">
                <a16:creationId xmlns:a16="http://schemas.microsoft.com/office/drawing/2014/main" id="{3B20F570-A04C-D308-BB25-1918FFA84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13" y="3612357"/>
            <a:ext cx="3437921" cy="213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2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421D4-E7FC-9277-E8A4-FAFC9641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73" y="855023"/>
            <a:ext cx="5558489" cy="4351338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>
                <a:latin typeface="Algerian" panose="04020705040A02060702" pitchFamily="82" charset="0"/>
                <a:cs typeface="Aharoni" panose="020F0502020204030204" pitchFamily="2" charset="-79"/>
              </a:rPr>
              <a:t>Ich habe in diesem Powerpoint schritt zu schritt ekrlärt, wie ich das Raspberry pihole projekt gebaut habe.</a:t>
            </a:r>
            <a:endParaRPr lang="de-CH" dirty="0">
              <a:latin typeface="Algerian" panose="04020705040A02060702" pitchFamily="82" charset="0"/>
              <a:cs typeface="Aharoni" panose="020F0502020204030204" pitchFamily="2" charset="-79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F04EB-3CE5-4727-ADB6-F2E5CD60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08" y="272477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Hostname, Benutzername und Passwort wurden festgelegt,</a:t>
            </a:r>
            <a:br>
              <a:rPr lang="tr-TR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tr-TR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WLAN ist verbunden,</a:t>
            </a:r>
            <a:br>
              <a:rPr lang="tr-TR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tr-TR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„CH“ wurde als WLAN-Land ausgewählt.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7075B05-D880-3313-6ABE-29F7D24C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419" y="467208"/>
            <a:ext cx="490176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3C001-A043-6BA9-22C1-ED37FA62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Im Terminal PowerShell wurde der untenstehende relevante Code eingetragen.</a:t>
            </a:r>
            <a:endParaRPr lang="de-CH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805EE2-B877-8DC0-F899-EBDAD1F5E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42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58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45120-2713-63C1-5637-E842CFAD3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76C32-6333-AA20-20CC-36DA1D83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88404"/>
            <a:ext cx="10882685" cy="9774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Im Terminal PowerShell wurde der untenstehende relevante</a:t>
            </a:r>
            <a:r>
              <a:rPr lang="tr-TR" sz="4000" dirty="0">
                <a:solidFill>
                  <a:srgbClr val="FFFFFF"/>
                </a:solidFill>
              </a:rPr>
              <a:t> sache installiert.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5A0E2E1-7AC8-AEFA-704E-59CC7BDD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3" y="3026590"/>
            <a:ext cx="3238707" cy="23723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291F3C-3D0E-C9A7-3DB8-C91FA552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46" y="3674332"/>
            <a:ext cx="3238707" cy="1076870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5C9329-68E5-8521-5479-0A783D848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50740" y="3739106"/>
            <a:ext cx="3238707" cy="9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0D639-8625-C323-35DD-E1D46A11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0294B8-3DCC-C882-0C19-C4469716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RealVNC wurde heruntergeladen.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31CB91-8AFF-5708-E889-0BE89FA5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60630"/>
            <a:ext cx="7225748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E0F88-00D2-11EA-BFA5-A840F3CD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810166-8D9B-B9C9-8D5B-AAE1695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53160"/>
            <a:ext cx="11492653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Wie in den untenstehenden Bildern gezeigt, wurde über </a:t>
            </a:r>
            <a:r>
              <a:rPr lang="de-DE" sz="4000" dirty="0" err="1">
                <a:solidFill>
                  <a:srgbClr val="FFFFFF"/>
                </a:solidFill>
              </a:rPr>
              <a:t>RealVNC</a:t>
            </a:r>
            <a:r>
              <a:rPr lang="de-DE" sz="4000" dirty="0">
                <a:solidFill>
                  <a:srgbClr val="FFFFFF"/>
                </a:solidFill>
              </a:rPr>
              <a:t> eine Verbindung zum Raspberry Pi hergestellt.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Grafik 6" descr="Ein Bild, das Text, Screenshot, Multimedia-Software, Digitales Compositing enthält.">
            <a:extLst>
              <a:ext uri="{FF2B5EF4-FFF2-40B4-BE49-F238E27FC236}">
                <a16:creationId xmlns:a16="http://schemas.microsoft.com/office/drawing/2014/main" id="{C90295DD-484C-E2CA-F099-A45C382A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6400"/>
            <a:ext cx="5760720" cy="4319760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3BA01E-2D38-0EB7-5D61-9221C74D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85" y="1786400"/>
            <a:ext cx="5399795" cy="43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39378-0C09-481B-7140-3CDB887B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08516E-1CF5-14A3-37E3-4264780E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865753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Die relevanten Links wurden von der Webseite „The </a:t>
            </a:r>
            <a:r>
              <a:rPr lang="de-DE" sz="4000" dirty="0" err="1">
                <a:solidFill>
                  <a:srgbClr val="FFFFFF"/>
                </a:solidFill>
              </a:rPr>
              <a:t>Firebog</a:t>
            </a:r>
            <a:r>
              <a:rPr lang="de-DE" sz="4000" dirty="0">
                <a:solidFill>
                  <a:srgbClr val="FFFFFF"/>
                </a:solidFill>
              </a:rPr>
              <a:t>“ kopiert.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9F6CED4-84A8-8823-90D1-9396591B8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563952"/>
            <a:ext cx="5131088" cy="32325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553F32B-6119-58E4-814F-0734A880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54807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6C3A3-CE14-B120-D6FF-C62C9BE7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59E718-5D8A-38A8-336B-C3CAD0B0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rgbClr val="FFFFFF"/>
                </a:solidFill>
              </a:rPr>
              <a:t>Screenshot der hinzugefügten Listen von </a:t>
            </a:r>
            <a:r>
              <a:rPr lang="de-DE" sz="2200" dirty="0" err="1">
                <a:solidFill>
                  <a:srgbClr val="FFFFFF"/>
                </a:solidFill>
              </a:rPr>
              <a:t>Firebog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710C14-A198-FBBD-2027-A1D8271E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12" y="2264663"/>
            <a:ext cx="7396480" cy="41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Algerian</vt:lpstr>
      <vt:lpstr>Aptos</vt:lpstr>
      <vt:lpstr>Aptos Display</vt:lpstr>
      <vt:lpstr>Arial</vt:lpstr>
      <vt:lpstr>Calibri</vt:lpstr>
      <vt:lpstr>Office</vt:lpstr>
      <vt:lpstr>Raspberry Pihole Projekt</vt:lpstr>
      <vt:lpstr>PowerPoint-Präsentation</vt:lpstr>
      <vt:lpstr>Hostname, Benutzername und Passwort wurden festgelegt,  Das WLAN ist verbunden,  „CH“ wurde als WLAN-Land ausgewählt.</vt:lpstr>
      <vt:lpstr>Im Terminal PowerShell wurde der untenstehende relevante Code eingetragen.</vt:lpstr>
      <vt:lpstr>Im Terminal PowerShell wurde der untenstehende relevante sache installiert.</vt:lpstr>
      <vt:lpstr>RealVNC wurde heruntergeladen.</vt:lpstr>
      <vt:lpstr>Wie in den untenstehenden Bildern gezeigt, wurde über RealVNC eine Verbindung zum Raspberry Pi hergestellt.</vt:lpstr>
      <vt:lpstr>Die relevanten Links wurden von der Webseite „The Firebog“ kopiert.</vt:lpstr>
      <vt:lpstr>PowerPoint-Präsentation</vt:lpstr>
      <vt:lpstr>PowerPoint-Präsentation</vt:lpstr>
      <vt:lpstr>PowerPoint-Präsentation</vt:lpstr>
      <vt:lpstr>Details im Raspberry Pi Terminal, die zeigen, dass Pi-hole ordnungsgemäß funktioniert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Sinan Ozdere</dc:creator>
  <cp:lastModifiedBy>Sinan Ozdere</cp:lastModifiedBy>
  <cp:revision>13</cp:revision>
  <dcterms:created xsi:type="dcterms:W3CDTF">2025-01-04T07:21:20Z</dcterms:created>
  <dcterms:modified xsi:type="dcterms:W3CDTF">2025-01-04T08:48:22Z</dcterms:modified>
</cp:coreProperties>
</file>