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530" r:id="rId5"/>
    <p:sldId id="531" r:id="rId6"/>
    <p:sldId id="548" r:id="rId7"/>
    <p:sldId id="550" r:id="rId8"/>
    <p:sldId id="534" r:id="rId9"/>
    <p:sldId id="572" r:id="rId10"/>
    <p:sldId id="570" r:id="rId11"/>
    <p:sldId id="552" r:id="rId12"/>
    <p:sldId id="553" r:id="rId13"/>
    <p:sldId id="547" r:id="rId14"/>
    <p:sldId id="556" r:id="rId15"/>
    <p:sldId id="554" r:id="rId16"/>
    <p:sldId id="567" r:id="rId17"/>
    <p:sldId id="551" r:id="rId18"/>
    <p:sldId id="536" r:id="rId19"/>
    <p:sldId id="561" r:id="rId20"/>
    <p:sldId id="558" r:id="rId21"/>
    <p:sldId id="559" r:id="rId22"/>
    <p:sldId id="560" r:id="rId23"/>
    <p:sldId id="562" r:id="rId24"/>
    <p:sldId id="563" r:id="rId25"/>
    <p:sldId id="565" r:id="rId26"/>
    <p:sldId id="564" r:id="rId27"/>
    <p:sldId id="574" r:id="rId28"/>
    <p:sldId id="573" r:id="rId29"/>
    <p:sldId id="566" r:id="rId30"/>
    <p:sldId id="54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22EE"/>
    <a:srgbClr val="F01688"/>
    <a:srgbClr val="2F21F3"/>
    <a:srgbClr val="FEB52B"/>
    <a:srgbClr val="F01689"/>
    <a:srgbClr val="6F22E3"/>
    <a:srgbClr val="E218A3"/>
    <a:srgbClr val="BA20DB"/>
    <a:srgbClr val="6A23F1"/>
    <a:srgbClr val="2F2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Tema Uygulanmış Stil 2 - Vurgu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FD4443E-F989-4FC4-A0C8-D5A2AF1F390B}" styleName="Koyu Stil 1 - Vurgu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Koyu Stil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Stil Yok, Kılavuz Yok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Açık Stil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Açık Stil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Orta Stil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Açık Stil 1 - Vurgu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Açık Stil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C2FFA5D-87B4-456A-9821-1D502468CF0F}" styleName="Tema Uygulanmış Stil 1 - Vurgu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ema Uygulanmış Stil 2 - Vurgu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51" autoAdjust="0"/>
    <p:restoredTop sz="94422"/>
  </p:normalViewPr>
  <p:slideViewPr>
    <p:cSldViewPr snapToGrid="0">
      <p:cViewPr varScale="1">
        <p:scale>
          <a:sx n="95" d="100"/>
          <a:sy n="95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commentAuthors" Target="commentAuthors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00BCFC-AFFD-334C-A183-6116BAFDF92B}" type="datetimeFigureOut">
              <a:rPr lang="en-US" smtClean="0"/>
              <a:t>5/14/25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058E0-0852-DB43-83D6-BD76659FF1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306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>
            <a:extLst>
              <a:ext uri="{FF2B5EF4-FFF2-40B4-BE49-F238E27FC236}">
                <a16:creationId xmlns:a16="http://schemas.microsoft.com/office/drawing/2014/main" id="{F51FEA09-E4BD-0741-D624-EED4A231C599}"/>
              </a:ext>
            </a:extLst>
          </p:cNvPr>
          <p:cNvSpPr/>
          <p:nvPr userDrawn="1"/>
        </p:nvSpPr>
        <p:spPr>
          <a:xfrm rot="10800000">
            <a:off x="853427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0"/>
                </a:schemeClr>
              </a:gs>
              <a:gs pos="99000">
                <a:schemeClr val="accent3">
                  <a:alpha val="71647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9">
            <a:extLst>
              <a:ext uri="{FF2B5EF4-FFF2-40B4-BE49-F238E27FC236}">
                <a16:creationId xmlns:a16="http://schemas.microsoft.com/office/drawing/2014/main" id="{B707B5BA-AB15-D1EF-EBC5-F38FCE20FC52}"/>
              </a:ext>
            </a:extLst>
          </p:cNvPr>
          <p:cNvSpPr/>
          <p:nvPr userDrawn="1"/>
        </p:nvSpPr>
        <p:spPr>
          <a:xfrm rot="710202" flipV="1">
            <a:off x="-145573" y="4175628"/>
            <a:ext cx="6040006" cy="3240870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97000">
                <a:schemeClr val="accent3">
                  <a:lumMod val="50000"/>
                  <a:alpha val="21210"/>
                </a:schemeClr>
              </a:gs>
              <a:gs pos="72000">
                <a:schemeClr val="accent4">
                  <a:lumMod val="50000"/>
                </a:schemeClr>
              </a:gs>
              <a:gs pos="3000">
                <a:schemeClr val="accent6">
                  <a:alpha val="53787"/>
                </a:schemeClr>
              </a:gs>
            </a:gsLst>
            <a:lin ang="81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AF73CC-B23B-6DCD-7E3E-8213485DF9B7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3104925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">
            <a:extLst>
              <a:ext uri="{FF2B5EF4-FFF2-40B4-BE49-F238E27FC236}">
                <a16:creationId xmlns:a16="http://schemas.microsoft.com/office/drawing/2014/main" id="{0319ECD0-7050-C18F-AC35-7F8DFA288A58}"/>
              </a:ext>
            </a:extLst>
          </p:cNvPr>
          <p:cNvSpPr/>
          <p:nvPr userDrawn="1"/>
        </p:nvSpPr>
        <p:spPr>
          <a:xfrm>
            <a:off x="-24334" y="1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31889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3">
            <a:extLst>
              <a:ext uri="{FF2B5EF4-FFF2-40B4-BE49-F238E27FC236}">
                <a16:creationId xmlns:a16="http://schemas.microsoft.com/office/drawing/2014/main" id="{332954FC-1C1B-B277-413F-3CBA66FD1EAD}"/>
              </a:ext>
            </a:extLst>
          </p:cNvPr>
          <p:cNvSpPr/>
          <p:nvPr userDrawn="1"/>
        </p:nvSpPr>
        <p:spPr>
          <a:xfrm flipH="1" flipV="1">
            <a:off x="-26982" y="9939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5011629 w 12218982"/>
              <a:gd name="connsiteY10" fmla="*/ 121918 h 6860673"/>
              <a:gd name="connsiteX11" fmla="*/ 4783396 w 12218982"/>
              <a:gd name="connsiteY11" fmla="*/ 139697 h 6860673"/>
              <a:gd name="connsiteX12" fmla="*/ 4570293 w 12218982"/>
              <a:gd name="connsiteY12" fmla="*/ 145085 h 6860673"/>
              <a:gd name="connsiteX13" fmla="*/ 692864 w 12218982"/>
              <a:gd name="connsiteY13" fmla="*/ 2723368 h 6860673"/>
              <a:gd name="connsiteX14" fmla="*/ 653810 w 12218982"/>
              <a:gd name="connsiteY14" fmla="*/ 2809752 h 6860673"/>
              <a:gd name="connsiteX15" fmla="*/ 633474 w 12218982"/>
              <a:gd name="connsiteY15" fmla="*/ 2851993 h 6860673"/>
              <a:gd name="connsiteX16" fmla="*/ 551923 w 12218982"/>
              <a:gd name="connsiteY16" fmla="*/ 3041708 h 6860673"/>
              <a:gd name="connsiteX17" fmla="*/ 532245 w 12218982"/>
              <a:gd name="connsiteY17" fmla="*/ 3101107 h 6860673"/>
              <a:gd name="connsiteX18" fmla="*/ 519820 w 12218982"/>
              <a:gd name="connsiteY18" fmla="*/ 3132620 h 6860673"/>
              <a:gd name="connsiteX19" fmla="*/ 242995 w 12218982"/>
              <a:gd name="connsiteY19" fmla="*/ 4701210 h 6860673"/>
              <a:gd name="connsiteX20" fmla="*/ 692864 w 12218982"/>
              <a:gd name="connsiteY20" fmla="*/ 6679052 h 6860673"/>
              <a:gd name="connsiteX21" fmla="*/ 784515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5278815" y="113616"/>
                  <a:pt x="5143479" y="115764"/>
                  <a:pt x="5011629" y="121918"/>
                </a:cubicBezTo>
                <a:lnTo>
                  <a:pt x="4783396" y="139697"/>
                </a:lnTo>
                <a:lnTo>
                  <a:pt x="4570293" y="145085"/>
                </a:lnTo>
                <a:cubicBezTo>
                  <a:pt x="2859647" y="231798"/>
                  <a:pt x="1397605" y="1260791"/>
                  <a:pt x="692864" y="2723368"/>
                </a:cubicBezTo>
                <a:lnTo>
                  <a:pt x="653810" y="2809752"/>
                </a:lnTo>
                <a:lnTo>
                  <a:pt x="633474" y="2851993"/>
                </a:lnTo>
                <a:cubicBezTo>
                  <a:pt x="600933" y="2920155"/>
                  <a:pt x="575052" y="2977311"/>
                  <a:pt x="551923" y="3041708"/>
                </a:cubicBezTo>
                <a:lnTo>
                  <a:pt x="532245" y="3101107"/>
                </a:lnTo>
                <a:lnTo>
                  <a:pt x="519820" y="3132620"/>
                </a:lnTo>
                <a:cubicBezTo>
                  <a:pt x="340732" y="3621732"/>
                  <a:pt x="242995" y="4150057"/>
                  <a:pt x="242995" y="4701210"/>
                </a:cubicBezTo>
                <a:cubicBezTo>
                  <a:pt x="242995" y="5409836"/>
                  <a:pt x="404560" y="6080725"/>
                  <a:pt x="692864" y="6679052"/>
                </a:cubicBezTo>
                <a:lnTo>
                  <a:pt x="784515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77000">
                <a:schemeClr val="accent3">
                  <a:lumMod val="25000"/>
                  <a:alpha val="0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9AD65933-4DAE-2A46-C7F9-2A20CB244088}"/>
              </a:ext>
            </a:extLst>
          </p:cNvPr>
          <p:cNvSpPr/>
          <p:nvPr userDrawn="1"/>
        </p:nvSpPr>
        <p:spPr>
          <a:xfrm>
            <a:off x="4603793" y="0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41000">
                <a:schemeClr val="accent5">
                  <a:alpha val="21000"/>
                </a:schemeClr>
              </a:gs>
              <a:gs pos="98000">
                <a:schemeClr val="accent5">
                  <a:lumMod val="50000"/>
                </a:schemeClr>
              </a:gs>
            </a:gsLst>
            <a:lin ang="132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078C0FDD-401B-0E80-5823-215C99BAE6B2}"/>
              </a:ext>
            </a:extLst>
          </p:cNvPr>
          <p:cNvSpPr/>
          <p:nvPr userDrawn="1"/>
        </p:nvSpPr>
        <p:spPr>
          <a:xfrm rot="710202" flipH="1">
            <a:off x="6511239" y="-551340"/>
            <a:ext cx="5838132" cy="3132551"/>
          </a:xfrm>
          <a:custGeom>
            <a:avLst/>
            <a:gdLst>
              <a:gd name="connsiteX0" fmla="*/ 480125 w 6747252"/>
              <a:gd name="connsiteY0" fmla="*/ 0 h 3620355"/>
              <a:gd name="connsiteX1" fmla="*/ 6747252 w 6747252"/>
              <a:gd name="connsiteY1" fmla="*/ 1313462 h 3620355"/>
              <a:gd name="connsiteX2" fmla="*/ 6355443 w 6747252"/>
              <a:gd name="connsiteY2" fmla="*/ 1443581 h 3620355"/>
              <a:gd name="connsiteX3" fmla="*/ 4058536 w 6747252"/>
              <a:gd name="connsiteY3" fmla="*/ 2678500 h 3620355"/>
              <a:gd name="connsiteX4" fmla="*/ 33178 w 6747252"/>
              <a:gd name="connsiteY4" fmla="*/ 2369641 h 3620355"/>
              <a:gd name="connsiteX5" fmla="*/ 0 w 6747252"/>
              <a:gd name="connsiteY5" fmla="*/ 2290898 h 3620355"/>
              <a:gd name="connsiteX6" fmla="*/ 480125 w 6747252"/>
              <a:gd name="connsiteY6" fmla="*/ 0 h 3620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47252" h="3620355">
                <a:moveTo>
                  <a:pt x="480125" y="0"/>
                </a:moveTo>
                <a:lnTo>
                  <a:pt x="6747252" y="1313462"/>
                </a:lnTo>
                <a:lnTo>
                  <a:pt x="6355443" y="1443581"/>
                </a:lnTo>
                <a:cubicBezTo>
                  <a:pt x="5476828" y="1758684"/>
                  <a:pt x="4659690" y="2192443"/>
                  <a:pt x="4058536" y="2678500"/>
                </a:cubicBezTo>
                <a:cubicBezTo>
                  <a:pt x="2102261" y="4268418"/>
                  <a:pt x="625747" y="3626023"/>
                  <a:pt x="33178" y="2369641"/>
                </a:cubicBezTo>
                <a:lnTo>
                  <a:pt x="0" y="2290898"/>
                </a:lnTo>
                <a:lnTo>
                  <a:pt x="480125" y="0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75000"/>
                  <a:alpha val="19000"/>
                </a:schemeClr>
              </a:gs>
              <a:gs pos="0">
                <a:schemeClr val="accent6">
                  <a:alpha val="61994"/>
                </a:schemeClr>
              </a:gs>
            </a:gsLst>
            <a:lin ang="27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584" y="2176272"/>
            <a:ext cx="9921240" cy="148132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42611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340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4226C42-B02E-1D4B-77B4-BF0257C6041E}"/>
              </a:ext>
            </a:extLst>
          </p:cNvPr>
          <p:cNvSpPr/>
          <p:nvPr userDrawn="1"/>
        </p:nvSpPr>
        <p:spPr>
          <a:xfrm>
            <a:off x="19485" y="0"/>
            <a:ext cx="6721146" cy="6858000"/>
          </a:xfrm>
          <a:custGeom>
            <a:avLst/>
            <a:gdLst>
              <a:gd name="connsiteX0" fmla="*/ 0 w 6721146"/>
              <a:gd name="connsiteY0" fmla="*/ 0 h 6858000"/>
              <a:gd name="connsiteX1" fmla="*/ 399503 w 6721146"/>
              <a:gd name="connsiteY1" fmla="*/ 0 h 6858000"/>
              <a:gd name="connsiteX2" fmla="*/ 395119 w 6721146"/>
              <a:gd name="connsiteY2" fmla="*/ 19864 h 6858000"/>
              <a:gd name="connsiteX3" fmla="*/ 244176 w 6721146"/>
              <a:gd name="connsiteY3" fmla="*/ 529296 h 6858000"/>
              <a:gd name="connsiteX4" fmla="*/ 993095 w 6721146"/>
              <a:gd name="connsiteY4" fmla="*/ 5197987 h 6858000"/>
              <a:gd name="connsiteX5" fmla="*/ 4989455 w 6721146"/>
              <a:gd name="connsiteY5" fmla="*/ 6468602 h 6858000"/>
              <a:gd name="connsiteX6" fmla="*/ 6648701 w 6721146"/>
              <a:gd name="connsiteY6" fmla="*/ 6787937 h 6858000"/>
              <a:gd name="connsiteX7" fmla="*/ 6721146 w 6721146"/>
              <a:gd name="connsiteY7" fmla="*/ 6858000 h 6858000"/>
              <a:gd name="connsiteX8" fmla="*/ 0 w 6721146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21146" h="6858000">
                <a:moveTo>
                  <a:pt x="0" y="0"/>
                </a:moveTo>
                <a:lnTo>
                  <a:pt x="399503" y="0"/>
                </a:lnTo>
                <a:lnTo>
                  <a:pt x="395119" y="19864"/>
                </a:lnTo>
                <a:cubicBezTo>
                  <a:pt x="355531" y="180505"/>
                  <a:pt x="305509" y="350292"/>
                  <a:pt x="244176" y="529296"/>
                </a:cubicBezTo>
                <a:cubicBezTo>
                  <a:pt x="-223599" y="2697668"/>
                  <a:pt x="276778" y="4254046"/>
                  <a:pt x="993095" y="5197987"/>
                </a:cubicBezTo>
                <a:cubicBezTo>
                  <a:pt x="1709415" y="6141924"/>
                  <a:pt x="3704883" y="6653220"/>
                  <a:pt x="4989455" y="6468602"/>
                </a:cubicBezTo>
                <a:cubicBezTo>
                  <a:pt x="5774573" y="6353740"/>
                  <a:pt x="6315041" y="6502080"/>
                  <a:pt x="6648701" y="6787937"/>
                </a:cubicBezTo>
                <a:lnTo>
                  <a:pt x="6721146" y="6858000"/>
                </a:lnTo>
                <a:lnTo>
                  <a:pt x="0" y="6858000"/>
                </a:lnTo>
                <a:close/>
              </a:path>
            </a:pathLst>
          </a:custGeom>
          <a:gradFill flip="none" rotWithShape="1">
            <a:gsLst>
              <a:gs pos="73000">
                <a:schemeClr val="accent3">
                  <a:lumMod val="25000"/>
                </a:schemeClr>
              </a:gs>
              <a:gs pos="0">
                <a:schemeClr val="accent1">
                  <a:alpha val="2964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60C6EA0-9137-97A8-7C78-0FCD8675F1B0}"/>
              </a:ext>
            </a:extLst>
          </p:cNvPr>
          <p:cNvSpPr/>
          <p:nvPr userDrawn="1"/>
        </p:nvSpPr>
        <p:spPr>
          <a:xfrm>
            <a:off x="8497" y="7662"/>
            <a:ext cx="4591137" cy="3588767"/>
          </a:xfrm>
          <a:custGeom>
            <a:avLst/>
            <a:gdLst>
              <a:gd name="connsiteX0" fmla="*/ 0 w 4591137"/>
              <a:gd name="connsiteY0" fmla="*/ 0 h 3588767"/>
              <a:gd name="connsiteX1" fmla="*/ 4591137 w 4591137"/>
              <a:gd name="connsiteY1" fmla="*/ 0 h 3588767"/>
              <a:gd name="connsiteX2" fmla="*/ 4458037 w 4591137"/>
              <a:gd name="connsiteY2" fmla="*/ 139038 h 3588767"/>
              <a:gd name="connsiteX3" fmla="*/ 3406398 w 4591137"/>
              <a:gd name="connsiteY3" fmla="*/ 1512312 h 3588767"/>
              <a:gd name="connsiteX4" fmla="*/ 202105 w 4591137"/>
              <a:gd name="connsiteY4" fmla="*/ 3554432 h 3588767"/>
              <a:gd name="connsiteX5" fmla="*/ 0 w 4591137"/>
              <a:gd name="connsiteY5" fmla="*/ 3506319 h 3588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91137" h="3588767">
                <a:moveTo>
                  <a:pt x="0" y="0"/>
                </a:moveTo>
                <a:lnTo>
                  <a:pt x="4591137" y="0"/>
                </a:lnTo>
                <a:lnTo>
                  <a:pt x="4458037" y="139038"/>
                </a:lnTo>
                <a:cubicBezTo>
                  <a:pt x="4038035" y="589101"/>
                  <a:pt x="3677988" y="1055885"/>
                  <a:pt x="3406398" y="1512312"/>
                </a:cubicBezTo>
                <a:cubicBezTo>
                  <a:pt x="2398561" y="3215836"/>
                  <a:pt x="1221089" y="3736280"/>
                  <a:pt x="202105" y="3554432"/>
                </a:cubicBezTo>
                <a:lnTo>
                  <a:pt x="0" y="3506319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  <a:alpha val="55687"/>
                </a:schemeClr>
              </a:gs>
              <a:gs pos="99000">
                <a:schemeClr val="accent1">
                  <a:lumMod val="60000"/>
                  <a:lumOff val="40000"/>
                  <a:alpha val="20003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24">
            <a:extLst>
              <a:ext uri="{FF2B5EF4-FFF2-40B4-BE49-F238E27FC236}">
                <a16:creationId xmlns:a16="http://schemas.microsoft.com/office/drawing/2014/main" id="{2698A246-2716-9361-4EDE-2498058A4C3A}"/>
              </a:ext>
            </a:extLst>
          </p:cNvPr>
          <p:cNvSpPr/>
          <p:nvPr userDrawn="1"/>
        </p:nvSpPr>
        <p:spPr>
          <a:xfrm>
            <a:off x="0" y="0"/>
            <a:ext cx="1893320" cy="2085274"/>
          </a:xfrm>
          <a:custGeom>
            <a:avLst/>
            <a:gdLst>
              <a:gd name="connsiteX0" fmla="*/ 0 w 1893320"/>
              <a:gd name="connsiteY0" fmla="*/ 0 h 2085274"/>
              <a:gd name="connsiteX1" fmla="*/ 1893320 w 1893320"/>
              <a:gd name="connsiteY1" fmla="*/ 0 h 2085274"/>
              <a:gd name="connsiteX2" fmla="*/ 1836420 w 1893320"/>
              <a:gd name="connsiteY2" fmla="*/ 89992 h 2085274"/>
              <a:gd name="connsiteX3" fmla="*/ 1471130 w 1893320"/>
              <a:gd name="connsiteY3" fmla="*/ 883842 h 2085274"/>
              <a:gd name="connsiteX4" fmla="*/ 90049 w 1893320"/>
              <a:gd name="connsiteY4" fmla="*/ 2071651 h 2085274"/>
              <a:gd name="connsiteX5" fmla="*/ 0 w 1893320"/>
              <a:gd name="connsiteY5" fmla="*/ 2052168 h 2085274"/>
              <a:gd name="connsiteX6" fmla="*/ 0 w 1893320"/>
              <a:gd name="connsiteY6" fmla="*/ 0 h 20852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3320" h="2085274">
                <a:moveTo>
                  <a:pt x="0" y="0"/>
                </a:moveTo>
                <a:lnTo>
                  <a:pt x="1893320" y="0"/>
                </a:lnTo>
                <a:lnTo>
                  <a:pt x="1836420" y="89992"/>
                </a:lnTo>
                <a:cubicBezTo>
                  <a:pt x="1676137" y="357859"/>
                  <a:pt x="1549717" y="629674"/>
                  <a:pt x="1471130" y="883842"/>
                </a:cubicBezTo>
                <a:cubicBezTo>
                  <a:pt x="1174602" y="1851540"/>
                  <a:pt x="614067" y="2156914"/>
                  <a:pt x="90049" y="2071651"/>
                </a:cubicBezTo>
                <a:lnTo>
                  <a:pt x="0" y="205216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50000"/>
              <a:alpha val="1074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9A7DD52-C2B0-2B91-92C0-905899BB578D}"/>
              </a:ext>
            </a:extLst>
          </p:cNvPr>
          <p:cNvSpPr/>
          <p:nvPr userDrawn="1"/>
        </p:nvSpPr>
        <p:spPr>
          <a:xfrm>
            <a:off x="2" y="5262792"/>
            <a:ext cx="2809260" cy="1595208"/>
          </a:xfrm>
          <a:custGeom>
            <a:avLst/>
            <a:gdLst>
              <a:gd name="connsiteX0" fmla="*/ 0 w 2809260"/>
              <a:gd name="connsiteY0" fmla="*/ 0 h 1595208"/>
              <a:gd name="connsiteX1" fmla="*/ 101140 w 2809260"/>
              <a:gd name="connsiteY1" fmla="*/ 117015 h 1595208"/>
              <a:gd name="connsiteX2" fmla="*/ 2208849 w 2809260"/>
              <a:gd name="connsiteY2" fmla="*/ 1381471 h 1595208"/>
              <a:gd name="connsiteX3" fmla="*/ 2746965 w 2809260"/>
              <a:gd name="connsiteY3" fmla="*/ 1562268 h 1595208"/>
              <a:gd name="connsiteX4" fmla="*/ 2809260 w 2809260"/>
              <a:gd name="connsiteY4" fmla="*/ 1595208 h 1595208"/>
              <a:gd name="connsiteX5" fmla="*/ 0 w 2809260"/>
              <a:gd name="connsiteY5" fmla="*/ 1595207 h 159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809260" h="1595208">
                <a:moveTo>
                  <a:pt x="0" y="0"/>
                </a:moveTo>
                <a:lnTo>
                  <a:pt x="101140" y="117015"/>
                </a:lnTo>
                <a:cubicBezTo>
                  <a:pt x="653434" y="714877"/>
                  <a:pt x="1509442" y="1220329"/>
                  <a:pt x="2208849" y="1381471"/>
                </a:cubicBezTo>
                <a:cubicBezTo>
                  <a:pt x="2416303" y="1428716"/>
                  <a:pt x="2594874" y="1490011"/>
                  <a:pt x="2746965" y="1562268"/>
                </a:cubicBezTo>
                <a:lnTo>
                  <a:pt x="2809260" y="1595208"/>
                </a:lnTo>
                <a:lnTo>
                  <a:pt x="0" y="1595207"/>
                </a:lnTo>
                <a:close/>
              </a:path>
            </a:pathLst>
          </a:custGeom>
          <a:gradFill flip="none" rotWithShape="1">
            <a:gsLst>
              <a:gs pos="98000">
                <a:schemeClr val="accent5">
                  <a:lumMod val="50000"/>
                  <a:alpha val="67000"/>
                </a:schemeClr>
              </a:gs>
              <a:gs pos="0">
                <a:schemeClr val="accent6">
                  <a:alpha val="4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29">
            <a:extLst>
              <a:ext uri="{FF2B5EF4-FFF2-40B4-BE49-F238E27FC236}">
                <a16:creationId xmlns:a16="http://schemas.microsoft.com/office/drawing/2014/main" id="{73541AB3-4000-4259-4112-06DA0F0728A5}"/>
              </a:ext>
            </a:extLst>
          </p:cNvPr>
          <p:cNvSpPr/>
          <p:nvPr userDrawn="1"/>
        </p:nvSpPr>
        <p:spPr>
          <a:xfrm>
            <a:off x="10193397" y="2730129"/>
            <a:ext cx="1979119" cy="4127871"/>
          </a:xfrm>
          <a:custGeom>
            <a:avLst/>
            <a:gdLst>
              <a:gd name="connsiteX0" fmla="*/ 1979119 w 1979119"/>
              <a:gd name="connsiteY0" fmla="*/ 0 h 4127871"/>
              <a:gd name="connsiteX1" fmla="*/ 1979119 w 1979119"/>
              <a:gd name="connsiteY1" fmla="*/ 4127871 h 4127871"/>
              <a:gd name="connsiteX2" fmla="*/ 0 w 1979119"/>
              <a:gd name="connsiteY2" fmla="*/ 4127871 h 4127871"/>
              <a:gd name="connsiteX3" fmla="*/ 113381 w 1979119"/>
              <a:gd name="connsiteY3" fmla="*/ 3939685 h 4127871"/>
              <a:gd name="connsiteX4" fmla="*/ 893390 w 1979119"/>
              <a:gd name="connsiteY4" fmla="*/ 1926136 h 4127871"/>
              <a:gd name="connsiteX5" fmla="*/ 1827429 w 1979119"/>
              <a:gd name="connsiteY5" fmla="*/ 103152 h 4127871"/>
              <a:gd name="connsiteX6" fmla="*/ 1979119 w 1979119"/>
              <a:gd name="connsiteY6" fmla="*/ 0 h 4127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9119" h="4127871">
                <a:moveTo>
                  <a:pt x="1979119" y="0"/>
                </a:moveTo>
                <a:lnTo>
                  <a:pt x="1979119" y="4127871"/>
                </a:lnTo>
                <a:lnTo>
                  <a:pt x="0" y="4127871"/>
                </a:lnTo>
                <a:lnTo>
                  <a:pt x="113381" y="3939685"/>
                </a:lnTo>
                <a:cubicBezTo>
                  <a:pt x="496433" y="3268400"/>
                  <a:pt x="776925" y="2555572"/>
                  <a:pt x="893390" y="1926136"/>
                </a:cubicBezTo>
                <a:cubicBezTo>
                  <a:pt x="1059875" y="1013485"/>
                  <a:pt x="1404160" y="429246"/>
                  <a:pt x="1827429" y="103152"/>
                </a:cubicBezTo>
                <a:lnTo>
                  <a:pt x="1979119" y="0"/>
                </a:lnTo>
                <a:close/>
              </a:path>
            </a:pathLst>
          </a:custGeom>
          <a:gradFill>
            <a:gsLst>
              <a:gs pos="83000">
                <a:schemeClr val="accent5">
                  <a:lumMod val="58000"/>
                  <a:alpha val="35019"/>
                </a:schemeClr>
              </a:gs>
              <a:gs pos="0">
                <a:schemeClr val="accent6">
                  <a:lumMod val="89923"/>
                  <a:lumOff val="10077"/>
                  <a:alpha val="3555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963910-7C6F-7474-84FF-C53D235027B8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43CEC7BC-C46D-D3AD-22D8-8737322B7E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73568" y="2185416"/>
            <a:ext cx="2953512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658FA801-D400-D7FB-6241-4A41BBAAA0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73568" y="2743200"/>
            <a:ext cx="2953512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39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740CAD-6CDA-9014-8875-BCECEECE0522}"/>
              </a:ext>
            </a:extLst>
          </p:cNvPr>
          <p:cNvSpPr/>
          <p:nvPr userDrawn="1"/>
        </p:nvSpPr>
        <p:spPr>
          <a:xfrm flipH="1">
            <a:off x="379101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E536D1-EF07-9062-CA32-986876ED933F}"/>
              </a:ext>
            </a:extLst>
          </p:cNvPr>
          <p:cNvSpPr/>
          <p:nvPr userDrawn="1"/>
        </p:nvSpPr>
        <p:spPr>
          <a:xfrm flipH="1">
            <a:off x="8929767" y="2349814"/>
            <a:ext cx="2058045" cy="205804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D09D35C-DD66-8B6A-98FE-003262BBE72D}"/>
              </a:ext>
            </a:extLst>
          </p:cNvPr>
          <p:cNvSpPr/>
          <p:nvPr userDrawn="1"/>
        </p:nvSpPr>
        <p:spPr>
          <a:xfrm flipH="1">
            <a:off x="6342947" y="2349814"/>
            <a:ext cx="2058045" cy="205804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0E263D2-96A8-9EB3-2175-1DB2FD5CB609}"/>
              </a:ext>
            </a:extLst>
          </p:cNvPr>
          <p:cNvSpPr/>
          <p:nvPr userDrawn="1"/>
        </p:nvSpPr>
        <p:spPr>
          <a:xfrm flipH="1">
            <a:off x="1247942" y="2349814"/>
            <a:ext cx="2058045" cy="205804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2524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42524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2712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2712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24349" y="4508648"/>
            <a:ext cx="2468880" cy="365760"/>
          </a:xfrm>
        </p:spPr>
        <p:txBody>
          <a:bodyPr lIns="0" tIns="0" rIns="0" b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24349" y="4879877"/>
            <a:ext cx="2468880" cy="274638"/>
          </a:xfrm>
        </p:spPr>
        <p:txBody>
          <a:bodyPr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99285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94678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49871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85537" y="2505584"/>
            <a:ext cx="1746504" cy="174650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201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3CF1AC86-4E83-EED8-9FB5-635710111D45}"/>
              </a:ext>
            </a:extLst>
          </p:cNvPr>
          <p:cNvSpPr/>
          <p:nvPr userDrawn="1"/>
        </p:nvSpPr>
        <p:spPr>
          <a:xfrm flipH="1">
            <a:off x="1704107" y="405552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03E890B-5D84-F4A6-E963-051A1C52577D}"/>
              </a:ext>
            </a:extLst>
          </p:cNvPr>
          <p:cNvSpPr/>
          <p:nvPr userDrawn="1"/>
        </p:nvSpPr>
        <p:spPr>
          <a:xfrm flipH="1">
            <a:off x="4228381" y="1853643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A321B0B-6EF1-E460-8E13-3BBE774FA148}"/>
              </a:ext>
            </a:extLst>
          </p:cNvPr>
          <p:cNvSpPr/>
          <p:nvPr userDrawn="1"/>
        </p:nvSpPr>
        <p:spPr>
          <a:xfrm flipH="1">
            <a:off x="6752655" y="4055275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8AB146-30D1-CD59-5D88-5097CF8561D1}"/>
              </a:ext>
            </a:extLst>
          </p:cNvPr>
          <p:cNvSpPr/>
          <p:nvPr userDrawn="1"/>
        </p:nvSpPr>
        <p:spPr>
          <a:xfrm flipH="1">
            <a:off x="9280950" y="4066155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E52614-CC2D-3550-FDBA-9D7D76ED0F72}"/>
              </a:ext>
            </a:extLst>
          </p:cNvPr>
          <p:cNvSpPr/>
          <p:nvPr userDrawn="1"/>
        </p:nvSpPr>
        <p:spPr>
          <a:xfrm flipH="1">
            <a:off x="4228381" y="4056366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9BEA3C-B965-CC70-315C-7C531CD7AA4A}"/>
              </a:ext>
            </a:extLst>
          </p:cNvPr>
          <p:cNvSpPr/>
          <p:nvPr userDrawn="1"/>
        </p:nvSpPr>
        <p:spPr>
          <a:xfrm flipH="1">
            <a:off x="9276929" y="1861862"/>
            <a:ext cx="1231495" cy="1231495"/>
          </a:xfrm>
          <a:prstGeom prst="ellipse">
            <a:avLst/>
          </a:prstGeom>
          <a:gradFill flip="none" rotWithShape="1">
            <a:gsLst>
              <a:gs pos="18000">
                <a:schemeClr val="accent3"/>
              </a:gs>
              <a:gs pos="52000">
                <a:schemeClr val="accent5">
                  <a:alpha val="69515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BCCE6E9-C40E-A684-457C-F08C974BD59F}"/>
              </a:ext>
            </a:extLst>
          </p:cNvPr>
          <p:cNvSpPr/>
          <p:nvPr userDrawn="1"/>
        </p:nvSpPr>
        <p:spPr>
          <a:xfrm flipH="1">
            <a:off x="6752655" y="1855810"/>
            <a:ext cx="1231495" cy="1231495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9B5F0D0-ABA3-5B0F-77C9-C5B64A613F84}"/>
              </a:ext>
            </a:extLst>
          </p:cNvPr>
          <p:cNvSpPr/>
          <p:nvPr userDrawn="1"/>
        </p:nvSpPr>
        <p:spPr>
          <a:xfrm flipH="1">
            <a:off x="1692043" y="1846020"/>
            <a:ext cx="1231495" cy="1231495"/>
          </a:xfrm>
          <a:prstGeom prst="ellipse">
            <a:avLst/>
          </a:prstGeom>
          <a:gradFill>
            <a:gsLst>
              <a:gs pos="0">
                <a:schemeClr val="accent1"/>
              </a:gs>
              <a:gs pos="77000">
                <a:schemeClr val="accent6">
                  <a:alpha val="69284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515CD9-7B09-FB25-0368-96365B9DD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6588" y="338328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C6BE5A-F1AC-214F-638D-C6C21E51BFB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127D4-BE09-1C43-0562-195F20C8A0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8B3517CD-F786-4206-2455-E4C3BD9874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76854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9978C389-1D90-6CEB-1D34-D69BF78983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76854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12B5D758-2B43-B448-79C9-1F09317F866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01128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65404FC1-F068-1D2B-A3D6-59F44099DD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1128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5F0B1C4A-F0AC-3974-6F79-9CCF799976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402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5C12C91B-3BBC-019A-22DF-DF71A287D5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25402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BB3FD4C7-50B9-E37D-A077-B15D8C6DB9A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49676" y="3209544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86092F0-1D91-8C7F-EEFE-A7D79FF89C1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49676" y="3447288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8D38BBA9-DB40-81D9-4D13-4351576F9F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782010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id="{D4E44748-5631-A2C7-ADA1-FB2707923EE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318348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0">
            <a:extLst>
              <a:ext uri="{FF2B5EF4-FFF2-40B4-BE49-F238E27FC236}">
                <a16:creationId xmlns:a16="http://schemas.microsoft.com/office/drawing/2014/main" id="{8A56F66F-909F-8F64-B021-9820EB3F6B6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42622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Picture Placeholder 20">
            <a:extLst>
              <a:ext uri="{FF2B5EF4-FFF2-40B4-BE49-F238E27FC236}">
                <a16:creationId xmlns:a16="http://schemas.microsoft.com/office/drawing/2014/main" id="{EB90D275-5951-BAE0-8859-71B60C94608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66896" y="1935987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0">
            <a:extLst>
              <a:ext uri="{FF2B5EF4-FFF2-40B4-BE49-F238E27FC236}">
                <a16:creationId xmlns:a16="http://schemas.microsoft.com/office/drawing/2014/main" id="{BA9EB14D-8336-06B5-51E3-FBCAF00F1F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794074" y="4145489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A1E65D12-1094-78B5-B37A-A03576991D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4318348" y="4146333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0">
            <a:extLst>
              <a:ext uri="{FF2B5EF4-FFF2-40B4-BE49-F238E27FC236}">
                <a16:creationId xmlns:a16="http://schemas.microsoft.com/office/drawing/2014/main" id="{6ABE5CEC-34A4-CD5D-FA0D-D675A87984F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842622" y="414524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0">
            <a:extLst>
              <a:ext uri="{FF2B5EF4-FFF2-40B4-BE49-F238E27FC236}">
                <a16:creationId xmlns:a16="http://schemas.microsoft.com/office/drawing/2014/main" id="{5DA945B5-3444-7CAC-AA4A-55B04D039824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9370917" y="4156122"/>
            <a:ext cx="1051560" cy="105156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11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11">
            <a:extLst>
              <a:ext uri="{FF2B5EF4-FFF2-40B4-BE49-F238E27FC236}">
                <a16:creationId xmlns:a16="http://schemas.microsoft.com/office/drawing/2014/main" id="{CB0DA5B5-9C84-7B23-EE8E-CEA555CD808E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76854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1">
            <a:extLst>
              <a:ext uri="{FF2B5EF4-FFF2-40B4-BE49-F238E27FC236}">
                <a16:creationId xmlns:a16="http://schemas.microsoft.com/office/drawing/2014/main" id="{99C62621-0080-5CDD-E5DD-2FCF2D548CE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76854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1">
            <a:extLst>
              <a:ext uri="{FF2B5EF4-FFF2-40B4-BE49-F238E27FC236}">
                <a16:creationId xmlns:a16="http://schemas.microsoft.com/office/drawing/2014/main" id="{B69DDE47-632B-987E-545E-BAB200D374E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701128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A165DCBF-4EFD-7181-68BA-1625AC1C0D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701128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3C7ECA2F-9EC3-26BD-B424-ECE80473DF3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25402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C9535F99-6134-8D03-FFEE-D1B3E007F2C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225402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63BD863-99E7-C7C4-4762-8C168574E9A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749676" y="5440680"/>
            <a:ext cx="2286000" cy="18288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1" spc="2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63678AE5-B810-D5BE-40B5-888AF447315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749676" y="5678424"/>
            <a:ext cx="2286000" cy="265176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spc="2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458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F4F2FF2-B2D0-EAB9-0059-1E59CFF27936}"/>
              </a:ext>
            </a:extLst>
          </p:cNvPr>
          <p:cNvSpPr/>
          <p:nvPr userDrawn="1"/>
        </p:nvSpPr>
        <p:spPr>
          <a:xfrm>
            <a:off x="0" y="3079989"/>
            <a:ext cx="4744043" cy="3778013"/>
          </a:xfrm>
          <a:custGeom>
            <a:avLst/>
            <a:gdLst>
              <a:gd name="connsiteX0" fmla="*/ 552680 w 4744043"/>
              <a:gd name="connsiteY0" fmla="*/ 2 h 3778013"/>
              <a:gd name="connsiteX1" fmla="*/ 3368067 w 4744043"/>
              <a:gd name="connsiteY1" fmla="*/ 2076456 h 3778013"/>
              <a:gd name="connsiteX2" fmla="*/ 4603294 w 4744043"/>
              <a:gd name="connsiteY2" fmla="*/ 3641510 h 3778013"/>
              <a:gd name="connsiteX3" fmla="*/ 4744043 w 4744043"/>
              <a:gd name="connsiteY3" fmla="*/ 3778013 h 3778013"/>
              <a:gd name="connsiteX4" fmla="*/ 0 w 4744043"/>
              <a:gd name="connsiteY4" fmla="*/ 3778013 h 3778013"/>
              <a:gd name="connsiteX5" fmla="*/ 0 w 4744043"/>
              <a:gd name="connsiteY5" fmla="*/ 73323 h 3778013"/>
              <a:gd name="connsiteX6" fmla="*/ 163773 w 4744043"/>
              <a:gd name="connsiteY6" fmla="*/ 34335 h 3778013"/>
              <a:gd name="connsiteX7" fmla="*/ 552680 w 4744043"/>
              <a:gd name="connsiteY7" fmla="*/ 2 h 37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4043" h="3778013">
                <a:moveTo>
                  <a:pt x="552680" y="2"/>
                </a:moveTo>
                <a:cubicBezTo>
                  <a:pt x="1474475" y="1086"/>
                  <a:pt x="2486209" y="585872"/>
                  <a:pt x="3368067" y="2076456"/>
                </a:cubicBezTo>
                <a:cubicBezTo>
                  <a:pt x="3678455" y="2598086"/>
                  <a:pt x="4104379" y="3133243"/>
                  <a:pt x="4603294" y="3641510"/>
                </a:cubicBezTo>
                <a:lnTo>
                  <a:pt x="4744043" y="3778013"/>
                </a:lnTo>
                <a:lnTo>
                  <a:pt x="0" y="3778013"/>
                </a:lnTo>
                <a:lnTo>
                  <a:pt x="0" y="73323"/>
                </a:lnTo>
                <a:lnTo>
                  <a:pt x="163773" y="34335"/>
                </a:lnTo>
                <a:cubicBezTo>
                  <a:pt x="291146" y="11604"/>
                  <a:pt x="420996" y="-154"/>
                  <a:pt x="552680" y="2"/>
                </a:cubicBezTo>
                <a:close/>
              </a:path>
            </a:pathLst>
          </a:custGeom>
          <a:gradFill flip="none" rotWithShape="1">
            <a:gsLst>
              <a:gs pos="41000">
                <a:schemeClr val="accent3">
                  <a:lumMod val="25000"/>
                  <a:alpha val="67969"/>
                </a:schemeClr>
              </a:gs>
              <a:gs pos="100000">
                <a:schemeClr val="accent2">
                  <a:alpha val="29022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193F7C-DAB3-79A0-9B6F-012F23BAF8BD}"/>
              </a:ext>
            </a:extLst>
          </p:cNvPr>
          <p:cNvSpPr/>
          <p:nvPr userDrawn="1"/>
        </p:nvSpPr>
        <p:spPr>
          <a:xfrm>
            <a:off x="1" y="0"/>
            <a:ext cx="6552595" cy="3112082"/>
          </a:xfrm>
          <a:custGeom>
            <a:avLst/>
            <a:gdLst>
              <a:gd name="connsiteX0" fmla="*/ 6552595 w 6552595"/>
              <a:gd name="connsiteY0" fmla="*/ 0 h 3112082"/>
              <a:gd name="connsiteX1" fmla="*/ 6479403 w 6552595"/>
              <a:gd name="connsiteY1" fmla="*/ 116338 h 3112082"/>
              <a:gd name="connsiteX2" fmla="*/ 4627940 w 6552595"/>
              <a:gd name="connsiteY2" fmla="*/ 645238 h 3112082"/>
              <a:gd name="connsiteX3" fmla="*/ 631580 w 6552595"/>
              <a:gd name="connsiteY3" fmla="*/ 1915852 h 3112082"/>
              <a:gd name="connsiteX4" fmla="*/ 46252 w 6552595"/>
              <a:gd name="connsiteY4" fmla="*/ 2980209 h 3112082"/>
              <a:gd name="connsiteX5" fmla="*/ 0 w 6552595"/>
              <a:gd name="connsiteY5" fmla="*/ 3112082 h 3112082"/>
              <a:gd name="connsiteX6" fmla="*/ 0 w 6552595"/>
              <a:gd name="connsiteY6" fmla="*/ 1037361 h 3112082"/>
              <a:gd name="connsiteX7" fmla="*/ 0 w 6552595"/>
              <a:gd name="connsiteY7" fmla="*/ 0 h 3112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552595" h="3112082">
                <a:moveTo>
                  <a:pt x="6552595" y="0"/>
                </a:moveTo>
                <a:lnTo>
                  <a:pt x="6479403" y="116338"/>
                </a:lnTo>
                <a:cubicBezTo>
                  <a:pt x="6181653" y="532833"/>
                  <a:pt x="5587528" y="785625"/>
                  <a:pt x="4627940" y="645238"/>
                </a:cubicBezTo>
                <a:cubicBezTo>
                  <a:pt x="3343367" y="460619"/>
                  <a:pt x="1347900" y="971915"/>
                  <a:pt x="631580" y="1915852"/>
                </a:cubicBezTo>
                <a:cubicBezTo>
                  <a:pt x="407731" y="2210834"/>
                  <a:pt x="204970" y="2565624"/>
                  <a:pt x="46252" y="2980209"/>
                </a:cubicBezTo>
                <a:lnTo>
                  <a:pt x="0" y="3112082"/>
                </a:lnTo>
                <a:lnTo>
                  <a:pt x="0" y="1037361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6000">
                <a:schemeClr val="accent3">
                  <a:lumMod val="25000"/>
                </a:schemeClr>
              </a:gs>
              <a:gs pos="0">
                <a:schemeClr val="accent1">
                  <a:alpha val="56738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9D045F5-266F-9ADF-9692-2DA7DB16DFFE}"/>
              </a:ext>
            </a:extLst>
          </p:cNvPr>
          <p:cNvSpPr/>
          <p:nvPr userDrawn="1"/>
        </p:nvSpPr>
        <p:spPr>
          <a:xfrm>
            <a:off x="10269564" y="0"/>
            <a:ext cx="1922436" cy="5772376"/>
          </a:xfrm>
          <a:custGeom>
            <a:avLst/>
            <a:gdLst>
              <a:gd name="connsiteX0" fmla="*/ 0 w 1922436"/>
              <a:gd name="connsiteY0" fmla="*/ 0 h 5772376"/>
              <a:gd name="connsiteX1" fmla="*/ 1922436 w 1922436"/>
              <a:gd name="connsiteY1" fmla="*/ 0 h 5772376"/>
              <a:gd name="connsiteX2" fmla="*/ 1922436 w 1922436"/>
              <a:gd name="connsiteY2" fmla="*/ 5770832 h 5772376"/>
              <a:gd name="connsiteX3" fmla="*/ 1785843 w 1922436"/>
              <a:gd name="connsiteY3" fmla="*/ 5772376 h 5772376"/>
              <a:gd name="connsiteX4" fmla="*/ 167636 w 1922436"/>
              <a:gd name="connsiteY4" fmla="*/ 2958760 h 5772376"/>
              <a:gd name="connsiteX5" fmla="*/ 11457 w 1922436"/>
              <a:gd name="connsiteY5" fmla="*/ 41049 h 57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2436" h="5772376">
                <a:moveTo>
                  <a:pt x="0" y="0"/>
                </a:moveTo>
                <a:lnTo>
                  <a:pt x="1922436" y="0"/>
                </a:lnTo>
                <a:lnTo>
                  <a:pt x="1922436" y="5770832"/>
                </a:lnTo>
                <a:lnTo>
                  <a:pt x="1785843" y="5772376"/>
                </a:lnTo>
                <a:cubicBezTo>
                  <a:pt x="715486" y="5737436"/>
                  <a:pt x="-199675" y="4895626"/>
                  <a:pt x="167636" y="2958760"/>
                </a:cubicBezTo>
                <a:cubicBezTo>
                  <a:pt x="324540" y="2119813"/>
                  <a:pt x="262661" y="1037667"/>
                  <a:pt x="11457" y="41049"/>
                </a:cubicBezTo>
                <a:close/>
              </a:path>
            </a:pathLst>
          </a:custGeom>
          <a:gradFill flip="none" rotWithShape="1">
            <a:gsLst>
              <a:gs pos="10000">
                <a:schemeClr val="accent2">
                  <a:alpha val="9960"/>
                </a:schemeClr>
              </a:gs>
              <a:gs pos="100000">
                <a:schemeClr val="accent1">
                  <a:alpha val="4755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A494E50-F563-24E6-92E6-F9E55D1F3D50}"/>
              </a:ext>
            </a:extLst>
          </p:cNvPr>
          <p:cNvSpPr/>
          <p:nvPr userDrawn="1"/>
        </p:nvSpPr>
        <p:spPr>
          <a:xfrm>
            <a:off x="10861332" y="0"/>
            <a:ext cx="1330669" cy="3088658"/>
          </a:xfrm>
          <a:custGeom>
            <a:avLst/>
            <a:gdLst>
              <a:gd name="connsiteX0" fmla="*/ 0 w 1330669"/>
              <a:gd name="connsiteY0" fmla="*/ 0 h 3088658"/>
              <a:gd name="connsiteX1" fmla="*/ 1330669 w 1330669"/>
              <a:gd name="connsiteY1" fmla="*/ 0 h 3088658"/>
              <a:gd name="connsiteX2" fmla="*/ 1330669 w 1330669"/>
              <a:gd name="connsiteY2" fmla="*/ 3088658 h 3088658"/>
              <a:gd name="connsiteX3" fmla="*/ 1265038 w 1330669"/>
              <a:gd name="connsiteY3" fmla="*/ 3075052 h 3088658"/>
              <a:gd name="connsiteX4" fmla="*/ 84101 w 1330669"/>
              <a:gd name="connsiteY4" fmla="*/ 918166 h 3088658"/>
              <a:gd name="connsiteX5" fmla="*/ 3100 w 1330669"/>
              <a:gd name="connsiteY5" fmla="*/ 15153 h 3088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30669" h="3088658">
                <a:moveTo>
                  <a:pt x="0" y="0"/>
                </a:moveTo>
                <a:lnTo>
                  <a:pt x="1330669" y="0"/>
                </a:lnTo>
                <a:lnTo>
                  <a:pt x="1330669" y="3088658"/>
                </a:lnTo>
                <a:lnTo>
                  <a:pt x="1265038" y="3075052"/>
                </a:lnTo>
                <a:cubicBezTo>
                  <a:pt x="597017" y="2898062"/>
                  <a:pt x="64513" y="2241595"/>
                  <a:pt x="84101" y="918166"/>
                </a:cubicBezTo>
                <a:cubicBezTo>
                  <a:pt x="87550" y="637183"/>
                  <a:pt x="59230" y="331259"/>
                  <a:pt x="3100" y="15153"/>
                </a:cubicBezTo>
                <a:close/>
              </a:path>
            </a:pathLst>
          </a:custGeom>
          <a:solidFill>
            <a:schemeClr val="accent1">
              <a:alpha val="50635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glass card">
            <a:extLst>
              <a:ext uri="{FF2B5EF4-FFF2-40B4-BE49-F238E27FC236}">
                <a16:creationId xmlns:a16="http://schemas.microsoft.com/office/drawing/2014/main" id="{D9024B22-C102-71C1-8593-95259EC18972}"/>
              </a:ext>
            </a:extLst>
          </p:cNvPr>
          <p:cNvSpPr/>
          <p:nvPr userDrawn="1"/>
        </p:nvSpPr>
        <p:spPr>
          <a:xfrm>
            <a:off x="1474384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99000">
                <a:schemeClr val="bg1">
                  <a:alpha val="3000"/>
                </a:schemeClr>
              </a:gs>
              <a:gs pos="46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A78F28F-70CE-7FE2-ACE1-FA2D7C1CE590}"/>
              </a:ext>
            </a:extLst>
          </p:cNvPr>
          <p:cNvSpPr/>
          <p:nvPr userDrawn="1"/>
        </p:nvSpPr>
        <p:spPr>
          <a:xfrm>
            <a:off x="0" y="0"/>
            <a:ext cx="2862855" cy="1527696"/>
          </a:xfrm>
          <a:custGeom>
            <a:avLst/>
            <a:gdLst>
              <a:gd name="connsiteX0" fmla="*/ 0 w 2862855"/>
              <a:gd name="connsiteY0" fmla="*/ 0 h 1527696"/>
              <a:gd name="connsiteX1" fmla="*/ 2862855 w 2862855"/>
              <a:gd name="connsiteY1" fmla="*/ 0 h 1527696"/>
              <a:gd name="connsiteX2" fmla="*/ 2757362 w 2862855"/>
              <a:gd name="connsiteY2" fmla="*/ 85011 h 1527696"/>
              <a:gd name="connsiteX3" fmla="*/ 1949659 w 2862855"/>
              <a:gd name="connsiteY3" fmla="*/ 424032 h 1527696"/>
              <a:gd name="connsiteX4" fmla="*/ 170555 w 2862855"/>
              <a:gd name="connsiteY4" fmla="*/ 1373059 h 1527696"/>
              <a:gd name="connsiteX5" fmla="*/ 0 w 2862855"/>
              <a:gd name="connsiteY5" fmla="*/ 1527696 h 1527696"/>
              <a:gd name="connsiteX6" fmla="*/ 0 w 2862855"/>
              <a:gd name="connsiteY6" fmla="*/ 872969 h 1527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62855" h="1527696">
                <a:moveTo>
                  <a:pt x="0" y="0"/>
                </a:moveTo>
                <a:lnTo>
                  <a:pt x="2862855" y="0"/>
                </a:lnTo>
                <a:lnTo>
                  <a:pt x="2757362" y="85011"/>
                </a:lnTo>
                <a:cubicBezTo>
                  <a:pt x="2560942" y="227521"/>
                  <a:pt x="2295416" y="345289"/>
                  <a:pt x="1949659" y="424032"/>
                </a:cubicBezTo>
                <a:cubicBezTo>
                  <a:pt x="1377417" y="555874"/>
                  <a:pt x="700343" y="918207"/>
                  <a:pt x="170555" y="1373059"/>
                </a:cubicBezTo>
                <a:lnTo>
                  <a:pt x="0" y="1527696"/>
                </a:lnTo>
                <a:lnTo>
                  <a:pt x="0" y="872969"/>
                </a:lnTo>
                <a:close/>
              </a:path>
            </a:pathLst>
          </a:custGeom>
          <a:gradFill flip="none" rotWithShape="1">
            <a:gsLst>
              <a:gs pos="100000">
                <a:schemeClr val="accent3">
                  <a:lumMod val="25000"/>
                  <a:alpha val="40000"/>
                </a:schemeClr>
              </a:gs>
              <a:gs pos="0">
                <a:schemeClr val="accent4">
                  <a:alpha val="69786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294AB31D-FEF2-F3B0-D726-81CE48F895EA}"/>
              </a:ext>
            </a:extLst>
          </p:cNvPr>
          <p:cNvSpPr/>
          <p:nvPr userDrawn="1"/>
        </p:nvSpPr>
        <p:spPr>
          <a:xfrm>
            <a:off x="2" y="4761091"/>
            <a:ext cx="3131151" cy="2096908"/>
          </a:xfrm>
          <a:custGeom>
            <a:avLst/>
            <a:gdLst>
              <a:gd name="connsiteX0" fmla="*/ 186163 w 3131151"/>
              <a:gd name="connsiteY0" fmla="*/ 0 h 2096908"/>
              <a:gd name="connsiteX1" fmla="*/ 2469297 w 3131151"/>
              <a:gd name="connsiteY1" fmla="*/ 1411265 h 2096908"/>
              <a:gd name="connsiteX2" fmla="*/ 3026909 w 3131151"/>
              <a:gd name="connsiteY2" fmla="*/ 2004423 h 2096908"/>
              <a:gd name="connsiteX3" fmla="*/ 3131151 w 3131151"/>
              <a:gd name="connsiteY3" fmla="*/ 2096908 h 2096908"/>
              <a:gd name="connsiteX4" fmla="*/ 0 w 3131151"/>
              <a:gd name="connsiteY4" fmla="*/ 2096908 h 2096908"/>
              <a:gd name="connsiteX5" fmla="*/ 0 w 3131151"/>
              <a:gd name="connsiteY5" fmla="*/ 4640 h 2096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1151" h="2096908">
                <a:moveTo>
                  <a:pt x="186163" y="0"/>
                </a:moveTo>
                <a:cubicBezTo>
                  <a:pt x="883663" y="24692"/>
                  <a:pt x="1675023" y="432572"/>
                  <a:pt x="2469297" y="1411265"/>
                </a:cubicBezTo>
                <a:cubicBezTo>
                  <a:pt x="2632187" y="1610943"/>
                  <a:pt x="2819757" y="1809855"/>
                  <a:pt x="3026909" y="2004423"/>
                </a:cubicBezTo>
                <a:lnTo>
                  <a:pt x="3131151" y="2096908"/>
                </a:lnTo>
                <a:lnTo>
                  <a:pt x="0" y="2096908"/>
                </a:lnTo>
                <a:lnTo>
                  <a:pt x="0" y="4640"/>
                </a:lnTo>
                <a:close/>
              </a:path>
            </a:pathLst>
          </a:custGeom>
          <a:gradFill flip="none" rotWithShape="1">
            <a:gsLst>
              <a:gs pos="47000">
                <a:schemeClr val="accent6">
                  <a:alpha val="51365"/>
                </a:schemeClr>
              </a:gs>
              <a:gs pos="100000">
                <a:schemeClr val="accent4">
                  <a:alpha val="24386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843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FA2E8-50A1-4465-AC33-6FAC0E77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2824" y="1856232"/>
            <a:ext cx="4718304" cy="1069848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1968" y="3374136"/>
            <a:ext cx="4709160" cy="2395728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4">
            <a:extLst>
              <a:ext uri="{FF2B5EF4-FFF2-40B4-BE49-F238E27FC236}">
                <a16:creationId xmlns:a16="http://schemas.microsoft.com/office/drawing/2014/main" id="{907BDD9A-3C2A-A21B-A425-1BB45BF5C103}"/>
              </a:ext>
            </a:extLst>
          </p:cNvPr>
          <p:cNvSpPr/>
          <p:nvPr userDrawn="1"/>
        </p:nvSpPr>
        <p:spPr>
          <a:xfrm rot="5400000" flipH="1" flipV="1">
            <a:off x="-1248967" y="1248969"/>
            <a:ext cx="6858000" cy="4360065"/>
          </a:xfrm>
          <a:custGeom>
            <a:avLst/>
            <a:gdLst>
              <a:gd name="connsiteX0" fmla="*/ 6858000 w 6858000"/>
              <a:gd name="connsiteY0" fmla="*/ 0 h 4360065"/>
              <a:gd name="connsiteX1" fmla="*/ 6858000 w 6858000"/>
              <a:gd name="connsiteY1" fmla="*/ 4019634 h 4360065"/>
              <a:gd name="connsiteX2" fmla="*/ 6786526 w 6858000"/>
              <a:gd name="connsiteY2" fmla="*/ 3987694 h 4360065"/>
              <a:gd name="connsiteX3" fmla="*/ 4380589 w 6858000"/>
              <a:gd name="connsiteY3" fmla="*/ 3270469 h 4360065"/>
              <a:gd name="connsiteX4" fmla="*/ 1148443 w 6858000"/>
              <a:gd name="connsiteY4" fmla="*/ 4360028 h 4360065"/>
              <a:gd name="connsiteX5" fmla="*/ 93033 w 6858000"/>
              <a:gd name="connsiteY5" fmla="*/ 4174462 h 4360065"/>
              <a:gd name="connsiteX6" fmla="*/ 0 w 6858000"/>
              <a:gd name="connsiteY6" fmla="*/ 4134599 h 4360065"/>
              <a:gd name="connsiteX7" fmla="*/ 0 w 6858000"/>
              <a:gd name="connsiteY7" fmla="*/ 0 h 4360065"/>
              <a:gd name="connsiteX8" fmla="*/ 6858000 w 6858000"/>
              <a:gd name="connsiteY8" fmla="*/ 0 h 436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4360065">
                <a:moveTo>
                  <a:pt x="6858000" y="0"/>
                </a:moveTo>
                <a:lnTo>
                  <a:pt x="6858000" y="4019634"/>
                </a:lnTo>
                <a:lnTo>
                  <a:pt x="6786526" y="3987694"/>
                </a:lnTo>
                <a:cubicBezTo>
                  <a:pt x="6330423" y="3769997"/>
                  <a:pt x="5587519" y="3251791"/>
                  <a:pt x="4380589" y="3270469"/>
                </a:cubicBezTo>
                <a:cubicBezTo>
                  <a:pt x="3001241" y="3291816"/>
                  <a:pt x="2442968" y="4353863"/>
                  <a:pt x="1148443" y="4360028"/>
                </a:cubicBezTo>
                <a:cubicBezTo>
                  <a:pt x="743904" y="4361955"/>
                  <a:pt x="389317" y="4288650"/>
                  <a:pt x="93033" y="4174462"/>
                </a:cubicBezTo>
                <a:lnTo>
                  <a:pt x="0" y="4134599"/>
                </a:lnTo>
                <a:lnTo>
                  <a:pt x="0" y="0"/>
                </a:lnTo>
                <a:lnTo>
                  <a:pt x="6858000" y="0"/>
                </a:lnTo>
                <a:close/>
              </a:path>
            </a:pathLst>
          </a:custGeom>
          <a:solidFill>
            <a:schemeClr val="accent4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16">
            <a:extLst>
              <a:ext uri="{FF2B5EF4-FFF2-40B4-BE49-F238E27FC236}">
                <a16:creationId xmlns:a16="http://schemas.microsoft.com/office/drawing/2014/main" id="{989D7F61-B47A-97D5-F725-EC5EFE81187A}"/>
              </a:ext>
            </a:extLst>
          </p:cNvPr>
          <p:cNvSpPr/>
          <p:nvPr userDrawn="1"/>
        </p:nvSpPr>
        <p:spPr>
          <a:xfrm rot="16200000" flipH="1">
            <a:off x="-952024" y="952025"/>
            <a:ext cx="6858000" cy="4953950"/>
          </a:xfrm>
          <a:custGeom>
            <a:avLst/>
            <a:gdLst>
              <a:gd name="connsiteX0" fmla="*/ 0 w 6858000"/>
              <a:gd name="connsiteY0" fmla="*/ 0 h 4953950"/>
              <a:gd name="connsiteX1" fmla="*/ 0 w 6858000"/>
              <a:gd name="connsiteY1" fmla="*/ 4289773 h 4953950"/>
              <a:gd name="connsiteX2" fmla="*/ 181159 w 6858000"/>
              <a:gd name="connsiteY2" fmla="*/ 4411259 h 4953950"/>
              <a:gd name="connsiteX3" fmla="*/ 2222746 w 6858000"/>
              <a:gd name="connsiteY3" fmla="*/ 4953891 h 4953950"/>
              <a:gd name="connsiteX4" fmla="*/ 6808516 w 6858000"/>
              <a:gd name="connsiteY4" fmla="*/ 3223031 h 4953950"/>
              <a:gd name="connsiteX5" fmla="*/ 6858000 w 6858000"/>
              <a:gd name="connsiteY5" fmla="*/ 3220931 h 4953950"/>
              <a:gd name="connsiteX6" fmla="*/ 6858000 w 6858000"/>
              <a:gd name="connsiteY6" fmla="*/ 0 h 4953950"/>
              <a:gd name="connsiteX7" fmla="*/ 0 w 6858000"/>
              <a:gd name="connsiteY7" fmla="*/ 0 h 495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953950">
                <a:moveTo>
                  <a:pt x="0" y="0"/>
                </a:moveTo>
                <a:lnTo>
                  <a:pt x="0" y="4289773"/>
                </a:lnTo>
                <a:lnTo>
                  <a:pt x="181159" y="4411259"/>
                </a:lnTo>
                <a:cubicBezTo>
                  <a:pt x="694541" y="4727180"/>
                  <a:pt x="1386349" y="4958196"/>
                  <a:pt x="2222746" y="4953891"/>
                </a:cubicBezTo>
                <a:cubicBezTo>
                  <a:pt x="4074768" y="4944360"/>
                  <a:pt x="4906383" y="3353427"/>
                  <a:pt x="6808516" y="3223031"/>
                </a:cubicBezTo>
                <a:lnTo>
                  <a:pt x="6858000" y="322093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20000">
                <a:schemeClr val="accent6">
                  <a:alpha val="52965"/>
                </a:schemeClr>
              </a:gs>
              <a:gs pos="90000">
                <a:schemeClr val="accent5">
                  <a:lumMod val="50000"/>
                  <a:alpha val="72473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70008D0-0FB3-5B8D-3060-6EDD9E247095}"/>
              </a:ext>
            </a:extLst>
          </p:cNvPr>
          <p:cNvSpPr/>
          <p:nvPr userDrawn="1"/>
        </p:nvSpPr>
        <p:spPr>
          <a:xfrm rot="16200000" flipH="1">
            <a:off x="-1513890" y="1513891"/>
            <a:ext cx="6858000" cy="3830219"/>
          </a:xfrm>
          <a:custGeom>
            <a:avLst/>
            <a:gdLst>
              <a:gd name="connsiteX0" fmla="*/ 0 w 6858000"/>
              <a:gd name="connsiteY0" fmla="*/ 0 h 3830219"/>
              <a:gd name="connsiteX1" fmla="*/ 0 w 6858000"/>
              <a:gd name="connsiteY1" fmla="*/ 2994317 h 3830219"/>
              <a:gd name="connsiteX2" fmla="*/ 150933 w 6858000"/>
              <a:gd name="connsiteY2" fmla="*/ 2952927 h 3830219"/>
              <a:gd name="connsiteX3" fmla="*/ 533317 w 6858000"/>
              <a:gd name="connsiteY3" fmla="*/ 2907735 h 3830219"/>
              <a:gd name="connsiteX4" fmla="*/ 2516906 w 6858000"/>
              <a:gd name="connsiteY4" fmla="*/ 3558655 h 3830219"/>
              <a:gd name="connsiteX5" fmla="*/ 2542419 w 6858000"/>
              <a:gd name="connsiteY5" fmla="*/ 3568616 h 3830219"/>
              <a:gd name="connsiteX6" fmla="*/ 2607100 w 6858000"/>
              <a:gd name="connsiteY6" fmla="*/ 3608308 h 3830219"/>
              <a:gd name="connsiteX7" fmla="*/ 3580199 w 6858000"/>
              <a:gd name="connsiteY7" fmla="*/ 3830188 h 3830219"/>
              <a:gd name="connsiteX8" fmla="*/ 6145368 w 6858000"/>
              <a:gd name="connsiteY8" fmla="*/ 2895740 h 3830219"/>
              <a:gd name="connsiteX9" fmla="*/ 6711794 w 6858000"/>
              <a:gd name="connsiteY9" fmla="*/ 2941805 h 3830219"/>
              <a:gd name="connsiteX10" fmla="*/ 6858000 w 6858000"/>
              <a:gd name="connsiteY10" fmla="*/ 2973381 h 3830219"/>
              <a:gd name="connsiteX11" fmla="*/ 6858000 w 6858000"/>
              <a:gd name="connsiteY11" fmla="*/ 0 h 3830219"/>
              <a:gd name="connsiteX12" fmla="*/ 0 w 6858000"/>
              <a:gd name="connsiteY12" fmla="*/ 0 h 3830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58000" h="3830219">
                <a:moveTo>
                  <a:pt x="0" y="0"/>
                </a:moveTo>
                <a:lnTo>
                  <a:pt x="0" y="2994317"/>
                </a:lnTo>
                <a:lnTo>
                  <a:pt x="150933" y="2952927"/>
                </a:lnTo>
                <a:cubicBezTo>
                  <a:pt x="269822" y="2926258"/>
                  <a:pt x="396478" y="2910024"/>
                  <a:pt x="533317" y="2907735"/>
                </a:cubicBezTo>
                <a:cubicBezTo>
                  <a:pt x="1559606" y="2890571"/>
                  <a:pt x="2163137" y="3401988"/>
                  <a:pt x="2516906" y="3558655"/>
                </a:cubicBezTo>
                <a:lnTo>
                  <a:pt x="2542419" y="3568616"/>
                </a:lnTo>
                <a:lnTo>
                  <a:pt x="2607100" y="3608308"/>
                </a:lnTo>
                <a:cubicBezTo>
                  <a:pt x="2866745" y="3741243"/>
                  <a:pt x="3194928" y="3832171"/>
                  <a:pt x="3580199" y="3830188"/>
                </a:cubicBezTo>
                <a:cubicBezTo>
                  <a:pt x="4607589" y="3824901"/>
                  <a:pt x="5050658" y="2914049"/>
                  <a:pt x="6145368" y="2895740"/>
                </a:cubicBezTo>
                <a:cubicBezTo>
                  <a:pt x="6350626" y="2892307"/>
                  <a:pt x="6538973" y="2910018"/>
                  <a:pt x="6711794" y="2941805"/>
                </a:cubicBezTo>
                <a:lnTo>
                  <a:pt x="6858000" y="2973381"/>
                </a:lnTo>
                <a:lnTo>
                  <a:pt x="6858000" y="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6">
                  <a:alpha val="29951"/>
                </a:schemeClr>
              </a:gs>
              <a:gs pos="99000">
                <a:schemeClr val="accent4">
                  <a:lumMod val="75000"/>
                  <a:alpha val="27340"/>
                </a:schemeClr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A6FFAC-0E5C-DA2F-C0F9-D5602F928AEC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7545111" y="2275586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7D74-558F-4816-9367-4004FFA2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F077D-E901-4AA9-B062-1C37FF407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B5E76-E101-4994-92F5-1F540EB16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9F242-2699-411D-B3F7-3D6D480E4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C6CA6E-C1AB-4B24-80C7-A4B12640B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5EFB41-7AD3-4519-95E7-416BFA1AE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D6A3-F987-4FCC-A6EF-2EF0D33C0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467220-06E3-427A-B4D3-9B0030E0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EF53B-C85C-47DB-ADE4-C1D9FA682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D4FD38-14E5-4C36-B948-8BF3F794E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2005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8F2A-1C19-4116-80DF-E24EDDF28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A489A7-7CA6-4CC9-B634-FCB2E102C6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5F80D-1DB9-4E0A-8F68-924FC1C9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DA4DA3-10C7-48A6-9B15-38222B8C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4E7EE-5B3B-427E-9807-020AEF8C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65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5">
            <a:extLst>
              <a:ext uri="{FF2B5EF4-FFF2-40B4-BE49-F238E27FC236}">
                <a16:creationId xmlns:a16="http://schemas.microsoft.com/office/drawing/2014/main" id="{079F0D65-9DED-1DC3-6E6D-E4AD5252A007}"/>
              </a:ext>
            </a:extLst>
          </p:cNvPr>
          <p:cNvSpPr/>
          <p:nvPr userDrawn="1"/>
        </p:nvSpPr>
        <p:spPr>
          <a:xfrm rot="16200000" flipV="1">
            <a:off x="6507450" y="1163358"/>
            <a:ext cx="6858000" cy="4531278"/>
          </a:xfrm>
          <a:custGeom>
            <a:avLst/>
            <a:gdLst>
              <a:gd name="connsiteX0" fmla="*/ 6858000 w 6858000"/>
              <a:gd name="connsiteY0" fmla="*/ 3150313 h 3750964"/>
              <a:gd name="connsiteX1" fmla="*/ 6858000 w 6858000"/>
              <a:gd name="connsiteY1" fmla="*/ 0 h 3750964"/>
              <a:gd name="connsiteX2" fmla="*/ 0 w 6858000"/>
              <a:gd name="connsiteY2" fmla="*/ 0 h 3750964"/>
              <a:gd name="connsiteX3" fmla="*/ 0 w 6858000"/>
              <a:gd name="connsiteY3" fmla="*/ 3220894 h 3750964"/>
              <a:gd name="connsiteX4" fmla="*/ 10973 w 6858000"/>
              <a:gd name="connsiteY4" fmla="*/ 3230398 h 3750964"/>
              <a:gd name="connsiteX5" fmla="*/ 1661251 w 6858000"/>
              <a:gd name="connsiteY5" fmla="*/ 3750927 h 3750964"/>
              <a:gd name="connsiteX6" fmla="*/ 4893397 w 6858000"/>
              <a:gd name="connsiteY6" fmla="*/ 2661368 h 3750964"/>
              <a:gd name="connsiteX7" fmla="*/ 6834019 w 6858000"/>
              <a:gd name="connsiteY7" fmla="*/ 3137932 h 3750964"/>
              <a:gd name="connsiteX8" fmla="*/ 6858000 w 6858000"/>
              <a:gd name="connsiteY8" fmla="*/ 3150313 h 3750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3750964">
                <a:moveTo>
                  <a:pt x="6858000" y="3150313"/>
                </a:moveTo>
                <a:lnTo>
                  <a:pt x="6858000" y="0"/>
                </a:lnTo>
                <a:lnTo>
                  <a:pt x="0" y="0"/>
                </a:lnTo>
                <a:lnTo>
                  <a:pt x="0" y="3220894"/>
                </a:lnTo>
                <a:lnTo>
                  <a:pt x="10973" y="3230398"/>
                </a:lnTo>
                <a:cubicBezTo>
                  <a:pt x="366756" y="3514112"/>
                  <a:pt x="933081" y="3754395"/>
                  <a:pt x="1661251" y="3750927"/>
                </a:cubicBezTo>
                <a:cubicBezTo>
                  <a:pt x="2955776" y="3744762"/>
                  <a:pt x="3514049" y="2682714"/>
                  <a:pt x="4893397" y="2661368"/>
                </a:cubicBezTo>
                <a:cubicBezTo>
                  <a:pt x="5755490" y="2648026"/>
                  <a:pt x="6380835" y="2908605"/>
                  <a:pt x="6834019" y="3137932"/>
                </a:cubicBezTo>
                <a:lnTo>
                  <a:pt x="6858000" y="3150313"/>
                </a:lnTo>
                <a:close/>
              </a:path>
            </a:pathLst>
          </a:custGeom>
          <a:solidFill>
            <a:schemeClr val="accent4">
              <a:alpha val="14239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9C605622-8F1F-632F-D5C0-1F2E7875EBA1}"/>
              </a:ext>
            </a:extLst>
          </p:cNvPr>
          <p:cNvSpPr/>
          <p:nvPr userDrawn="1"/>
        </p:nvSpPr>
        <p:spPr>
          <a:xfrm rot="5400000">
            <a:off x="6488397" y="1182411"/>
            <a:ext cx="6858000" cy="4493171"/>
          </a:xfrm>
          <a:custGeom>
            <a:avLst/>
            <a:gdLst>
              <a:gd name="connsiteX0" fmla="*/ 0 w 6858000"/>
              <a:gd name="connsiteY0" fmla="*/ 3300688 h 4744323"/>
              <a:gd name="connsiteX1" fmla="*/ 0 w 6858000"/>
              <a:gd name="connsiteY1" fmla="*/ 0 h 4744323"/>
              <a:gd name="connsiteX2" fmla="*/ 6858000 w 6858000"/>
              <a:gd name="connsiteY2" fmla="*/ 0 h 4744323"/>
              <a:gd name="connsiteX3" fmla="*/ 6858000 w 6858000"/>
              <a:gd name="connsiteY3" fmla="*/ 3130282 h 4744323"/>
              <a:gd name="connsiteX4" fmla="*/ 6685009 w 6858000"/>
              <a:gd name="connsiteY4" fmla="*/ 3177721 h 4744323"/>
              <a:gd name="connsiteX5" fmla="*/ 2944852 w 6858000"/>
              <a:gd name="connsiteY5" fmla="*/ 4744264 h 4744323"/>
              <a:gd name="connsiteX6" fmla="*/ 88593 w 6858000"/>
              <a:gd name="connsiteY6" fmla="*/ 3449517 h 4744323"/>
              <a:gd name="connsiteX7" fmla="*/ 0 w 6858000"/>
              <a:gd name="connsiteY7" fmla="*/ 3300688 h 4744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4744323">
                <a:moveTo>
                  <a:pt x="0" y="3300688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3130282"/>
                </a:lnTo>
                <a:lnTo>
                  <a:pt x="6685009" y="3177721"/>
                </a:lnTo>
                <a:cubicBezTo>
                  <a:pt x="5333681" y="3615865"/>
                  <a:pt x="4498161" y="4736270"/>
                  <a:pt x="2944852" y="4744264"/>
                </a:cubicBezTo>
                <a:cubicBezTo>
                  <a:pt x="1511029" y="4751644"/>
                  <a:pt x="502120" y="4067469"/>
                  <a:pt x="88593" y="3449517"/>
                </a:cubicBezTo>
                <a:lnTo>
                  <a:pt x="0" y="3300688"/>
                </a:lnTo>
                <a:close/>
              </a:path>
            </a:pathLst>
          </a:custGeom>
          <a:gradFill flip="none" rotWithShape="1">
            <a:gsLst>
              <a:gs pos="4000">
                <a:schemeClr val="accent2">
                  <a:alpha val="23589"/>
                </a:schemeClr>
              </a:gs>
              <a:gs pos="79000">
                <a:schemeClr val="accent5">
                  <a:lumMod val="50000"/>
                  <a:alpha val="5218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Freeform 12">
            <a:extLst>
              <a:ext uri="{FF2B5EF4-FFF2-40B4-BE49-F238E27FC236}">
                <a16:creationId xmlns:a16="http://schemas.microsoft.com/office/drawing/2014/main" id="{919AB4B2-2D3A-FCB5-0314-CC465BCC0E5D}"/>
              </a:ext>
            </a:extLst>
          </p:cNvPr>
          <p:cNvSpPr/>
          <p:nvPr userDrawn="1"/>
        </p:nvSpPr>
        <p:spPr>
          <a:xfrm rot="5400000">
            <a:off x="6926379" y="1582290"/>
            <a:ext cx="6858001" cy="3693421"/>
          </a:xfrm>
          <a:custGeom>
            <a:avLst/>
            <a:gdLst>
              <a:gd name="connsiteX0" fmla="*/ 0 w 6858001"/>
              <a:gd name="connsiteY0" fmla="*/ 3437558 h 3693421"/>
              <a:gd name="connsiteX1" fmla="*/ 0 w 6858001"/>
              <a:gd name="connsiteY1" fmla="*/ 0 h 3693421"/>
              <a:gd name="connsiteX2" fmla="*/ 6858001 w 6858001"/>
              <a:gd name="connsiteY2" fmla="*/ 0 h 3693421"/>
              <a:gd name="connsiteX3" fmla="*/ 6858001 w 6858001"/>
              <a:gd name="connsiteY3" fmla="*/ 1982949 h 3693421"/>
              <a:gd name="connsiteX4" fmla="*/ 6594582 w 6858001"/>
              <a:gd name="connsiteY4" fmla="*/ 1960784 h 3693421"/>
              <a:gd name="connsiteX5" fmla="*/ 6223032 w 6858001"/>
              <a:gd name="connsiteY5" fmla="*/ 1954544 h 3693421"/>
              <a:gd name="connsiteX6" fmla="*/ 1449771 w 6858001"/>
              <a:gd name="connsiteY6" fmla="*/ 3693362 h 3693421"/>
              <a:gd name="connsiteX7" fmla="*/ 163899 w 6858001"/>
              <a:gd name="connsiteY7" fmla="*/ 3498289 h 3693421"/>
              <a:gd name="connsiteX8" fmla="*/ 0 w 6858001"/>
              <a:gd name="connsiteY8" fmla="*/ 3437558 h 3693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1" h="3693421">
                <a:moveTo>
                  <a:pt x="0" y="3437558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1982949"/>
                </a:lnTo>
                <a:lnTo>
                  <a:pt x="6594582" y="1960784"/>
                </a:lnTo>
                <a:cubicBezTo>
                  <a:pt x="6474164" y="1954657"/>
                  <a:pt x="6350346" y="1952415"/>
                  <a:pt x="6223032" y="1954544"/>
                </a:cubicBezTo>
                <a:cubicBezTo>
                  <a:pt x="4185999" y="1988612"/>
                  <a:pt x="3361537" y="3683524"/>
                  <a:pt x="1449771" y="3693362"/>
                </a:cubicBezTo>
                <a:cubicBezTo>
                  <a:pt x="971830" y="3695822"/>
                  <a:pt x="541102" y="3621442"/>
                  <a:pt x="163899" y="3498289"/>
                </a:cubicBezTo>
                <a:lnTo>
                  <a:pt x="0" y="3437558"/>
                </a:lnTo>
                <a:close/>
              </a:path>
            </a:pathLst>
          </a:custGeom>
          <a:gradFill>
            <a:gsLst>
              <a:gs pos="84000">
                <a:schemeClr val="accent4">
                  <a:alpha val="20000"/>
                </a:schemeClr>
              </a:gs>
              <a:gs pos="1000">
                <a:schemeClr val="accent6">
                  <a:alpha val="38000"/>
                </a:schemeClr>
              </a:gs>
              <a:gs pos="100000">
                <a:schemeClr val="accent6">
                  <a:alpha val="3349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2257B9-FE58-1976-7115-17E05E5819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F040BB-6465-852C-B53C-074E90BB09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6192" y="832104"/>
            <a:ext cx="8878824" cy="1069848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6192" y="2212848"/>
            <a:ext cx="6422136" cy="3282696"/>
          </a:xfrm>
        </p:spPr>
        <p:txBody>
          <a:bodyPr>
            <a:noAutofit/>
          </a:bodyPr>
          <a:lstStyle>
            <a:lvl1pPr marL="347472">
              <a:lnSpc>
                <a:spcPct val="150000"/>
              </a:lnSpc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16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9BE68DE5-FB8F-C713-B589-69851789C6C5}"/>
              </a:ext>
            </a:extLst>
          </p:cNvPr>
          <p:cNvSpPr/>
          <p:nvPr userDrawn="1"/>
        </p:nvSpPr>
        <p:spPr>
          <a:xfrm>
            <a:off x="1" y="4852144"/>
            <a:ext cx="5681755" cy="2002200"/>
          </a:xfrm>
          <a:custGeom>
            <a:avLst/>
            <a:gdLst>
              <a:gd name="connsiteX0" fmla="*/ 320629 w 5681755"/>
              <a:gd name="connsiteY0" fmla="*/ 0 h 2002200"/>
              <a:gd name="connsiteX1" fmla="*/ 375829 w 5681755"/>
              <a:gd name="connsiteY1" fmla="*/ 158026 h 2002200"/>
              <a:gd name="connsiteX2" fmla="*/ 897491 w 5681755"/>
              <a:gd name="connsiteY2" fmla="*/ 961690 h 2002200"/>
              <a:gd name="connsiteX3" fmla="*/ 4054478 w 5681755"/>
              <a:gd name="connsiteY3" fmla="*/ 1474149 h 2002200"/>
              <a:gd name="connsiteX4" fmla="*/ 5679398 w 5681755"/>
              <a:gd name="connsiteY4" fmla="*/ 1986034 h 2002200"/>
              <a:gd name="connsiteX5" fmla="*/ 5681755 w 5681755"/>
              <a:gd name="connsiteY5" fmla="*/ 2002200 h 2002200"/>
              <a:gd name="connsiteX6" fmla="*/ 0 w 5681755"/>
              <a:gd name="connsiteY6" fmla="*/ 1989323 h 2002200"/>
              <a:gd name="connsiteX7" fmla="*/ 0 w 5681755"/>
              <a:gd name="connsiteY7" fmla="*/ 1952135 h 200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681755" h="2002200">
                <a:moveTo>
                  <a:pt x="320629" y="0"/>
                </a:moveTo>
                <a:lnTo>
                  <a:pt x="375829" y="158026"/>
                </a:lnTo>
                <a:cubicBezTo>
                  <a:pt x="503741" y="486192"/>
                  <a:pt x="688117" y="753054"/>
                  <a:pt x="897491" y="961690"/>
                </a:cubicBezTo>
                <a:cubicBezTo>
                  <a:pt x="1455821" y="1518049"/>
                  <a:pt x="3033468" y="1694058"/>
                  <a:pt x="4054478" y="1474149"/>
                </a:cubicBezTo>
                <a:cubicBezTo>
                  <a:pt x="5094564" y="1247948"/>
                  <a:pt x="5587838" y="1548928"/>
                  <a:pt x="5679398" y="1986034"/>
                </a:cubicBezTo>
                <a:lnTo>
                  <a:pt x="5681755" y="2002200"/>
                </a:lnTo>
                <a:lnTo>
                  <a:pt x="0" y="1989323"/>
                </a:lnTo>
                <a:lnTo>
                  <a:pt x="0" y="1952135"/>
                </a:lnTo>
                <a:close/>
              </a:path>
            </a:pathLst>
          </a:custGeom>
          <a:gradFill flip="none" rotWithShape="1">
            <a:gsLst>
              <a:gs pos="77000">
                <a:schemeClr val="accent3">
                  <a:lumMod val="25000"/>
                  <a:alpha val="0"/>
                </a:schemeClr>
              </a:gs>
              <a:gs pos="0">
                <a:schemeClr val="tx2">
                  <a:alpha val="70774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6B337A9-EA8E-4E30-3CF4-C681F9705934}"/>
              </a:ext>
            </a:extLst>
          </p:cNvPr>
          <p:cNvSpPr/>
          <p:nvPr userDrawn="1"/>
        </p:nvSpPr>
        <p:spPr>
          <a:xfrm>
            <a:off x="1" y="0"/>
            <a:ext cx="6392389" cy="3297866"/>
          </a:xfrm>
          <a:custGeom>
            <a:avLst/>
            <a:gdLst>
              <a:gd name="connsiteX0" fmla="*/ 0 w 6392389"/>
              <a:gd name="connsiteY0" fmla="*/ 0 h 3297866"/>
              <a:gd name="connsiteX1" fmla="*/ 6392389 w 6392389"/>
              <a:gd name="connsiteY1" fmla="*/ 0 h 3297866"/>
              <a:gd name="connsiteX2" fmla="*/ 6039257 w 6392389"/>
              <a:gd name="connsiteY2" fmla="*/ 205593 h 3297866"/>
              <a:gd name="connsiteX3" fmla="*/ 4044501 w 6392389"/>
              <a:gd name="connsiteY3" fmla="*/ 1885401 h 3297866"/>
              <a:gd name="connsiteX4" fmla="*/ 41384 w 6392389"/>
              <a:gd name="connsiteY4" fmla="*/ 2408804 h 3297866"/>
              <a:gd name="connsiteX5" fmla="*/ 0 w 6392389"/>
              <a:gd name="connsiteY5" fmla="*/ 2349004 h 329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392389" h="3297866">
                <a:moveTo>
                  <a:pt x="0" y="0"/>
                </a:moveTo>
                <a:lnTo>
                  <a:pt x="6392389" y="0"/>
                </a:lnTo>
                <a:lnTo>
                  <a:pt x="6039257" y="205593"/>
                </a:lnTo>
                <a:cubicBezTo>
                  <a:pt x="5243960" y="694220"/>
                  <a:pt x="4533171" y="1286369"/>
                  <a:pt x="4044501" y="1885401"/>
                </a:cubicBezTo>
                <a:cubicBezTo>
                  <a:pt x="2455953" y="3842789"/>
                  <a:pt x="879065" y="3516921"/>
                  <a:pt x="41384" y="2408804"/>
                </a:cubicBezTo>
                <a:lnTo>
                  <a:pt x="0" y="2349004"/>
                </a:lnTo>
                <a:close/>
              </a:path>
            </a:pathLst>
          </a:custGeom>
          <a:gradFill flip="none" rotWithShape="1">
            <a:gsLst>
              <a:gs pos="20000">
                <a:schemeClr val="accent3">
                  <a:lumMod val="25000"/>
                </a:schemeClr>
              </a:gs>
              <a:gs pos="100000">
                <a:schemeClr val="tx2">
                  <a:alpha val="54000"/>
                </a:schemeClr>
              </a:gs>
            </a:gsLst>
            <a:lin ang="10200000" scaled="0"/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385D1DB-F6B1-8F65-1FDB-5CDD731A6DFC}"/>
              </a:ext>
            </a:extLst>
          </p:cNvPr>
          <p:cNvSpPr/>
          <p:nvPr userDrawn="1"/>
        </p:nvSpPr>
        <p:spPr>
          <a:xfrm>
            <a:off x="9517205" y="2"/>
            <a:ext cx="2674794" cy="6857999"/>
          </a:xfrm>
          <a:custGeom>
            <a:avLst/>
            <a:gdLst>
              <a:gd name="connsiteX0" fmla="*/ 2674793 w 2674794"/>
              <a:gd name="connsiteY0" fmla="*/ 0 h 6857999"/>
              <a:gd name="connsiteX1" fmla="*/ 2674794 w 2674794"/>
              <a:gd name="connsiteY1" fmla="*/ 6857999 h 6857999"/>
              <a:gd name="connsiteX2" fmla="*/ 1158844 w 2674794"/>
              <a:gd name="connsiteY2" fmla="*/ 6857999 h 6857999"/>
              <a:gd name="connsiteX3" fmla="*/ 1212639 w 2674794"/>
              <a:gd name="connsiteY3" fmla="*/ 6771304 h 6857999"/>
              <a:gd name="connsiteX4" fmla="*/ 1327460 w 2674794"/>
              <a:gd name="connsiteY4" fmla="*/ 6554527 h 6857999"/>
              <a:gd name="connsiteX5" fmla="*/ 545566 w 2674794"/>
              <a:gd name="connsiteY5" fmla="*/ 2293136 h 6857999"/>
              <a:gd name="connsiteX6" fmla="*/ 381787 w 2674794"/>
              <a:gd name="connsiteY6" fmla="*/ 3827 h 6857999"/>
              <a:gd name="connsiteX7" fmla="*/ 386161 w 2674794"/>
              <a:gd name="connsiteY7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74794" h="6857999">
                <a:moveTo>
                  <a:pt x="2674793" y="0"/>
                </a:moveTo>
                <a:lnTo>
                  <a:pt x="2674794" y="6857999"/>
                </a:lnTo>
                <a:lnTo>
                  <a:pt x="1158844" y="6857999"/>
                </a:lnTo>
                <a:lnTo>
                  <a:pt x="1212639" y="6771304"/>
                </a:lnTo>
                <a:cubicBezTo>
                  <a:pt x="1256917" y="6696480"/>
                  <a:pt x="1295401" y="6624001"/>
                  <a:pt x="1327460" y="6554527"/>
                </a:cubicBezTo>
                <a:cubicBezTo>
                  <a:pt x="1840424" y="5442926"/>
                  <a:pt x="1337703" y="3374924"/>
                  <a:pt x="545566" y="2293136"/>
                </a:cubicBezTo>
                <a:cubicBezTo>
                  <a:pt x="-210423" y="1266170"/>
                  <a:pt x="-98154" y="469786"/>
                  <a:pt x="381787" y="3827"/>
                </a:cubicBezTo>
                <a:lnTo>
                  <a:pt x="386161" y="0"/>
                </a:lnTo>
                <a:close/>
              </a:path>
            </a:pathLst>
          </a:custGeom>
          <a:solidFill>
            <a:schemeClr val="tx2">
              <a:alpha val="32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glass card">
            <a:extLst>
              <a:ext uri="{FF2B5EF4-FFF2-40B4-BE49-F238E27FC236}">
                <a16:creationId xmlns:a16="http://schemas.microsoft.com/office/drawing/2014/main" id="{BAC99002-32F5-F4C1-2519-F23274B0580C}"/>
              </a:ext>
            </a:extLst>
          </p:cNvPr>
          <p:cNvSpPr/>
          <p:nvPr userDrawn="1"/>
        </p:nvSpPr>
        <p:spPr>
          <a:xfrm>
            <a:off x="1365705" y="1005155"/>
            <a:ext cx="9243233" cy="4978750"/>
          </a:xfrm>
          <a:prstGeom prst="roundRect">
            <a:avLst>
              <a:gd name="adj" fmla="val 6806"/>
            </a:avLst>
          </a:prstGeom>
          <a:gradFill>
            <a:gsLst>
              <a:gs pos="100000">
                <a:schemeClr val="bg1">
                  <a:alpha val="3000"/>
                </a:schemeClr>
              </a:gs>
              <a:gs pos="47000">
                <a:schemeClr val="bg1">
                  <a:alpha val="17037"/>
                </a:schemeClr>
              </a:gs>
              <a:gs pos="6000">
                <a:schemeClr val="bg1">
                  <a:alpha val="13000"/>
                </a:schemeClr>
              </a:gs>
            </a:gsLst>
            <a:path path="circle">
              <a:fillToRect l="100000" t="100000"/>
            </a:path>
          </a:gradFill>
          <a:ln w="6350">
            <a:noFill/>
          </a:ln>
          <a:effectLst>
            <a:outerShdw blurRad="63500" dist="38100" dir="5400000" sx="1000" sy="1000" algn="t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28088" y="2157984"/>
            <a:ext cx="7735824" cy="1069848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088" y="3685032"/>
            <a:ext cx="7735824" cy="113385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0DF239B3-DB66-3CD4-1BFE-4EBA82BC4A44}"/>
              </a:ext>
            </a:extLst>
          </p:cNvPr>
          <p:cNvSpPr/>
          <p:nvPr userDrawn="1"/>
        </p:nvSpPr>
        <p:spPr>
          <a:xfrm>
            <a:off x="0" y="5255333"/>
            <a:ext cx="2769194" cy="1602667"/>
          </a:xfrm>
          <a:custGeom>
            <a:avLst/>
            <a:gdLst>
              <a:gd name="connsiteX0" fmla="*/ 0 w 2769194"/>
              <a:gd name="connsiteY0" fmla="*/ 0 h 1602667"/>
              <a:gd name="connsiteX1" fmla="*/ 93250 w 2769194"/>
              <a:gd name="connsiteY1" fmla="*/ 101565 h 1602667"/>
              <a:gd name="connsiteX2" fmla="*/ 2646213 w 2769194"/>
              <a:gd name="connsiteY2" fmla="*/ 1567071 h 1602667"/>
              <a:gd name="connsiteX3" fmla="*/ 2769194 w 2769194"/>
              <a:gd name="connsiteY3" fmla="*/ 1602667 h 1602667"/>
              <a:gd name="connsiteX4" fmla="*/ 0 w 2769194"/>
              <a:gd name="connsiteY4" fmla="*/ 1602667 h 1602667"/>
              <a:gd name="connsiteX5" fmla="*/ 0 w 2769194"/>
              <a:gd name="connsiteY5" fmla="*/ 807120 h 16026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69194" h="1602667">
                <a:moveTo>
                  <a:pt x="0" y="0"/>
                </a:moveTo>
                <a:lnTo>
                  <a:pt x="93250" y="101565"/>
                </a:lnTo>
                <a:cubicBezTo>
                  <a:pt x="702540" y="735306"/>
                  <a:pt x="1672588" y="1259605"/>
                  <a:pt x="2646213" y="1567071"/>
                </a:cubicBezTo>
                <a:lnTo>
                  <a:pt x="2769194" y="1602667"/>
                </a:lnTo>
                <a:lnTo>
                  <a:pt x="0" y="1602667"/>
                </a:lnTo>
                <a:lnTo>
                  <a:pt x="0" y="807120"/>
                </a:lnTo>
                <a:close/>
              </a:path>
            </a:pathLst>
          </a:custGeom>
          <a:gradFill flip="none" rotWithShape="1">
            <a:gsLst>
              <a:gs pos="60000">
                <a:schemeClr val="accent3">
                  <a:alpha val="45000"/>
                </a:schemeClr>
              </a:gs>
              <a:gs pos="99000">
                <a:schemeClr val="accent5">
                  <a:alpha val="66721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3303B57-FF55-B795-FAE7-5EF26BFCBEF3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115287" y="2597113"/>
            <a:ext cx="0" cy="165518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7169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9968"/>
            <a:ext cx="9144000" cy="1069848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0320" y="3803904"/>
            <a:ext cx="7068312" cy="758952"/>
          </a:xfrm>
        </p:spPr>
        <p:txBody>
          <a:bodyPr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F1F20C20-DE23-6FE7-74A0-517218ACED7A}"/>
              </a:ext>
            </a:extLst>
          </p:cNvPr>
          <p:cNvSpPr/>
          <p:nvPr userDrawn="1"/>
        </p:nvSpPr>
        <p:spPr>
          <a:xfrm rot="10800000">
            <a:off x="-1" y="5019503"/>
            <a:ext cx="9676770" cy="18384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29177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Freeform 4">
            <a:extLst>
              <a:ext uri="{FF2B5EF4-FFF2-40B4-BE49-F238E27FC236}">
                <a16:creationId xmlns:a16="http://schemas.microsoft.com/office/drawing/2014/main" id="{98E2EA35-4179-2438-E1D1-02EFA8830FF9}"/>
              </a:ext>
            </a:extLst>
          </p:cNvPr>
          <p:cNvSpPr/>
          <p:nvPr userDrawn="1"/>
        </p:nvSpPr>
        <p:spPr>
          <a:xfrm flipV="1">
            <a:off x="2763044" y="6076116"/>
            <a:ext cx="3946673" cy="781884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accent4">
                  <a:lumMod val="75000"/>
                  <a:alpha val="46295"/>
                </a:schemeClr>
              </a:gs>
              <a:gs pos="33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A7C0B16B-87E9-E92C-62F3-D1844BEE5B2D}"/>
              </a:ext>
            </a:extLst>
          </p:cNvPr>
          <p:cNvSpPr/>
          <p:nvPr userDrawn="1"/>
        </p:nvSpPr>
        <p:spPr>
          <a:xfrm rot="10800000">
            <a:off x="5393054" y="601597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51F4118C-3B46-F20B-EF12-E16F7513844C}"/>
              </a:ext>
            </a:extLst>
          </p:cNvPr>
          <p:cNvSpPr/>
          <p:nvPr userDrawn="1"/>
        </p:nvSpPr>
        <p:spPr>
          <a:xfrm rot="10800000" flipH="1">
            <a:off x="-2688" y="5263861"/>
            <a:ext cx="12192000" cy="1599109"/>
          </a:xfrm>
          <a:custGeom>
            <a:avLst/>
            <a:gdLst>
              <a:gd name="connsiteX0" fmla="*/ 1373073 w 12192000"/>
              <a:gd name="connsiteY0" fmla="*/ 1599066 h 1599109"/>
              <a:gd name="connsiteX1" fmla="*/ 4901233 w 12192000"/>
              <a:gd name="connsiteY1" fmla="*/ 313816 h 1599109"/>
              <a:gd name="connsiteX2" fmla="*/ 7629483 w 12192000"/>
              <a:gd name="connsiteY2" fmla="*/ 1209099 h 1599109"/>
              <a:gd name="connsiteX3" fmla="*/ 7664573 w 12192000"/>
              <a:gd name="connsiteY3" fmla="*/ 1222798 h 1599109"/>
              <a:gd name="connsiteX4" fmla="*/ 7753536 w 12192000"/>
              <a:gd name="connsiteY4" fmla="*/ 1277391 h 1599109"/>
              <a:gd name="connsiteX5" fmla="*/ 9091947 w 12192000"/>
              <a:gd name="connsiteY5" fmla="*/ 1582567 h 1599109"/>
              <a:gd name="connsiteX6" fmla="*/ 12094171 w 12192000"/>
              <a:gd name="connsiteY6" fmla="*/ 359476 h 1599109"/>
              <a:gd name="connsiteX7" fmla="*/ 12192000 w 12192000"/>
              <a:gd name="connsiteY7" fmla="*/ 342643 h 1599109"/>
              <a:gd name="connsiteX8" fmla="*/ 12192000 w 12192000"/>
              <a:gd name="connsiteY8" fmla="*/ 0 h 1599109"/>
              <a:gd name="connsiteX9" fmla="*/ 0 w 12192000"/>
              <a:gd name="connsiteY9" fmla="*/ 0 h 1599109"/>
              <a:gd name="connsiteX10" fmla="*/ 0 w 12192000"/>
              <a:gd name="connsiteY10" fmla="*/ 1274406 h 1599109"/>
              <a:gd name="connsiteX11" fmla="*/ 34662 w 12192000"/>
              <a:gd name="connsiteY11" fmla="*/ 1293889 h 1599109"/>
              <a:gd name="connsiteX12" fmla="*/ 1373073 w 12192000"/>
              <a:gd name="connsiteY12" fmla="*/ 1599066 h 1599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1599109">
                <a:moveTo>
                  <a:pt x="1373073" y="1599066"/>
                </a:moveTo>
                <a:cubicBezTo>
                  <a:pt x="2786156" y="1591793"/>
                  <a:pt x="3395560" y="338997"/>
                  <a:pt x="4901233" y="313816"/>
                </a:cubicBezTo>
                <a:cubicBezTo>
                  <a:pt x="6312803" y="290208"/>
                  <a:pt x="7142906" y="993618"/>
                  <a:pt x="7629483" y="1209099"/>
                </a:cubicBezTo>
                <a:lnTo>
                  <a:pt x="7664573" y="1222798"/>
                </a:lnTo>
                <a:lnTo>
                  <a:pt x="7753536" y="1277391"/>
                </a:lnTo>
                <a:cubicBezTo>
                  <a:pt x="8110655" y="1460232"/>
                  <a:pt x="8562041" y="1585295"/>
                  <a:pt x="9091947" y="1582567"/>
                </a:cubicBezTo>
                <a:cubicBezTo>
                  <a:pt x="10328396" y="1576205"/>
                  <a:pt x="10949524" y="616237"/>
                  <a:pt x="12094171" y="359476"/>
                </a:cubicBezTo>
                <a:lnTo>
                  <a:pt x="12192000" y="342643"/>
                </a:lnTo>
                <a:lnTo>
                  <a:pt x="12192000" y="0"/>
                </a:lnTo>
                <a:lnTo>
                  <a:pt x="0" y="0"/>
                </a:lnTo>
                <a:lnTo>
                  <a:pt x="0" y="1274406"/>
                </a:lnTo>
                <a:lnTo>
                  <a:pt x="34662" y="1293889"/>
                </a:lnTo>
                <a:cubicBezTo>
                  <a:pt x="391780" y="1476730"/>
                  <a:pt x="843167" y="1601794"/>
                  <a:pt x="1373073" y="159906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69328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0F8AA9-2207-2D4C-C2E0-FEF14E2D9ACF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6095999" y="2597191"/>
            <a:ext cx="0" cy="165518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53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hart or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F769D-48D3-2655-40A4-674F657B74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A0756-78EA-68DD-4650-F40EF5F252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/>
              <a:t>Crypto: investing &amp; trading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53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6">
            <a:extLst>
              <a:ext uri="{FF2B5EF4-FFF2-40B4-BE49-F238E27FC236}">
                <a16:creationId xmlns:a16="http://schemas.microsoft.com/office/drawing/2014/main" id="{77AD3460-2264-3A46-993B-9F2AACED0504}"/>
              </a:ext>
            </a:extLst>
          </p:cNvPr>
          <p:cNvSpPr/>
          <p:nvPr userDrawn="1"/>
        </p:nvSpPr>
        <p:spPr>
          <a:xfrm rot="10800000">
            <a:off x="5393054" y="5650992"/>
            <a:ext cx="6821472" cy="1207007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 7">
            <a:extLst>
              <a:ext uri="{FF2B5EF4-FFF2-40B4-BE49-F238E27FC236}">
                <a16:creationId xmlns:a16="http://schemas.microsoft.com/office/drawing/2014/main" id="{BBBF3E9C-CCEA-98FA-7F69-55AF07558021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4F937A84-95EC-EB44-470A-C82AD8E99897}"/>
              </a:ext>
            </a:extLst>
          </p:cNvPr>
          <p:cNvSpPr/>
          <p:nvPr userDrawn="1"/>
        </p:nvSpPr>
        <p:spPr>
          <a:xfrm>
            <a:off x="-24334" y="0"/>
            <a:ext cx="12218982" cy="6860673"/>
          </a:xfrm>
          <a:custGeom>
            <a:avLst/>
            <a:gdLst>
              <a:gd name="connsiteX0" fmla="*/ 4456 w 12218982"/>
              <a:gd name="connsiteY0" fmla="*/ 0 h 6860673"/>
              <a:gd name="connsiteX1" fmla="*/ 3150735 w 12218982"/>
              <a:gd name="connsiteY1" fmla="*/ 0 h 6860673"/>
              <a:gd name="connsiteX2" fmla="*/ 3150734 w 12218982"/>
              <a:gd name="connsiteY2" fmla="*/ 1 h 6860673"/>
              <a:gd name="connsiteX3" fmla="*/ 3275209 w 12218982"/>
              <a:gd name="connsiteY3" fmla="*/ 1 h 6860673"/>
              <a:gd name="connsiteX4" fmla="*/ 3275209 w 12218982"/>
              <a:gd name="connsiteY4" fmla="*/ 0 h 6860673"/>
              <a:gd name="connsiteX5" fmla="*/ 12218982 w 12218982"/>
              <a:gd name="connsiteY5" fmla="*/ 0 h 6860673"/>
              <a:gd name="connsiteX6" fmla="*/ 12218982 w 12218982"/>
              <a:gd name="connsiteY6" fmla="*/ 1983013 h 6860673"/>
              <a:gd name="connsiteX7" fmla="*/ 12062259 w 12218982"/>
              <a:gd name="connsiteY7" fmla="*/ 2024385 h 6860673"/>
              <a:gd name="connsiteX8" fmla="*/ 10972986 w 12218982"/>
              <a:gd name="connsiteY8" fmla="*/ 2139627 h 6860673"/>
              <a:gd name="connsiteX9" fmla="*/ 5417726 w 12218982"/>
              <a:gd name="connsiteY9" fmla="*/ 115939 h 6860673"/>
              <a:gd name="connsiteX10" fmla="*/ 3916598 w 12218982"/>
              <a:gd name="connsiteY10" fmla="*/ 272807 h 6860673"/>
              <a:gd name="connsiteX11" fmla="*/ 3863345 w 12218982"/>
              <a:gd name="connsiteY11" fmla="*/ 286233 h 6860673"/>
              <a:gd name="connsiteX12" fmla="*/ 3729781 w 12218982"/>
              <a:gd name="connsiteY12" fmla="*/ 323286 h 6860673"/>
              <a:gd name="connsiteX13" fmla="*/ 1717096 w 12218982"/>
              <a:gd name="connsiteY13" fmla="*/ 1451719 h 6860673"/>
              <a:gd name="connsiteX14" fmla="*/ 708597 w 12218982"/>
              <a:gd name="connsiteY14" fmla="*/ 2695590 h 6860673"/>
              <a:gd name="connsiteX15" fmla="*/ 486880 w 12218982"/>
              <a:gd name="connsiteY15" fmla="*/ 3274865 h 6860673"/>
              <a:gd name="connsiteX16" fmla="*/ 365997 w 12218982"/>
              <a:gd name="connsiteY16" fmla="*/ 3984708 h 6860673"/>
              <a:gd name="connsiteX17" fmla="*/ 341340 w 12218982"/>
              <a:gd name="connsiteY17" fmla="*/ 4301231 h 6860673"/>
              <a:gd name="connsiteX18" fmla="*/ 341340 w 12218982"/>
              <a:gd name="connsiteY18" fmla="*/ 5007890 h 6860673"/>
              <a:gd name="connsiteX19" fmla="*/ 343276 w 12218982"/>
              <a:gd name="connsiteY19" fmla="*/ 5047516 h 6860673"/>
              <a:gd name="connsiteX20" fmla="*/ 814636 w 12218982"/>
              <a:gd name="connsiteY20" fmla="*/ 6666819 h 6860673"/>
              <a:gd name="connsiteX21" fmla="*/ 915601 w 12218982"/>
              <a:gd name="connsiteY21" fmla="*/ 6858000 h 6860673"/>
              <a:gd name="connsiteX22" fmla="*/ 341340 w 12218982"/>
              <a:gd name="connsiteY22" fmla="*/ 6858000 h 6860673"/>
              <a:gd name="connsiteX23" fmla="*/ 341340 w 12218982"/>
              <a:gd name="connsiteY23" fmla="*/ 6860673 h 6860673"/>
              <a:gd name="connsiteX24" fmla="*/ 4456 w 12218982"/>
              <a:gd name="connsiteY24" fmla="*/ 6860673 h 6860673"/>
              <a:gd name="connsiteX25" fmla="*/ 4456 w 12218982"/>
              <a:gd name="connsiteY25" fmla="*/ 2794000 h 6860673"/>
              <a:gd name="connsiteX26" fmla="*/ 0 w 12218982"/>
              <a:gd name="connsiteY26" fmla="*/ 2794000 h 6860673"/>
              <a:gd name="connsiteX27" fmla="*/ 0 w 12218982"/>
              <a:gd name="connsiteY27" fmla="*/ 2022550 h 6860673"/>
              <a:gd name="connsiteX28" fmla="*/ 4456 w 12218982"/>
              <a:gd name="connsiteY28" fmla="*/ 2022550 h 6860673"/>
              <a:gd name="connsiteX29" fmla="*/ 4456 w 12218982"/>
              <a:gd name="connsiteY29" fmla="*/ 1646989 h 6860673"/>
              <a:gd name="connsiteX30" fmla="*/ 4456 w 12218982"/>
              <a:gd name="connsiteY30" fmla="*/ 0 h 6860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12218982" h="6860673">
                <a:moveTo>
                  <a:pt x="4456" y="0"/>
                </a:moveTo>
                <a:lnTo>
                  <a:pt x="3150735" y="0"/>
                </a:lnTo>
                <a:lnTo>
                  <a:pt x="3150734" y="1"/>
                </a:lnTo>
                <a:lnTo>
                  <a:pt x="3275209" y="1"/>
                </a:lnTo>
                <a:lnTo>
                  <a:pt x="3275209" y="0"/>
                </a:lnTo>
                <a:lnTo>
                  <a:pt x="12218982" y="0"/>
                </a:lnTo>
                <a:lnTo>
                  <a:pt x="12218982" y="1983013"/>
                </a:lnTo>
                <a:lnTo>
                  <a:pt x="12062259" y="2024385"/>
                </a:lnTo>
                <a:cubicBezTo>
                  <a:pt x="11728036" y="2099441"/>
                  <a:pt x="11364094" y="2141640"/>
                  <a:pt x="10972986" y="2139627"/>
                </a:cubicBezTo>
                <a:cubicBezTo>
                  <a:pt x="8748018" y="2128176"/>
                  <a:pt x="7788484" y="155587"/>
                  <a:pt x="5417726" y="115939"/>
                </a:cubicBezTo>
                <a:cubicBezTo>
                  <a:pt x="4862080" y="106647"/>
                  <a:pt x="4363654" y="168899"/>
                  <a:pt x="3916598" y="272807"/>
                </a:cubicBezTo>
                <a:lnTo>
                  <a:pt x="3863345" y="286233"/>
                </a:lnTo>
                <a:lnTo>
                  <a:pt x="3729781" y="323286"/>
                </a:lnTo>
                <a:cubicBezTo>
                  <a:pt x="3036967" y="532141"/>
                  <a:pt x="2352843" y="836886"/>
                  <a:pt x="1717096" y="1451719"/>
                </a:cubicBezTo>
                <a:cubicBezTo>
                  <a:pt x="1293264" y="1861607"/>
                  <a:pt x="966036" y="2282242"/>
                  <a:pt x="708597" y="2695590"/>
                </a:cubicBezTo>
                <a:cubicBezTo>
                  <a:pt x="593502" y="2938109"/>
                  <a:pt x="544310" y="3015870"/>
                  <a:pt x="486880" y="3274865"/>
                </a:cubicBezTo>
                <a:cubicBezTo>
                  <a:pt x="434927" y="3498394"/>
                  <a:pt x="385149" y="3635910"/>
                  <a:pt x="365997" y="3984708"/>
                </a:cubicBezTo>
                <a:lnTo>
                  <a:pt x="341340" y="4301231"/>
                </a:lnTo>
                <a:lnTo>
                  <a:pt x="341340" y="5007890"/>
                </a:lnTo>
                <a:cubicBezTo>
                  <a:pt x="341985" y="5021099"/>
                  <a:pt x="342631" y="5034307"/>
                  <a:pt x="343276" y="5047516"/>
                </a:cubicBezTo>
                <a:cubicBezTo>
                  <a:pt x="393784" y="5666740"/>
                  <a:pt x="577442" y="6188267"/>
                  <a:pt x="814636" y="6666819"/>
                </a:cubicBezTo>
                <a:lnTo>
                  <a:pt x="915601" y="6858000"/>
                </a:lnTo>
                <a:lnTo>
                  <a:pt x="341340" y="6858000"/>
                </a:lnTo>
                <a:lnTo>
                  <a:pt x="341340" y="6860673"/>
                </a:lnTo>
                <a:lnTo>
                  <a:pt x="4456" y="6860673"/>
                </a:lnTo>
                <a:lnTo>
                  <a:pt x="4456" y="2794000"/>
                </a:lnTo>
                <a:lnTo>
                  <a:pt x="0" y="2794000"/>
                </a:lnTo>
                <a:lnTo>
                  <a:pt x="0" y="2022550"/>
                </a:lnTo>
                <a:lnTo>
                  <a:pt x="4456" y="2022550"/>
                </a:lnTo>
                <a:lnTo>
                  <a:pt x="4456" y="1646989"/>
                </a:lnTo>
                <a:lnTo>
                  <a:pt x="4456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25000"/>
                  <a:alpha val="60164"/>
                </a:schemeClr>
              </a:gs>
              <a:gs pos="77000">
                <a:schemeClr val="accent3">
                  <a:lumMod val="25000"/>
                  <a:alpha val="29492"/>
                </a:schemeClr>
              </a:gs>
            </a:gsLst>
            <a:path path="circle">
              <a:fillToRect t="100000" r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 10">
            <a:extLst>
              <a:ext uri="{FF2B5EF4-FFF2-40B4-BE49-F238E27FC236}">
                <a16:creationId xmlns:a16="http://schemas.microsoft.com/office/drawing/2014/main" id="{A9BF091C-5F88-B50F-03BB-284950253993}"/>
              </a:ext>
            </a:extLst>
          </p:cNvPr>
          <p:cNvSpPr/>
          <p:nvPr userDrawn="1"/>
        </p:nvSpPr>
        <p:spPr>
          <a:xfrm flipV="1">
            <a:off x="204060" y="5377862"/>
            <a:ext cx="7471211" cy="1480138"/>
          </a:xfrm>
          <a:custGeom>
            <a:avLst/>
            <a:gdLst>
              <a:gd name="connsiteX0" fmla="*/ 1910385 w 3946673"/>
              <a:gd name="connsiteY0" fmla="*/ 781847 h 781884"/>
              <a:gd name="connsiteX1" fmla="*/ 3855031 w 3946673"/>
              <a:gd name="connsiteY1" fmla="*/ 44786 h 781884"/>
              <a:gd name="connsiteX2" fmla="*/ 3946673 w 3946673"/>
              <a:gd name="connsiteY2" fmla="*/ 0 h 781884"/>
              <a:gd name="connsiteX3" fmla="*/ 0 w 3946673"/>
              <a:gd name="connsiteY3" fmla="*/ 0 h 781884"/>
              <a:gd name="connsiteX4" fmla="*/ 54644 w 3946673"/>
              <a:gd name="connsiteY4" fmla="*/ 67939 h 781884"/>
              <a:gd name="connsiteX5" fmla="*/ 1910385 w 3946673"/>
              <a:gd name="connsiteY5" fmla="*/ 781847 h 781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46673" h="781884">
                <a:moveTo>
                  <a:pt x="1910385" y="781847"/>
                </a:moveTo>
                <a:cubicBezTo>
                  <a:pt x="2719463" y="777993"/>
                  <a:pt x="3240943" y="361686"/>
                  <a:pt x="3855031" y="44786"/>
                </a:cubicBezTo>
                <a:lnTo>
                  <a:pt x="3946673" y="0"/>
                </a:lnTo>
                <a:lnTo>
                  <a:pt x="0" y="0"/>
                </a:lnTo>
                <a:lnTo>
                  <a:pt x="54644" y="67939"/>
                </a:lnTo>
                <a:cubicBezTo>
                  <a:pt x="372182" y="426203"/>
                  <a:pt x="1020399" y="786086"/>
                  <a:pt x="1910385" y="781847"/>
                </a:cubicBezTo>
                <a:close/>
              </a:path>
            </a:pathLst>
          </a:custGeom>
          <a:gradFill>
            <a:gsLst>
              <a:gs pos="66000">
                <a:schemeClr val="tx2">
                  <a:alpha val="8123"/>
                </a:schemeClr>
              </a:gs>
              <a:gs pos="33000">
                <a:schemeClr val="accent6">
                  <a:alpha val="13919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6">
            <a:extLst>
              <a:ext uri="{FF2B5EF4-FFF2-40B4-BE49-F238E27FC236}">
                <a16:creationId xmlns:a16="http://schemas.microsoft.com/office/drawing/2014/main" id="{3FF8B459-35F5-072D-56FA-415EEABE6DC2}"/>
              </a:ext>
            </a:extLst>
          </p:cNvPr>
          <p:cNvSpPr/>
          <p:nvPr userDrawn="1"/>
        </p:nvSpPr>
        <p:spPr>
          <a:xfrm rot="10800000">
            <a:off x="-30287" y="4822578"/>
            <a:ext cx="12230888" cy="2040391"/>
          </a:xfrm>
          <a:custGeom>
            <a:avLst/>
            <a:gdLst>
              <a:gd name="connsiteX0" fmla="*/ 1751979 w 12230888"/>
              <a:gd name="connsiteY0" fmla="*/ 2040336 h 2040391"/>
              <a:gd name="connsiteX1" fmla="*/ 44227 w 12230888"/>
              <a:gd name="connsiteY1" fmla="*/ 1650944 h 2040391"/>
              <a:gd name="connsiteX2" fmla="*/ 0 w 12230888"/>
              <a:gd name="connsiteY2" fmla="*/ 1626084 h 2040391"/>
              <a:gd name="connsiteX3" fmla="*/ 0 w 12230888"/>
              <a:gd name="connsiteY3" fmla="*/ 0 h 2040391"/>
              <a:gd name="connsiteX4" fmla="*/ 12230888 w 12230888"/>
              <a:gd name="connsiteY4" fmla="*/ 0 h 2040391"/>
              <a:gd name="connsiteX5" fmla="*/ 12230888 w 12230888"/>
              <a:gd name="connsiteY5" fmla="*/ 1945571 h 2040391"/>
              <a:gd name="connsiteX6" fmla="*/ 12158569 w 12230888"/>
              <a:gd name="connsiteY6" fmla="*/ 1963333 h 2040391"/>
              <a:gd name="connsiteX7" fmla="*/ 11600914 w 12230888"/>
              <a:gd name="connsiteY7" fmla="*/ 2019284 h 2040391"/>
              <a:gd name="connsiteX8" fmla="*/ 9893162 w 12230888"/>
              <a:gd name="connsiteY8" fmla="*/ 1629893 h 2040391"/>
              <a:gd name="connsiteX9" fmla="*/ 9779649 w 12230888"/>
              <a:gd name="connsiteY9" fmla="*/ 1560235 h 2040391"/>
              <a:gd name="connsiteX10" fmla="*/ 9734876 w 12230888"/>
              <a:gd name="connsiteY10" fmla="*/ 1542756 h 2040391"/>
              <a:gd name="connsiteX11" fmla="*/ 6253752 w 12230888"/>
              <a:gd name="connsiteY11" fmla="*/ 400415 h 2040391"/>
              <a:gd name="connsiteX12" fmla="*/ 1751979 w 12230888"/>
              <a:gd name="connsiteY12" fmla="*/ 2040336 h 20403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230888" h="2040391">
                <a:moveTo>
                  <a:pt x="1751979" y="2040336"/>
                </a:moveTo>
                <a:cubicBezTo>
                  <a:pt x="1075843" y="2043817"/>
                  <a:pt x="499894" y="1884241"/>
                  <a:pt x="44227" y="1650944"/>
                </a:cubicBezTo>
                <a:lnTo>
                  <a:pt x="0" y="1626084"/>
                </a:lnTo>
                <a:lnTo>
                  <a:pt x="0" y="0"/>
                </a:lnTo>
                <a:lnTo>
                  <a:pt x="12230888" y="0"/>
                </a:lnTo>
                <a:lnTo>
                  <a:pt x="12230888" y="1945571"/>
                </a:lnTo>
                <a:lnTo>
                  <a:pt x="12158569" y="1963333"/>
                </a:lnTo>
                <a:cubicBezTo>
                  <a:pt x="11983060" y="1998243"/>
                  <a:pt x="11798121" y="2018269"/>
                  <a:pt x="11600914" y="2019284"/>
                </a:cubicBezTo>
                <a:cubicBezTo>
                  <a:pt x="10924778" y="2022765"/>
                  <a:pt x="10348830" y="1863190"/>
                  <a:pt x="9893162" y="1629893"/>
                </a:cubicBezTo>
                <a:lnTo>
                  <a:pt x="9779649" y="1560235"/>
                </a:lnTo>
                <a:lnTo>
                  <a:pt x="9734876" y="1542756"/>
                </a:lnTo>
                <a:cubicBezTo>
                  <a:pt x="9114026" y="1267812"/>
                  <a:pt x="8054852" y="370292"/>
                  <a:pt x="6253752" y="400415"/>
                </a:cubicBezTo>
                <a:cubicBezTo>
                  <a:pt x="4332581" y="432545"/>
                  <a:pt x="3555009" y="2031056"/>
                  <a:pt x="1751979" y="2040336"/>
                </a:cubicBezTo>
                <a:close/>
              </a:path>
            </a:pathLst>
          </a:custGeom>
          <a:gradFill flip="none" rotWithShape="1">
            <a:gsLst>
              <a:gs pos="0">
                <a:schemeClr val="accent6">
                  <a:alpha val="23907"/>
                </a:schemeClr>
              </a:gs>
              <a:gs pos="85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73867BC1-390E-647F-B33F-8622748E6530}"/>
              </a:ext>
            </a:extLst>
          </p:cNvPr>
          <p:cNvSpPr/>
          <p:nvPr userDrawn="1"/>
        </p:nvSpPr>
        <p:spPr>
          <a:xfrm>
            <a:off x="0" y="0"/>
            <a:ext cx="12192000" cy="2035422"/>
          </a:xfrm>
          <a:custGeom>
            <a:avLst/>
            <a:gdLst>
              <a:gd name="connsiteX0" fmla="*/ 0 w 12192000"/>
              <a:gd name="connsiteY0" fmla="*/ 0 h 2035422"/>
              <a:gd name="connsiteX1" fmla="*/ 12192000 w 12192000"/>
              <a:gd name="connsiteY1" fmla="*/ 0 h 2035422"/>
              <a:gd name="connsiteX2" fmla="*/ 12192000 w 12192000"/>
              <a:gd name="connsiteY2" fmla="*/ 1759689 h 2035422"/>
              <a:gd name="connsiteX3" fmla="*/ 12103306 w 12192000"/>
              <a:gd name="connsiteY3" fmla="*/ 1729773 h 2035422"/>
              <a:gd name="connsiteX4" fmla="*/ 11659615 w 12192000"/>
              <a:gd name="connsiteY4" fmla="*/ 1535038 h 2035422"/>
              <a:gd name="connsiteX5" fmla="*/ 11521247 w 12192000"/>
              <a:gd name="connsiteY5" fmla="*/ 1450127 h 2035422"/>
              <a:gd name="connsiteX6" fmla="*/ 11466670 w 12192000"/>
              <a:gd name="connsiteY6" fmla="*/ 1428821 h 2035422"/>
              <a:gd name="connsiteX7" fmla="*/ 7223297 w 12192000"/>
              <a:gd name="connsiteY7" fmla="*/ 36346 h 2035422"/>
              <a:gd name="connsiteX8" fmla="*/ 1735787 w 12192000"/>
              <a:gd name="connsiteY8" fmla="*/ 2035354 h 2035422"/>
              <a:gd name="connsiteX9" fmla="*/ 97785 w 12192000"/>
              <a:gd name="connsiteY9" fmla="*/ 1755433 h 2035422"/>
              <a:gd name="connsiteX10" fmla="*/ 0 w 12192000"/>
              <a:gd name="connsiteY10" fmla="*/ 1715854 h 2035422"/>
              <a:gd name="connsiteX11" fmla="*/ 0 w 12192000"/>
              <a:gd name="connsiteY11" fmla="*/ 0 h 2035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2035422">
                <a:moveTo>
                  <a:pt x="0" y="0"/>
                </a:moveTo>
                <a:lnTo>
                  <a:pt x="12192000" y="0"/>
                </a:lnTo>
                <a:lnTo>
                  <a:pt x="12192000" y="1759689"/>
                </a:lnTo>
                <a:lnTo>
                  <a:pt x="12103306" y="1729773"/>
                </a:lnTo>
                <a:cubicBezTo>
                  <a:pt x="11946501" y="1671612"/>
                  <a:pt x="11798476" y="1606133"/>
                  <a:pt x="11659615" y="1535038"/>
                </a:cubicBezTo>
                <a:lnTo>
                  <a:pt x="11521247" y="1450127"/>
                </a:lnTo>
                <a:lnTo>
                  <a:pt x="11466670" y="1428821"/>
                </a:lnTo>
                <a:cubicBezTo>
                  <a:pt x="10709874" y="1093673"/>
                  <a:pt x="9418777" y="-373"/>
                  <a:pt x="7223297" y="36346"/>
                </a:cubicBezTo>
                <a:cubicBezTo>
                  <a:pt x="4881454" y="75511"/>
                  <a:pt x="3933620" y="2024042"/>
                  <a:pt x="1735787" y="2035354"/>
                </a:cubicBezTo>
                <a:cubicBezTo>
                  <a:pt x="1117647" y="2038536"/>
                  <a:pt x="568201" y="1929916"/>
                  <a:pt x="97785" y="1755433"/>
                </a:cubicBezTo>
                <a:lnTo>
                  <a:pt x="0" y="171585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lumMod val="25000"/>
                </a:schemeClr>
              </a:gs>
              <a:gs pos="99000">
                <a:schemeClr val="accent3">
                  <a:lumMod val="25000"/>
                </a:schemeClr>
              </a:gs>
              <a:gs pos="31000">
                <a:schemeClr val="accent6">
                  <a:alpha val="69328"/>
                </a:schemeClr>
              </a:gs>
              <a:gs pos="73000">
                <a:schemeClr val="accent5">
                  <a:lumMod val="50000"/>
                  <a:alpha val="42331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18">
            <a:extLst>
              <a:ext uri="{FF2B5EF4-FFF2-40B4-BE49-F238E27FC236}">
                <a16:creationId xmlns:a16="http://schemas.microsoft.com/office/drawing/2014/main" id="{FA6C5756-59FF-66C3-2611-3D7AB2049ABE}"/>
              </a:ext>
            </a:extLst>
          </p:cNvPr>
          <p:cNvSpPr/>
          <p:nvPr userDrawn="1"/>
        </p:nvSpPr>
        <p:spPr>
          <a:xfrm flipH="1">
            <a:off x="-2" y="0"/>
            <a:ext cx="11262111" cy="2139696"/>
          </a:xfrm>
          <a:custGeom>
            <a:avLst/>
            <a:gdLst>
              <a:gd name="connsiteX0" fmla="*/ 3062591 w 9676770"/>
              <a:gd name="connsiteY0" fmla="*/ 1838437 h 1838496"/>
              <a:gd name="connsiteX1" fmla="*/ 10485 w 9676770"/>
              <a:gd name="connsiteY1" fmla="*/ 104484 h 1838496"/>
              <a:gd name="connsiteX2" fmla="*/ 0 w 9676770"/>
              <a:gd name="connsiteY2" fmla="*/ 0 h 1838496"/>
              <a:gd name="connsiteX3" fmla="*/ 9676770 w 9676770"/>
              <a:gd name="connsiteY3" fmla="*/ 0 h 1838496"/>
              <a:gd name="connsiteX4" fmla="*/ 9676770 w 9676770"/>
              <a:gd name="connsiteY4" fmla="*/ 396354 h 1838496"/>
              <a:gd name="connsiteX5" fmla="*/ 9495267 w 9676770"/>
              <a:gd name="connsiteY5" fmla="*/ 334664 h 1838496"/>
              <a:gd name="connsiteX6" fmla="*/ 7835850 w 9676770"/>
              <a:gd name="connsiteY6" fmla="*/ 99619 h 1838496"/>
              <a:gd name="connsiteX7" fmla="*/ 3062591 w 9676770"/>
              <a:gd name="connsiteY7" fmla="*/ 1838437 h 1838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676770" h="1838496">
                <a:moveTo>
                  <a:pt x="3062591" y="1838437"/>
                </a:moveTo>
                <a:cubicBezTo>
                  <a:pt x="1270312" y="1847662"/>
                  <a:pt x="141962" y="776331"/>
                  <a:pt x="10485" y="104484"/>
                </a:cubicBezTo>
                <a:lnTo>
                  <a:pt x="0" y="0"/>
                </a:lnTo>
                <a:lnTo>
                  <a:pt x="9676770" y="0"/>
                </a:lnTo>
                <a:lnTo>
                  <a:pt x="9676770" y="396354"/>
                </a:lnTo>
                <a:lnTo>
                  <a:pt x="9495267" y="334664"/>
                </a:lnTo>
                <a:cubicBezTo>
                  <a:pt x="9021588" y="187614"/>
                  <a:pt x="8472423" y="88973"/>
                  <a:pt x="7835850" y="99619"/>
                </a:cubicBezTo>
                <a:cubicBezTo>
                  <a:pt x="5798818" y="133686"/>
                  <a:pt x="4974355" y="1828598"/>
                  <a:pt x="3062591" y="1838437"/>
                </a:cubicBezTo>
                <a:close/>
              </a:path>
            </a:pathLst>
          </a:custGeom>
          <a:gradFill flip="none" rotWithShape="1">
            <a:gsLst>
              <a:gs pos="43000">
                <a:schemeClr val="accent3">
                  <a:lumMod val="25000"/>
                  <a:alpha val="50000"/>
                </a:schemeClr>
              </a:gs>
              <a:gs pos="73000">
                <a:schemeClr val="accent1">
                  <a:alpha val="11498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19">
            <a:extLst>
              <a:ext uri="{FF2B5EF4-FFF2-40B4-BE49-F238E27FC236}">
                <a16:creationId xmlns:a16="http://schemas.microsoft.com/office/drawing/2014/main" id="{EF6D3160-DA6D-8CDA-3A13-8A43EC05449D}"/>
              </a:ext>
            </a:extLst>
          </p:cNvPr>
          <p:cNvSpPr/>
          <p:nvPr userDrawn="1"/>
        </p:nvSpPr>
        <p:spPr>
          <a:xfrm>
            <a:off x="0" y="7399"/>
            <a:ext cx="4758726" cy="842020"/>
          </a:xfrm>
          <a:custGeom>
            <a:avLst/>
            <a:gdLst>
              <a:gd name="connsiteX0" fmla="*/ 2449167 w 4758726"/>
              <a:gd name="connsiteY0" fmla="*/ 841961 h 842020"/>
              <a:gd name="connsiteX1" fmla="*/ 12024 w 4758726"/>
              <a:gd name="connsiteY1" fmla="*/ 11254 h 842020"/>
              <a:gd name="connsiteX2" fmla="*/ 0 w 4758726"/>
              <a:gd name="connsiteY2" fmla="*/ 0 h 842020"/>
              <a:gd name="connsiteX3" fmla="*/ 4758726 w 4758726"/>
              <a:gd name="connsiteY3" fmla="*/ 0 h 842020"/>
              <a:gd name="connsiteX4" fmla="*/ 4526601 w 4758726"/>
              <a:gd name="connsiteY4" fmla="*/ 141635 h 842020"/>
              <a:gd name="connsiteX5" fmla="*/ 2449167 w 4758726"/>
              <a:gd name="connsiteY5" fmla="*/ 841961 h 842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58726" h="842020">
                <a:moveTo>
                  <a:pt x="2449167" y="841961"/>
                </a:moveTo>
                <a:cubicBezTo>
                  <a:pt x="1373800" y="847496"/>
                  <a:pt x="537447" y="464031"/>
                  <a:pt x="12024" y="11254"/>
                </a:cubicBezTo>
                <a:lnTo>
                  <a:pt x="0" y="0"/>
                </a:lnTo>
                <a:lnTo>
                  <a:pt x="4758726" y="0"/>
                </a:lnTo>
                <a:lnTo>
                  <a:pt x="4526601" y="141635"/>
                </a:lnTo>
                <a:cubicBezTo>
                  <a:pt x="3913845" y="510819"/>
                  <a:pt x="3285564" y="837657"/>
                  <a:pt x="2449167" y="841961"/>
                </a:cubicBezTo>
                <a:close/>
              </a:path>
            </a:pathLst>
          </a:custGeom>
          <a:gradFill>
            <a:gsLst>
              <a:gs pos="0">
                <a:schemeClr val="tx2">
                  <a:alpha val="43000"/>
                </a:schemeClr>
              </a:gs>
              <a:gs pos="100000">
                <a:schemeClr val="accent6">
                  <a:alpha val="5300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752344"/>
            <a:ext cx="7763256" cy="1600200"/>
          </a:xfrm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32320" y="4233672"/>
            <a:ext cx="2843784" cy="448056"/>
          </a:xfrm>
        </p:spPr>
        <p:txBody>
          <a:bodyPr>
            <a:no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27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100A0D9B-ADC5-C41B-130F-1EA1EDE9F2E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37260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695761 h 1856232"/>
              <a:gd name="connsiteX3" fmla="*/ 1933505 w 2093976"/>
              <a:gd name="connsiteY3" fmla="*/ 1856232 h 1856232"/>
              <a:gd name="connsiteX4" fmla="*/ 0 w 2093976"/>
              <a:gd name="connsiteY4" fmla="*/ 1856232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695761"/>
                </a:lnTo>
                <a:cubicBezTo>
                  <a:pt x="2093976" y="1784387"/>
                  <a:pt x="2022131" y="1856232"/>
                  <a:pt x="1933505" y="1856232"/>
                </a:cubicBezTo>
                <a:lnTo>
                  <a:pt x="0" y="1856232"/>
                </a:ln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06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9AF8AEFF-3F3B-8AFC-621B-F653E2F1B74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7339" y="2478024"/>
            <a:ext cx="2098157" cy="702770"/>
          </a:xfrm>
          <a:custGeom>
            <a:avLst/>
            <a:gdLst>
              <a:gd name="connsiteX0" fmla="*/ 169182 w 2098157"/>
              <a:gd name="connsiteY0" fmla="*/ 0 h 702770"/>
              <a:gd name="connsiteX1" fmla="*/ 2098157 w 2098157"/>
              <a:gd name="connsiteY1" fmla="*/ 0 h 702770"/>
              <a:gd name="connsiteX2" fmla="*/ 2098157 w 2098157"/>
              <a:gd name="connsiteY2" fmla="*/ 702770 h 702770"/>
              <a:gd name="connsiteX3" fmla="*/ 2097025 w 2098157"/>
              <a:gd name="connsiteY3" fmla="*/ 702770 h 702770"/>
              <a:gd name="connsiteX4" fmla="*/ 503974 w 2098157"/>
              <a:gd name="connsiteY4" fmla="*/ 702770 h 702770"/>
              <a:gd name="connsiteX5" fmla="*/ 0 w 2098157"/>
              <a:gd name="connsiteY5" fmla="*/ 702770 h 702770"/>
              <a:gd name="connsiteX6" fmla="*/ 0 w 2098157"/>
              <a:gd name="connsiteY6" fmla="*/ 202766 h 702770"/>
              <a:gd name="connsiteX7" fmla="*/ 136581 w 2098157"/>
              <a:gd name="connsiteY7" fmla="*/ 3900 h 702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70">
                <a:moveTo>
                  <a:pt x="169182" y="0"/>
                </a:moveTo>
                <a:lnTo>
                  <a:pt x="2098157" y="0"/>
                </a:lnTo>
                <a:lnTo>
                  <a:pt x="2098157" y="702770"/>
                </a:lnTo>
                <a:lnTo>
                  <a:pt x="2097025" y="702770"/>
                </a:lnTo>
                <a:lnTo>
                  <a:pt x="503974" y="702770"/>
                </a:lnTo>
                <a:lnTo>
                  <a:pt x="0" y="702770"/>
                </a:lnTo>
                <a:lnTo>
                  <a:pt x="0" y="202766"/>
                </a:lnTo>
                <a:cubicBezTo>
                  <a:pt x="0" y="104671"/>
                  <a:pt x="58634" y="22828"/>
                  <a:pt x="136581" y="3900"/>
                </a:cubicBezTo>
                <a:close/>
              </a:path>
            </a:pathLst>
          </a:custGeom>
          <a:solidFill>
            <a:schemeClr val="accent6"/>
          </a:solidFill>
          <a:ln w="12700">
            <a:solidFill>
              <a:schemeClr val="accent6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C0111168-089D-E125-6CBB-0B288CE8D5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31520" y="3236976"/>
            <a:ext cx="2093976" cy="1856232"/>
          </a:xfrm>
          <a:custGeom>
            <a:avLst/>
            <a:gdLst>
              <a:gd name="connsiteX0" fmla="*/ 0 w 2093976"/>
              <a:gd name="connsiteY0" fmla="*/ 0 h 1856232"/>
              <a:gd name="connsiteX1" fmla="*/ 2093976 w 2093976"/>
              <a:gd name="connsiteY1" fmla="*/ 0 h 1856232"/>
              <a:gd name="connsiteX2" fmla="*/ 2093976 w 2093976"/>
              <a:gd name="connsiteY2" fmla="*/ 1856232 h 1856232"/>
              <a:gd name="connsiteX3" fmla="*/ 160471 w 2093976"/>
              <a:gd name="connsiteY3" fmla="*/ 1856232 h 1856232"/>
              <a:gd name="connsiteX4" fmla="*/ 0 w 2093976"/>
              <a:gd name="connsiteY4" fmla="*/ 1695761 h 1856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93976" h="1856232">
                <a:moveTo>
                  <a:pt x="0" y="0"/>
                </a:moveTo>
                <a:lnTo>
                  <a:pt x="2093976" y="0"/>
                </a:lnTo>
                <a:lnTo>
                  <a:pt x="2093976" y="1856232"/>
                </a:lnTo>
                <a:lnTo>
                  <a:pt x="160471" y="1856232"/>
                </a:lnTo>
                <a:cubicBezTo>
                  <a:pt x="71845" y="1856232"/>
                  <a:pt x="0" y="1784387"/>
                  <a:pt x="0" y="1695761"/>
                </a:cubicBezTo>
                <a:close/>
              </a:path>
            </a:pathLst>
          </a:custGeom>
          <a:ln w="12700">
            <a:solidFill>
              <a:schemeClr val="bg1"/>
            </a:solidFill>
          </a:ln>
        </p:spPr>
        <p:txBody>
          <a:bodyPr wrap="square" lIns="256032" tIns="201168" rIns="27432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884932" y="2478024"/>
            <a:ext cx="2103120" cy="704088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89179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047488" y="2478024"/>
            <a:ext cx="2103120" cy="704088"/>
          </a:xfrm>
          <a:solidFill>
            <a:schemeClr val="accent4"/>
          </a:solidFill>
          <a:ln w="12700">
            <a:solidFill>
              <a:schemeClr val="accent4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5206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210044" y="2478024"/>
            <a:ext cx="2103120" cy="704088"/>
          </a:xfrm>
          <a:solidFill>
            <a:schemeClr val="accent2"/>
          </a:solidFill>
          <a:ln w="12700">
            <a:solidFill>
              <a:schemeClr val="accent2"/>
            </a:solidFill>
          </a:ln>
        </p:spPr>
        <p:txBody>
          <a:bodyPr lIns="91440" tIns="45720" rIns="91440" bIns="4572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212330" y="3236976"/>
            <a:ext cx="2093976" cy="1856232"/>
          </a:xfrm>
          <a:ln w="12700">
            <a:solidFill>
              <a:schemeClr val="bg1"/>
            </a:solidFill>
          </a:ln>
        </p:spPr>
        <p:txBody>
          <a:bodyPr lIns="256032" tIns="201168" rIns="2743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76A5CBAC-0099-3E8F-E44D-7B999D7079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372600" y="2478025"/>
            <a:ext cx="2098157" cy="702769"/>
          </a:xfrm>
          <a:custGeom>
            <a:avLst/>
            <a:gdLst>
              <a:gd name="connsiteX0" fmla="*/ 0 w 2098157"/>
              <a:gd name="connsiteY0" fmla="*/ 0 h 702769"/>
              <a:gd name="connsiteX1" fmla="*/ 1928984 w 2098157"/>
              <a:gd name="connsiteY1" fmla="*/ 0 h 702769"/>
              <a:gd name="connsiteX2" fmla="*/ 1961576 w 2098157"/>
              <a:gd name="connsiteY2" fmla="*/ 3899 h 702769"/>
              <a:gd name="connsiteX3" fmla="*/ 2098157 w 2098157"/>
              <a:gd name="connsiteY3" fmla="*/ 202765 h 702769"/>
              <a:gd name="connsiteX4" fmla="*/ 2098157 w 2098157"/>
              <a:gd name="connsiteY4" fmla="*/ 702769 h 702769"/>
              <a:gd name="connsiteX5" fmla="*/ 1594183 w 2098157"/>
              <a:gd name="connsiteY5" fmla="*/ 702769 h 702769"/>
              <a:gd name="connsiteX6" fmla="*/ 1132 w 2098157"/>
              <a:gd name="connsiteY6" fmla="*/ 702769 h 702769"/>
              <a:gd name="connsiteX7" fmla="*/ 0 w 2098157"/>
              <a:gd name="connsiteY7" fmla="*/ 702769 h 70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98157" h="702769">
                <a:moveTo>
                  <a:pt x="0" y="0"/>
                </a:moveTo>
                <a:lnTo>
                  <a:pt x="1928984" y="0"/>
                </a:lnTo>
                <a:lnTo>
                  <a:pt x="1961576" y="3899"/>
                </a:lnTo>
                <a:cubicBezTo>
                  <a:pt x="2039523" y="22827"/>
                  <a:pt x="2098157" y="104670"/>
                  <a:pt x="2098157" y="202765"/>
                </a:cubicBezTo>
                <a:lnTo>
                  <a:pt x="2098157" y="702769"/>
                </a:lnTo>
                <a:lnTo>
                  <a:pt x="1594183" y="702769"/>
                </a:lnTo>
                <a:lnTo>
                  <a:pt x="1132" y="702769"/>
                </a:lnTo>
                <a:lnTo>
                  <a:pt x="0" y="702769"/>
                </a:lnTo>
                <a:close/>
              </a:path>
            </a:pathLst>
          </a:custGeom>
          <a:solidFill>
            <a:schemeClr val="tx2"/>
          </a:solidFill>
          <a:ln w="12700">
            <a:solidFill>
              <a:schemeClr val="tx2"/>
            </a:solidFill>
          </a:ln>
        </p:spPr>
        <p:txBody>
          <a:bodyPr wrap="square" lIns="91440" tIns="45720" rIns="91440" bIns="4572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66900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3694F-11E9-3CF0-DCDE-FC7C6FAF5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2224" y="832104"/>
            <a:ext cx="8878824" cy="106984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652500-B558-F785-439F-12315F4331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A96B1-64D5-11B6-BD02-AD31F31729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883D99-31C6-D5A2-D86A-FC9440CEA769}"/>
              </a:ext>
            </a:extLst>
          </p:cNvPr>
          <p:cNvCxnSpPr>
            <a:cxnSpLocks/>
          </p:cNvCxnSpPr>
          <p:nvPr userDrawn="1"/>
        </p:nvCxnSpPr>
        <p:spPr>
          <a:xfrm>
            <a:off x="1944007" y="3324115"/>
            <a:ext cx="2170451" cy="0"/>
          </a:xfrm>
          <a:prstGeom prst="line">
            <a:avLst/>
          </a:prstGeom>
          <a:ln w="12700">
            <a:solidFill>
              <a:schemeClr val="accent6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8AB5A6-6184-8A00-738A-9F575C1472CC}"/>
              </a:ext>
            </a:extLst>
          </p:cNvPr>
          <p:cNvCxnSpPr>
            <a:cxnSpLocks/>
          </p:cNvCxnSpPr>
          <p:nvPr userDrawn="1"/>
        </p:nvCxnSpPr>
        <p:spPr>
          <a:xfrm>
            <a:off x="4114458" y="3322646"/>
            <a:ext cx="2171700" cy="0"/>
          </a:xfrm>
          <a:prstGeom prst="line">
            <a:avLst/>
          </a:prstGeom>
          <a:ln w="1270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BFB726-8911-1D40-8CAD-0678A3988661}"/>
              </a:ext>
            </a:extLst>
          </p:cNvPr>
          <p:cNvCxnSpPr>
            <a:cxnSpLocks/>
          </p:cNvCxnSpPr>
          <p:nvPr userDrawn="1"/>
        </p:nvCxnSpPr>
        <p:spPr>
          <a:xfrm>
            <a:off x="6286158" y="3322646"/>
            <a:ext cx="2161515" cy="14408"/>
          </a:xfrm>
          <a:prstGeom prst="line">
            <a:avLst/>
          </a:prstGeom>
          <a:ln w="12700">
            <a:solidFill>
              <a:schemeClr val="accent4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A06BA5D-5C40-149B-0AE7-118CF43109F3}"/>
              </a:ext>
            </a:extLst>
          </p:cNvPr>
          <p:cNvCxnSpPr>
            <a:cxnSpLocks/>
          </p:cNvCxnSpPr>
          <p:nvPr userDrawn="1"/>
        </p:nvCxnSpPr>
        <p:spPr>
          <a:xfrm>
            <a:off x="8447673" y="3333307"/>
            <a:ext cx="2189197" cy="0"/>
          </a:xfrm>
          <a:prstGeom prst="line">
            <a:avLst/>
          </a:prstGeom>
          <a:ln w="1270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0E1F9F84-FEDF-EE4B-151E-0BA753B313F2}"/>
              </a:ext>
            </a:extLst>
          </p:cNvPr>
          <p:cNvSpPr/>
          <p:nvPr userDrawn="1"/>
        </p:nvSpPr>
        <p:spPr>
          <a:xfrm>
            <a:off x="1349145" y="2715964"/>
            <a:ext cx="1218817" cy="1218817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D1979A-4075-FDBC-DC21-B473A894753D}"/>
              </a:ext>
            </a:extLst>
          </p:cNvPr>
          <p:cNvSpPr/>
          <p:nvPr userDrawn="1"/>
        </p:nvSpPr>
        <p:spPr>
          <a:xfrm>
            <a:off x="3525168" y="2721004"/>
            <a:ext cx="1218817" cy="121881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53DC90-8B68-11F4-262C-EF788CC251ED}"/>
              </a:ext>
            </a:extLst>
          </p:cNvPr>
          <p:cNvSpPr/>
          <p:nvPr userDrawn="1"/>
        </p:nvSpPr>
        <p:spPr>
          <a:xfrm>
            <a:off x="5704017" y="2716977"/>
            <a:ext cx="1218817" cy="121881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EBAA34-A280-D694-891B-142A8D7FA33C}"/>
              </a:ext>
            </a:extLst>
          </p:cNvPr>
          <p:cNvSpPr/>
          <p:nvPr userDrawn="1"/>
        </p:nvSpPr>
        <p:spPr>
          <a:xfrm>
            <a:off x="7847695" y="2726015"/>
            <a:ext cx="1218817" cy="121881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C576C9-CAB6-8D5D-5976-B4CC1FB6B5C0}"/>
              </a:ext>
            </a:extLst>
          </p:cNvPr>
          <p:cNvSpPr/>
          <p:nvPr userDrawn="1"/>
        </p:nvSpPr>
        <p:spPr>
          <a:xfrm>
            <a:off x="10049319" y="2718520"/>
            <a:ext cx="1218817" cy="121881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B3AAAB5-1B7C-5567-E7F2-E97DCAFEA821}"/>
              </a:ext>
            </a:extLst>
          </p:cNvPr>
          <p:cNvSpPr/>
          <p:nvPr userDrawn="1"/>
        </p:nvSpPr>
        <p:spPr>
          <a:xfrm flipH="1">
            <a:off x="1418423" y="278651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E861CF-DCF3-E6B9-1438-583DC69FFA06}"/>
              </a:ext>
            </a:extLst>
          </p:cNvPr>
          <p:cNvSpPr/>
          <p:nvPr userDrawn="1"/>
        </p:nvSpPr>
        <p:spPr>
          <a:xfrm flipH="1">
            <a:off x="3593035" y="2791555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F4D24E5-CE49-C81C-1933-88384A77E742}"/>
              </a:ext>
            </a:extLst>
          </p:cNvPr>
          <p:cNvSpPr/>
          <p:nvPr userDrawn="1"/>
        </p:nvSpPr>
        <p:spPr>
          <a:xfrm flipH="1">
            <a:off x="5771884" y="2787528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F1CA68B-CB89-15A1-13F9-3DD65297D0BD}"/>
              </a:ext>
            </a:extLst>
          </p:cNvPr>
          <p:cNvSpPr/>
          <p:nvPr userDrawn="1"/>
        </p:nvSpPr>
        <p:spPr>
          <a:xfrm flipH="1">
            <a:off x="7915562" y="2796566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AD773FD-C1E4-FDB0-FDF1-0925375BE2A5}"/>
              </a:ext>
            </a:extLst>
          </p:cNvPr>
          <p:cNvSpPr/>
          <p:nvPr userDrawn="1"/>
        </p:nvSpPr>
        <p:spPr>
          <a:xfrm flipH="1">
            <a:off x="10129886" y="2789071"/>
            <a:ext cx="1071564" cy="1071564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ACA633AF-3209-BF0D-1450-6A91ACC8533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3807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70EFB68-D184-8E31-A027-F291D78776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807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20FBF32C-8DDB-F094-1C74-FDE91B64F98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38728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1">
            <a:extLst>
              <a:ext uri="{FF2B5EF4-FFF2-40B4-BE49-F238E27FC236}">
                <a16:creationId xmlns:a16="http://schemas.microsoft.com/office/drawing/2014/main" id="{C5237567-8AEF-3966-7CED-5DA3ACD21E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38728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7137587B-C03C-671F-AED7-4B974605AF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2414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25D4A96A-10D9-D4AD-C775-61041F026BA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72414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81308FE1-98CC-9FD0-5CF1-5A8E61C5BA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72984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6FB197B-711E-A949-62E5-216CBC83FF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872984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BC5472B4-CBBF-AC70-5BA8-A0661E663D4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058400" y="4114800"/>
            <a:ext cx="1362456" cy="466344"/>
          </a:xfrm>
        </p:spPr>
        <p:txBody>
          <a:bodyPr lIns="91440" tIns="45720" rIns="91440" bIns="45720"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spc="0" baseline="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C3CEEBDA-7860-91AD-704A-7A540E1E58F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058400" y="4599432"/>
            <a:ext cx="1362456" cy="740664"/>
          </a:xfrm>
        </p:spPr>
        <p:txBody>
          <a:bodyPr anchor="t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spc="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F918527-798D-3B40-E0EA-38C0AEBA6D7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648147" y="3018954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Picture Placeholder 29">
            <a:extLst>
              <a:ext uri="{FF2B5EF4-FFF2-40B4-BE49-F238E27FC236}">
                <a16:creationId xmlns:a16="http://schemas.microsoft.com/office/drawing/2014/main" id="{B0D40292-F2DF-0641-6B78-370AC5C5009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80511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29">
            <a:extLst>
              <a:ext uri="{FF2B5EF4-FFF2-40B4-BE49-F238E27FC236}">
                <a16:creationId xmlns:a16="http://schemas.microsoft.com/office/drawing/2014/main" id="{503DD6AB-C9B3-EBD7-080A-FB219B38122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995989" y="3026158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E61A9741-3B1C-111D-B260-CF7E7F223F8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146207" y="3011109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E49C1AE1-BC78-2CE3-D292-61496AC727DE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347831" y="3017032"/>
            <a:ext cx="621792" cy="621792"/>
          </a:xfrm>
        </p:spPr>
        <p:txBody>
          <a:bodyPr anchor="ctr"/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11">
            <a:extLst>
              <a:ext uri="{FF2B5EF4-FFF2-40B4-BE49-F238E27FC236}">
                <a16:creationId xmlns:a16="http://schemas.microsoft.com/office/drawing/2014/main" id="{3B71C9DC-B9E5-6C34-B451-BA2224CCDDE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2350008" y="4279392"/>
            <a:ext cx="146304" cy="146304"/>
          </a:xfrm>
          <a:prstGeom prst="ellipse">
            <a:avLst/>
          </a:prstGeom>
          <a:solidFill>
            <a:schemeClr val="accent6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0596D87F-0114-685D-7F97-873DBA55794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517136" y="4279392"/>
            <a:ext cx="146304" cy="146304"/>
          </a:xfrm>
          <a:prstGeom prst="ellipse">
            <a:avLst/>
          </a:prstGeom>
          <a:solidFill>
            <a:schemeClr val="accent5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5D4E3F00-5755-F2EF-97C8-0FE775CAE0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702552" y="4279392"/>
            <a:ext cx="146304" cy="146304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29543A01-39BF-D362-26F8-BD1E7D0D3C8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842248" y="4279392"/>
            <a:ext cx="146304" cy="146304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BB6B72CD-75B9-D90F-4767-2141AEF3B20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055096" y="4279392"/>
            <a:ext cx="146304" cy="146304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" b="0" spc="0" baseline="0">
                <a:noFill/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90831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89A27E14-C943-C294-334B-4D6A7500F3B5}"/>
              </a:ext>
            </a:extLst>
          </p:cNvPr>
          <p:cNvSpPr/>
          <p:nvPr userDrawn="1"/>
        </p:nvSpPr>
        <p:spPr>
          <a:xfrm rot="5400000">
            <a:off x="7383937" y="2039848"/>
            <a:ext cx="6858000" cy="2778304"/>
          </a:xfrm>
          <a:custGeom>
            <a:avLst/>
            <a:gdLst>
              <a:gd name="connsiteX0" fmla="*/ 0 w 6858000"/>
              <a:gd name="connsiteY0" fmla="*/ 1050199 h 2778304"/>
              <a:gd name="connsiteX1" fmla="*/ 0 w 6858000"/>
              <a:gd name="connsiteY1" fmla="*/ 0 h 2778304"/>
              <a:gd name="connsiteX2" fmla="*/ 6858000 w 6858000"/>
              <a:gd name="connsiteY2" fmla="*/ 0 h 2778304"/>
              <a:gd name="connsiteX3" fmla="*/ 6858000 w 6858000"/>
              <a:gd name="connsiteY3" fmla="*/ 1193215 h 2778304"/>
              <a:gd name="connsiteX4" fmla="*/ 6790588 w 6858000"/>
              <a:gd name="connsiteY4" fmla="*/ 1211701 h 2778304"/>
              <a:gd name="connsiteX5" fmla="*/ 3050431 w 6858000"/>
              <a:gd name="connsiteY5" fmla="*/ 2778245 h 2778304"/>
              <a:gd name="connsiteX6" fmla="*/ 37813 w 6858000"/>
              <a:gd name="connsiteY6" fmla="*/ 1183549 h 2778304"/>
              <a:gd name="connsiteX7" fmla="*/ 0 w 6858000"/>
              <a:gd name="connsiteY7" fmla="*/ 1050199 h 2778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0" h="2778304">
                <a:moveTo>
                  <a:pt x="0" y="1050199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1193215"/>
                </a:lnTo>
                <a:lnTo>
                  <a:pt x="6790588" y="1211701"/>
                </a:lnTo>
                <a:cubicBezTo>
                  <a:pt x="5439260" y="1649845"/>
                  <a:pt x="4603740" y="2770251"/>
                  <a:pt x="3050431" y="2778245"/>
                </a:cubicBezTo>
                <a:cubicBezTo>
                  <a:pt x="1377637" y="2786855"/>
                  <a:pt x="283199" y="1854180"/>
                  <a:pt x="37813" y="1183549"/>
                </a:cubicBezTo>
                <a:lnTo>
                  <a:pt x="0" y="1050199"/>
                </a:lnTo>
                <a:close/>
              </a:path>
            </a:pathLst>
          </a:custGeom>
          <a:gradFill flip="none" rotWithShape="1">
            <a:gsLst>
              <a:gs pos="26000">
                <a:schemeClr val="accent3">
                  <a:lumMod val="25000"/>
                </a:schemeClr>
              </a:gs>
              <a:gs pos="73000">
                <a:schemeClr val="accent1">
                  <a:alpha val="33146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BE5C5BCA-F960-4024-7215-2D2EFD0FEBF3}"/>
              </a:ext>
            </a:extLst>
          </p:cNvPr>
          <p:cNvSpPr/>
          <p:nvPr userDrawn="1"/>
        </p:nvSpPr>
        <p:spPr>
          <a:xfrm rot="16200000" flipV="1">
            <a:off x="7907199" y="2573198"/>
            <a:ext cx="6858000" cy="1711602"/>
          </a:xfrm>
          <a:custGeom>
            <a:avLst/>
            <a:gdLst>
              <a:gd name="connsiteX0" fmla="*/ 6858000 w 6858000"/>
              <a:gd name="connsiteY0" fmla="*/ 1010661 h 1711602"/>
              <a:gd name="connsiteX1" fmla="*/ 6858000 w 6858000"/>
              <a:gd name="connsiteY1" fmla="*/ 0 h 1711602"/>
              <a:gd name="connsiteX2" fmla="*/ 0 w 6858000"/>
              <a:gd name="connsiteY2" fmla="*/ 0 h 1711602"/>
              <a:gd name="connsiteX3" fmla="*/ 0 w 6858000"/>
              <a:gd name="connsiteY3" fmla="*/ 983884 h 1711602"/>
              <a:gd name="connsiteX4" fmla="*/ 11078 w 6858000"/>
              <a:gd name="connsiteY4" fmla="*/ 997657 h 1711602"/>
              <a:gd name="connsiteX5" fmla="*/ 1866819 w 6858000"/>
              <a:gd name="connsiteY5" fmla="*/ 1711565 h 1711602"/>
              <a:gd name="connsiteX6" fmla="*/ 5098965 w 6858000"/>
              <a:gd name="connsiteY6" fmla="*/ 622006 h 1711602"/>
              <a:gd name="connsiteX7" fmla="*/ 6746500 w 6858000"/>
              <a:gd name="connsiteY7" fmla="*/ 959665 h 1711602"/>
              <a:gd name="connsiteX8" fmla="*/ 6858000 w 6858000"/>
              <a:gd name="connsiteY8" fmla="*/ 1010661 h 1711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8000" h="1711602">
                <a:moveTo>
                  <a:pt x="6858000" y="1010661"/>
                </a:moveTo>
                <a:lnTo>
                  <a:pt x="6858000" y="0"/>
                </a:lnTo>
                <a:lnTo>
                  <a:pt x="0" y="0"/>
                </a:lnTo>
                <a:lnTo>
                  <a:pt x="0" y="983884"/>
                </a:lnTo>
                <a:lnTo>
                  <a:pt x="11078" y="997657"/>
                </a:lnTo>
                <a:cubicBezTo>
                  <a:pt x="328616" y="1355920"/>
                  <a:pt x="976833" y="1715803"/>
                  <a:pt x="1866819" y="1711565"/>
                </a:cubicBezTo>
                <a:cubicBezTo>
                  <a:pt x="3161344" y="1705400"/>
                  <a:pt x="3719617" y="643352"/>
                  <a:pt x="5098965" y="622006"/>
                </a:cubicBezTo>
                <a:cubicBezTo>
                  <a:pt x="5788640" y="611332"/>
                  <a:pt x="6326795" y="775968"/>
                  <a:pt x="6746500" y="959665"/>
                </a:cubicBezTo>
                <a:lnTo>
                  <a:pt x="6858000" y="1010661"/>
                </a:lnTo>
                <a:close/>
              </a:path>
            </a:pathLst>
          </a:custGeom>
          <a:gradFill>
            <a:gsLst>
              <a:gs pos="79000">
                <a:schemeClr val="accent4">
                  <a:lumMod val="75000"/>
                  <a:alpha val="79763"/>
                </a:schemeClr>
              </a:gs>
              <a:gs pos="37000">
                <a:schemeClr val="accent3">
                  <a:lumMod val="25000"/>
                  <a:alpha val="27934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6F62D03F-D065-13FE-5D30-58C2523BD14D}"/>
              </a:ext>
            </a:extLst>
          </p:cNvPr>
          <p:cNvSpPr/>
          <p:nvPr userDrawn="1"/>
        </p:nvSpPr>
        <p:spPr>
          <a:xfrm rot="5400000">
            <a:off x="7877130" y="2543131"/>
            <a:ext cx="6858001" cy="1771739"/>
          </a:xfrm>
          <a:custGeom>
            <a:avLst/>
            <a:gdLst>
              <a:gd name="connsiteX0" fmla="*/ 0 w 6858001"/>
              <a:gd name="connsiteY0" fmla="*/ 1273784 h 1771739"/>
              <a:gd name="connsiteX1" fmla="*/ 0 w 6858001"/>
              <a:gd name="connsiteY1" fmla="*/ 0 h 1771739"/>
              <a:gd name="connsiteX2" fmla="*/ 6858001 w 6858001"/>
              <a:gd name="connsiteY2" fmla="*/ 0 h 1771739"/>
              <a:gd name="connsiteX3" fmla="*/ 6858001 w 6858001"/>
              <a:gd name="connsiteY3" fmla="*/ 34923 h 1771739"/>
              <a:gd name="connsiteX4" fmla="*/ 6735259 w 6858001"/>
              <a:gd name="connsiteY4" fmla="*/ 32862 h 1771739"/>
              <a:gd name="connsiteX5" fmla="*/ 1961998 w 6858001"/>
              <a:gd name="connsiteY5" fmla="*/ 1771680 h 1771739"/>
              <a:gd name="connsiteX6" fmla="*/ 151257 w 6858001"/>
              <a:gd name="connsiteY6" fmla="*/ 1358806 h 1771739"/>
              <a:gd name="connsiteX7" fmla="*/ 0 w 6858001"/>
              <a:gd name="connsiteY7" fmla="*/ 1273784 h 1771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58001" h="1771739">
                <a:moveTo>
                  <a:pt x="0" y="1273784"/>
                </a:moveTo>
                <a:lnTo>
                  <a:pt x="0" y="0"/>
                </a:lnTo>
                <a:lnTo>
                  <a:pt x="6858001" y="0"/>
                </a:lnTo>
                <a:lnTo>
                  <a:pt x="6858001" y="34923"/>
                </a:lnTo>
                <a:lnTo>
                  <a:pt x="6735259" y="32862"/>
                </a:lnTo>
                <a:cubicBezTo>
                  <a:pt x="4698226" y="66929"/>
                  <a:pt x="3873763" y="1761840"/>
                  <a:pt x="1961998" y="1771680"/>
                </a:cubicBezTo>
                <a:cubicBezTo>
                  <a:pt x="1245087" y="1775370"/>
                  <a:pt x="634403" y="1606171"/>
                  <a:pt x="151257" y="1358806"/>
                </a:cubicBezTo>
                <a:lnTo>
                  <a:pt x="0" y="1273784"/>
                </a:lnTo>
                <a:close/>
              </a:path>
            </a:pathLst>
          </a:custGeom>
          <a:gradFill>
            <a:gsLst>
              <a:gs pos="32000">
                <a:schemeClr val="tx2">
                  <a:alpha val="48229"/>
                </a:schemeClr>
              </a:gs>
              <a:gs pos="100000">
                <a:schemeClr val="accent6">
                  <a:alpha val="4858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5336" y="822960"/>
            <a:ext cx="8878824" cy="1069848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3DC3A9-D4E6-42CF-91A8-F267C7C66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36192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2CCA9-53A3-4DA5-AD45-C2A2C12A3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6192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00C9C6-BD61-4D2C-9146-FB785BAE4F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541264" y="2185416"/>
            <a:ext cx="3621024" cy="493776"/>
          </a:xfrm>
        </p:spPr>
        <p:txBody>
          <a:bodyPr anchor="t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E342EE-68BB-484D-98C3-48A784754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541264" y="2743200"/>
            <a:ext cx="3621024" cy="2578608"/>
          </a:xfrm>
        </p:spPr>
        <p:txBody>
          <a:bodyPr/>
          <a:lstStyle>
            <a:lvl1pPr marL="228600" indent="-228600">
              <a:defRPr sz="1800"/>
            </a:lvl1pPr>
            <a:lvl2pPr indent="-228600">
              <a:defRPr sz="1600"/>
            </a:lvl2pPr>
            <a:lvl3pPr indent="-228600">
              <a:defRPr sz="1400"/>
            </a:lvl3pPr>
            <a:lvl4pPr indent="-228600">
              <a:defRPr sz="1200"/>
            </a:lvl4pPr>
            <a:lvl5pPr indent="-22860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Crypto: investing &amp; trading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460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392" y="832104"/>
            <a:ext cx="10881360" cy="106984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984" y="2212848"/>
            <a:ext cx="10332720" cy="35478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9184" y="411480"/>
            <a:ext cx="521208" cy="310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6344" y="6190488"/>
            <a:ext cx="233172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b="0" i="0">
                <a:solidFill>
                  <a:schemeClr val="bg1"/>
                </a:solidFill>
                <a:latin typeface="+mn-lt"/>
                <a:cs typeface="Segoe UI Light" panose="020B0502040204020203" pitchFamily="34" charset="0"/>
              </a:defRPr>
            </a:lvl1pPr>
          </a:lstStyle>
          <a:p>
            <a:r>
              <a:rPr lang="en-US"/>
              <a:t>Crypto: investing &amp; trading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A4A2D6-617E-EEA3-E4EE-5BDB472F6A43}"/>
              </a:ext>
            </a:extLst>
          </p:cNvPr>
          <p:cNvCxnSpPr>
            <a:cxnSpLocks/>
          </p:cNvCxnSpPr>
          <p:nvPr userDrawn="1"/>
        </p:nvCxnSpPr>
        <p:spPr>
          <a:xfrm>
            <a:off x="594170" y="846661"/>
            <a:ext cx="0" cy="51110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70" r:id="rId7"/>
    <p:sldLayoutId id="2147483669" r:id="rId8"/>
    <p:sldLayoutId id="2147483653" r:id="rId9"/>
    <p:sldLayoutId id="2147483665" r:id="rId10"/>
    <p:sldLayoutId id="2147483666" r:id="rId11"/>
    <p:sldLayoutId id="2147483667" r:id="rId12"/>
    <p:sldLayoutId id="2147483668" r:id="rId13"/>
    <p:sldLayoutId id="2147483651" r:id="rId14"/>
    <p:sldLayoutId id="2147483652" r:id="rId15"/>
    <p:sldLayoutId id="2147483654" r:id="rId16"/>
    <p:sldLayoutId id="2147483655" r:id="rId17"/>
    <p:sldLayoutId id="2147483656" r:id="rId18"/>
    <p:sldLayoutId id="214748365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all" spc="6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347472" algn="l" defTabSz="914400" rtl="0" eaLnBrk="1" latinLnBrk="0" hangingPunct="1">
        <a:lnSpc>
          <a:spcPct val="90000"/>
        </a:lnSpc>
        <a:spcBef>
          <a:spcPts val="1000"/>
        </a:spcBef>
        <a:buClr>
          <a:schemeClr val="accent6"/>
        </a:buClr>
        <a:buFont typeface="Courier New" panose="02070309020205020404" pitchFamily="49" charset="0"/>
        <a:buChar char="o"/>
        <a:defRPr sz="2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1pPr>
      <a:lvl2pPr marL="6858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4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2pPr>
      <a:lvl3pPr marL="11430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3pPr>
      <a:lvl4pPr marL="16002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4pPr>
      <a:lvl5pPr marL="2057400" indent="-347472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Courier New" panose="02070309020205020404" pitchFamily="49" charset="0"/>
        <a:buChar char="o"/>
        <a:defRPr sz="1800" kern="1200">
          <a:solidFill>
            <a:schemeClr val="bg1"/>
          </a:solidFill>
          <a:latin typeface="+mn-lt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0DB4-0446-EF22-E8E0-3A5B83923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4504" y="1074135"/>
            <a:ext cx="8782991" cy="3148242"/>
          </a:xfrm>
        </p:spPr>
        <p:txBody>
          <a:bodyPr/>
          <a:lstStyle/>
          <a:p>
            <a:r>
              <a:rPr lang="en-US" dirty="0"/>
              <a:t>Reimplementation of ”A CNN-</a:t>
            </a:r>
            <a:r>
              <a:rPr lang="en-US" dirty="0" err="1"/>
              <a:t>BıLSTM</a:t>
            </a:r>
            <a:r>
              <a:rPr lang="en-US" dirty="0"/>
              <a:t>-AM Method for Stock Price Prediction”</a:t>
            </a:r>
            <a:r>
              <a:rPr lang="en-US" sz="1200" dirty="0"/>
              <a:t>[1]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329B1-2D04-0F3A-1081-C5117D8CE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1843" y="4470550"/>
            <a:ext cx="7068312" cy="1017478"/>
          </a:xfrm>
        </p:spPr>
        <p:txBody>
          <a:bodyPr/>
          <a:lstStyle/>
          <a:p>
            <a:r>
              <a:rPr lang="en-US" b="1" dirty="0" err="1"/>
              <a:t>Mahssa</a:t>
            </a:r>
            <a:r>
              <a:rPr lang="en-US" b="1" dirty="0"/>
              <a:t> </a:t>
            </a:r>
            <a:r>
              <a:rPr lang="en-US" b="1" dirty="0" err="1"/>
              <a:t>Nassiri</a:t>
            </a:r>
            <a:r>
              <a:rPr lang="en-US" b="1" dirty="0"/>
              <a:t> </a:t>
            </a:r>
          </a:p>
          <a:p>
            <a:r>
              <a:rPr lang="en-US" b="1" dirty="0" err="1"/>
              <a:t>Huseyin</a:t>
            </a:r>
            <a:r>
              <a:rPr lang="en-US" b="1" dirty="0"/>
              <a:t> Sinan </a:t>
            </a:r>
            <a:r>
              <a:rPr lang="en-US" b="1" dirty="0" err="1"/>
              <a:t>Havus</a:t>
            </a:r>
            <a:endParaRPr lang="en-US" b="1" dirty="0"/>
          </a:p>
          <a:p>
            <a:endParaRPr lang="en-US" b="1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EADC237-91C0-0CFE-024C-425C542F7F8E}"/>
              </a:ext>
            </a:extLst>
          </p:cNvPr>
          <p:cNvSpPr txBox="1"/>
          <p:nvPr/>
        </p:nvSpPr>
        <p:spPr>
          <a:xfrm>
            <a:off x="1704503" y="6111849"/>
            <a:ext cx="87829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NimbusRomNo9L"/>
              </a:rPr>
              <a:t>[1] </a:t>
            </a:r>
            <a:r>
              <a:rPr lang="en-US" sz="1200" dirty="0">
                <a:solidFill>
                  <a:schemeClr val="bg1"/>
                </a:solidFill>
                <a:effectLst/>
                <a:latin typeface="NimbusRomNo9L"/>
              </a:rPr>
              <a:t>Lu, Wenjie, et al. ”A CNN-</a:t>
            </a:r>
            <a:r>
              <a:rPr lang="en-US" sz="1200" dirty="0" err="1">
                <a:solidFill>
                  <a:schemeClr val="bg1"/>
                </a:solidFill>
                <a:effectLst/>
                <a:latin typeface="NimbusRomNo9L"/>
              </a:rPr>
              <a:t>BiLSTM</a:t>
            </a:r>
            <a:r>
              <a:rPr lang="en-US" sz="1200" dirty="0">
                <a:solidFill>
                  <a:schemeClr val="bg1"/>
                </a:solidFill>
                <a:effectLst/>
                <a:latin typeface="NimbusRomNo9L"/>
              </a:rPr>
              <a:t>-AM method for stock price prediction.” Neural Computing and Applications 33.10 (2021): 4741- 4753. </a:t>
            </a:r>
            <a:endParaRPr lang="en-US" sz="12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3491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B51FA40-ADFF-0B7E-98B0-4B8CFA8B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172278"/>
            <a:ext cx="7447721" cy="10866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17" name="Metin kutusu 16">
            <a:extLst>
              <a:ext uri="{FF2B5EF4-FFF2-40B4-BE49-F238E27FC236}">
                <a16:creationId xmlns:a16="http://schemas.microsoft.com/office/drawing/2014/main" id="{F8749C22-E3C3-829D-08D2-AABDF33CA5A7}"/>
              </a:ext>
            </a:extLst>
          </p:cNvPr>
          <p:cNvSpPr txBox="1"/>
          <p:nvPr/>
        </p:nvSpPr>
        <p:spPr>
          <a:xfrm>
            <a:off x="742122" y="1258957"/>
            <a:ext cx="107077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The data used in this experiment was fetched from the National Stock Exchange (NSE) of India.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The stock data for Infosys (INFY) was considered, covering the period from November 3, 1994 to April 24, 2025.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A total of 7,083 trading days were used, with 6,083 days allocated for training and the remaining 1,000 trading days used for testing.</a:t>
            </a:r>
          </a:p>
        </p:txBody>
      </p:sp>
      <p:graphicFrame>
        <p:nvGraphicFramePr>
          <p:cNvPr id="19" name="Tablo 19">
            <a:extLst>
              <a:ext uri="{FF2B5EF4-FFF2-40B4-BE49-F238E27FC236}">
                <a16:creationId xmlns:a16="http://schemas.microsoft.com/office/drawing/2014/main" id="{8B18222E-1D6C-C666-BFFB-C792E0D89A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374300"/>
              </p:ext>
            </p:extLst>
          </p:nvPr>
        </p:nvGraphicFramePr>
        <p:xfrm>
          <a:off x="839209" y="3429000"/>
          <a:ext cx="10707759" cy="24028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89751">
                  <a:extLst>
                    <a:ext uri="{9D8B030D-6E8A-4147-A177-3AD203B41FA5}">
                      <a16:colId xmlns:a16="http://schemas.microsoft.com/office/drawing/2014/main" val="4059561889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1551689231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892347420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1765762102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1890384591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3296050967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3884447109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1966505246"/>
                    </a:ext>
                  </a:extLst>
                </a:gridCol>
                <a:gridCol w="1189751">
                  <a:extLst>
                    <a:ext uri="{9D8B030D-6E8A-4147-A177-3AD203B41FA5}">
                      <a16:colId xmlns:a16="http://schemas.microsoft.com/office/drawing/2014/main" val="36001815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Opening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Highest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solidFill>
                            <a:schemeClr val="bg1"/>
                          </a:solidFill>
                        </a:rPr>
                        <a:t>Lowest </a:t>
                      </a:r>
                    </a:p>
                    <a:p>
                      <a:r>
                        <a:rPr lang="en-US" sz="1500" noProof="0" dirty="0">
                          <a:solidFill>
                            <a:schemeClr val="bg1"/>
                          </a:solidFill>
                        </a:rP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Closing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Volume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Ups and Downs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Change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676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1994-11-03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451.0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451.2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450.0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180100.0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-0.221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28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1994-11-04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475.0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484.3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460.3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460.6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47500.0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5.555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289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1994-11-05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455.4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-1.250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-6.315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827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1994-11-06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89000.0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0.000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20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1994-11-07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446.0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423.1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441.0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200.0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44500.0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>
                          <a:solidFill>
                            <a:schemeClr val="bg1"/>
                          </a:solidFill>
                        </a:rPr>
                        <a:t>-1.431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noProof="0" dirty="0">
                          <a:solidFill>
                            <a:schemeClr val="bg1"/>
                          </a:solidFill>
                        </a:rPr>
                        <a:t>1.355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79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2606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9B51FA40-ADFF-0B7E-98B0-4B8CFA8B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172278"/>
            <a:ext cx="7447721" cy="10866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DATA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255AE8CA-9831-6C71-72F8-600872C26E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20232" y="1258957"/>
            <a:ext cx="10444558" cy="42624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9078DD01-68F2-C528-05B5-15E20CEF6D3A}"/>
              </a:ext>
            </a:extLst>
          </p:cNvPr>
          <p:cNvSpPr txBox="1"/>
          <p:nvPr/>
        </p:nvSpPr>
        <p:spPr>
          <a:xfrm>
            <a:off x="1020233" y="6078730"/>
            <a:ext cx="99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mbusRomNo9L"/>
              </a:rPr>
              <a:t>[1] National Stock Exchange of India (NSE), </a:t>
            </a:r>
            <a:r>
              <a:rPr lang="en-US" sz="1000" dirty="0" err="1">
                <a:solidFill>
                  <a:schemeClr val="bg1"/>
                </a:solidFill>
                <a:latin typeface="NimbusRomNo9L"/>
              </a:rPr>
              <a:t>www.nseindia.com</a:t>
            </a:r>
            <a:r>
              <a:rPr lang="en-US" sz="1000" dirty="0">
                <a:solidFill>
                  <a:schemeClr val="bg1"/>
                </a:solidFill>
                <a:latin typeface="NimbusRomNo9L"/>
              </a:rPr>
              <a:t>, accessed on 24 April 2025.</a:t>
            </a:r>
            <a:endParaRPr lang="en-US" sz="10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08262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0A09644-72E4-4862-FD0F-C098A259D065}"/>
              </a:ext>
            </a:extLst>
          </p:cNvPr>
          <p:cNvSpPr txBox="1"/>
          <p:nvPr/>
        </p:nvSpPr>
        <p:spPr>
          <a:xfrm>
            <a:off x="665409" y="99634"/>
            <a:ext cx="49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EVALUATION METRICS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52BDB45-7AB8-CDD2-B9B0-1998DFD0C2BC}"/>
              </a:ext>
            </a:extLst>
          </p:cNvPr>
          <p:cNvSpPr txBox="1"/>
          <p:nvPr/>
        </p:nvSpPr>
        <p:spPr>
          <a:xfrm>
            <a:off x="1656522" y="1299963"/>
            <a:ext cx="830027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Mean Absolute Error (MAE)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Root Mean Square Error (RMSE)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R-Squared Error (</a:t>
            </a:r>
            <a:r>
              <a:rPr lang="en-US" sz="1900" b="1" dirty="0">
                <a:solidFill>
                  <a:schemeClr val="bg1"/>
                </a:solidFill>
              </a:rPr>
              <a:t>R²</a:t>
            </a:r>
            <a:r>
              <a:rPr lang="en-US" sz="1900" dirty="0">
                <a:solidFill>
                  <a:schemeClr val="bg1"/>
                </a:solidFill>
              </a:rPr>
              <a:t>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912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0A09644-72E4-4862-FD0F-C098A259D065}"/>
              </a:ext>
            </a:extLst>
          </p:cNvPr>
          <p:cNvSpPr txBox="1"/>
          <p:nvPr/>
        </p:nvSpPr>
        <p:spPr>
          <a:xfrm>
            <a:off x="665409" y="99634"/>
            <a:ext cx="49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PREDICTION PROCESS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sp>
        <p:nvSpPr>
          <p:cNvPr id="4" name="Sonlandırıcı 3">
            <a:extLst>
              <a:ext uri="{FF2B5EF4-FFF2-40B4-BE49-F238E27FC236}">
                <a16:creationId xmlns:a16="http://schemas.microsoft.com/office/drawing/2014/main" id="{8A99D5E1-713B-B7FD-E185-E5DCD916FE73}"/>
              </a:ext>
            </a:extLst>
          </p:cNvPr>
          <p:cNvSpPr/>
          <p:nvPr/>
        </p:nvSpPr>
        <p:spPr>
          <a:xfrm>
            <a:off x="5248829" y="1738984"/>
            <a:ext cx="1694338" cy="48082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Data</a:t>
            </a:r>
          </a:p>
        </p:txBody>
      </p:sp>
      <p:sp>
        <p:nvSpPr>
          <p:cNvPr id="5" name="Sonlandırıcı 4">
            <a:extLst>
              <a:ext uri="{FF2B5EF4-FFF2-40B4-BE49-F238E27FC236}">
                <a16:creationId xmlns:a16="http://schemas.microsoft.com/office/drawing/2014/main" id="{21A74BB5-3977-164A-0DE0-375F91743D91}"/>
              </a:ext>
            </a:extLst>
          </p:cNvPr>
          <p:cNvSpPr/>
          <p:nvPr/>
        </p:nvSpPr>
        <p:spPr>
          <a:xfrm>
            <a:off x="4706270" y="3126486"/>
            <a:ext cx="2779454" cy="4966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Prediction</a:t>
            </a:r>
          </a:p>
        </p:txBody>
      </p:sp>
      <p:sp>
        <p:nvSpPr>
          <p:cNvPr id="7" name="Sonlandırıcı 6">
            <a:extLst>
              <a:ext uri="{FF2B5EF4-FFF2-40B4-BE49-F238E27FC236}">
                <a16:creationId xmlns:a16="http://schemas.microsoft.com/office/drawing/2014/main" id="{2B8C5960-4C13-CAC7-5B64-4FF50857E259}"/>
              </a:ext>
            </a:extLst>
          </p:cNvPr>
          <p:cNvSpPr/>
          <p:nvPr/>
        </p:nvSpPr>
        <p:spPr>
          <a:xfrm>
            <a:off x="4144014" y="3815052"/>
            <a:ext cx="3903966" cy="49179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Standardization Restoration</a:t>
            </a:r>
          </a:p>
        </p:txBody>
      </p:sp>
      <p:sp>
        <p:nvSpPr>
          <p:cNvPr id="9" name="Sonlandırıcı 8">
            <a:extLst>
              <a:ext uri="{FF2B5EF4-FFF2-40B4-BE49-F238E27FC236}">
                <a16:creationId xmlns:a16="http://schemas.microsoft.com/office/drawing/2014/main" id="{94BF855F-C808-6E3E-0757-56F27519BD9C}"/>
              </a:ext>
            </a:extLst>
          </p:cNvPr>
          <p:cNvSpPr/>
          <p:nvPr/>
        </p:nvSpPr>
        <p:spPr>
          <a:xfrm>
            <a:off x="4684667" y="4498758"/>
            <a:ext cx="2801057" cy="4966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Output Result</a:t>
            </a:r>
          </a:p>
        </p:txBody>
      </p:sp>
      <p:sp>
        <p:nvSpPr>
          <p:cNvPr id="12" name="Sonlandırıcı 11">
            <a:extLst>
              <a:ext uri="{FF2B5EF4-FFF2-40B4-BE49-F238E27FC236}">
                <a16:creationId xmlns:a16="http://schemas.microsoft.com/office/drawing/2014/main" id="{3FAD52AD-174F-D8D8-39F9-5BAE7DFFDC7F}"/>
              </a:ext>
            </a:extLst>
          </p:cNvPr>
          <p:cNvSpPr/>
          <p:nvPr/>
        </p:nvSpPr>
        <p:spPr>
          <a:xfrm>
            <a:off x="4514640" y="2411721"/>
            <a:ext cx="3162715" cy="522851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Input Data Standardization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CE018A-3B3E-26B5-2FE1-090D89FD7FB1}"/>
              </a:ext>
            </a:extLst>
          </p:cNvPr>
          <p:cNvSpPr/>
          <p:nvPr/>
        </p:nvSpPr>
        <p:spPr>
          <a:xfrm>
            <a:off x="5877373" y="1142871"/>
            <a:ext cx="437251" cy="36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BE46AAA-3951-8CFC-AED2-8D9CBFCA3276}"/>
              </a:ext>
            </a:extLst>
          </p:cNvPr>
          <p:cNvSpPr/>
          <p:nvPr/>
        </p:nvSpPr>
        <p:spPr>
          <a:xfrm>
            <a:off x="5877373" y="5268152"/>
            <a:ext cx="437251" cy="3630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1" name="Sağ Ok 40">
            <a:extLst>
              <a:ext uri="{FF2B5EF4-FFF2-40B4-BE49-F238E27FC236}">
                <a16:creationId xmlns:a16="http://schemas.microsoft.com/office/drawing/2014/main" id="{7CD168D9-50A2-0A5C-54CF-A97F492FED59}"/>
              </a:ext>
            </a:extLst>
          </p:cNvPr>
          <p:cNvSpPr/>
          <p:nvPr/>
        </p:nvSpPr>
        <p:spPr>
          <a:xfrm rot="5400000">
            <a:off x="5979449" y="1527504"/>
            <a:ext cx="233095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2" name="Sağ Ok 41">
            <a:extLst>
              <a:ext uri="{FF2B5EF4-FFF2-40B4-BE49-F238E27FC236}">
                <a16:creationId xmlns:a16="http://schemas.microsoft.com/office/drawing/2014/main" id="{7FB30246-1942-F51C-3A0A-866402311407}"/>
              </a:ext>
            </a:extLst>
          </p:cNvPr>
          <p:cNvSpPr/>
          <p:nvPr/>
        </p:nvSpPr>
        <p:spPr>
          <a:xfrm rot="5400000">
            <a:off x="6000042" y="2220832"/>
            <a:ext cx="191912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3" name="Sağ Ok 42">
            <a:extLst>
              <a:ext uri="{FF2B5EF4-FFF2-40B4-BE49-F238E27FC236}">
                <a16:creationId xmlns:a16="http://schemas.microsoft.com/office/drawing/2014/main" id="{35DBBB23-4CAC-44F9-0245-CF5D6958A099}"/>
              </a:ext>
            </a:extLst>
          </p:cNvPr>
          <p:cNvSpPr/>
          <p:nvPr/>
        </p:nvSpPr>
        <p:spPr>
          <a:xfrm rot="5400000">
            <a:off x="6006751" y="2942308"/>
            <a:ext cx="178491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4" name="Sağ Ok 43">
            <a:extLst>
              <a:ext uri="{FF2B5EF4-FFF2-40B4-BE49-F238E27FC236}">
                <a16:creationId xmlns:a16="http://schemas.microsoft.com/office/drawing/2014/main" id="{F44BBEA6-2BAD-8E15-AAB1-735DB6419BB6}"/>
              </a:ext>
            </a:extLst>
          </p:cNvPr>
          <p:cNvSpPr/>
          <p:nvPr/>
        </p:nvSpPr>
        <p:spPr>
          <a:xfrm rot="5400000">
            <a:off x="6000040" y="3624162"/>
            <a:ext cx="191914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5" name="Sağ Ok 44">
            <a:extLst>
              <a:ext uri="{FF2B5EF4-FFF2-40B4-BE49-F238E27FC236}">
                <a16:creationId xmlns:a16="http://schemas.microsoft.com/office/drawing/2014/main" id="{5975E8C4-54CE-0303-B689-13E9DAC657FE}"/>
              </a:ext>
            </a:extLst>
          </p:cNvPr>
          <p:cNvSpPr/>
          <p:nvPr/>
        </p:nvSpPr>
        <p:spPr>
          <a:xfrm rot="5400000">
            <a:off x="5959626" y="5036848"/>
            <a:ext cx="272742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  <p:sp>
        <p:nvSpPr>
          <p:cNvPr id="46" name="Sağ Ok 45">
            <a:extLst>
              <a:ext uri="{FF2B5EF4-FFF2-40B4-BE49-F238E27FC236}">
                <a16:creationId xmlns:a16="http://schemas.microsoft.com/office/drawing/2014/main" id="{299CC15B-9E03-CE3D-DC9F-6F1AA5EFAA5B}"/>
              </a:ext>
            </a:extLst>
          </p:cNvPr>
          <p:cNvSpPr/>
          <p:nvPr/>
        </p:nvSpPr>
        <p:spPr>
          <a:xfrm rot="5400000">
            <a:off x="6006751" y="4314580"/>
            <a:ext cx="178491" cy="1898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6974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E85AFF5C-ECDD-6783-AD2F-D927DD6BB940}"/>
              </a:ext>
            </a:extLst>
          </p:cNvPr>
          <p:cNvSpPr txBox="1"/>
          <p:nvPr/>
        </p:nvSpPr>
        <p:spPr>
          <a:xfrm>
            <a:off x="563809" y="425995"/>
            <a:ext cx="49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graphicFrame>
        <p:nvGraphicFramePr>
          <p:cNvPr id="5" name="Tablo 5">
            <a:extLst>
              <a:ext uri="{FF2B5EF4-FFF2-40B4-BE49-F238E27FC236}">
                <a16:creationId xmlns:a16="http://schemas.microsoft.com/office/drawing/2014/main" id="{02D31AD2-6EA1-CFF1-CBFD-9821FEC23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81916"/>
              </p:ext>
            </p:extLst>
          </p:nvPr>
        </p:nvGraphicFramePr>
        <p:xfrm>
          <a:off x="1600200" y="1626324"/>
          <a:ext cx="8991600" cy="4140202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235993280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643405756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2707428107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246368016"/>
                    </a:ext>
                  </a:extLst>
                </a:gridCol>
              </a:tblGrid>
              <a:tr h="476644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R²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598591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MLP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47.7402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82.6017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0.8033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009392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30.5819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42.3451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461375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RNN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42.4742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64.3114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857368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25.8196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40.5924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632207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bg1"/>
                          </a:solidFill>
                        </a:rPr>
                        <a:t>BiLSTM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25.7535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38.0903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0.9581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494947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CNN-LSTM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26.0955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44.4272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0.9431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41377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CNN-</a:t>
                      </a:r>
                      <a:r>
                        <a:rPr lang="tr-TR" sz="2000" dirty="0" err="1">
                          <a:solidFill>
                            <a:schemeClr val="bg1"/>
                          </a:solidFill>
                        </a:rPr>
                        <a:t>BiLSTM</a:t>
                      </a:r>
                      <a:endParaRPr lang="tr-TR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26.7014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39.4487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0.9551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711787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dirty="0" err="1">
                          <a:solidFill>
                            <a:schemeClr val="bg1"/>
                          </a:solidFill>
                        </a:rPr>
                        <a:t>BiLSTM</a:t>
                      </a:r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-AM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24.5657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33.7425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dirty="0">
                          <a:solidFill>
                            <a:schemeClr val="bg1"/>
                          </a:solidFill>
                        </a:rPr>
                        <a:t>0.9672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946472"/>
                  </a:ext>
                </a:extLst>
              </a:tr>
              <a:tr h="407062"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chemeClr val="bg1"/>
                          </a:solidFill>
                        </a:rPr>
                        <a:t>CNN-</a:t>
                      </a:r>
                      <a:r>
                        <a:rPr lang="tr-TR" sz="2000" b="1" dirty="0" err="1">
                          <a:solidFill>
                            <a:schemeClr val="bg1"/>
                          </a:solidFill>
                        </a:rPr>
                        <a:t>BiLSTM</a:t>
                      </a:r>
                      <a:r>
                        <a:rPr lang="tr-TR" sz="2000" b="1" dirty="0">
                          <a:solidFill>
                            <a:schemeClr val="bg1"/>
                          </a:solidFill>
                        </a:rPr>
                        <a:t>-AM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chemeClr val="bg1"/>
                          </a:solidFill>
                        </a:rPr>
                        <a:t>23.7901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chemeClr val="bg1"/>
                          </a:solidFill>
                        </a:rPr>
                        <a:t>32.8739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sz="2000" b="1" dirty="0">
                          <a:solidFill>
                            <a:schemeClr val="bg1"/>
                          </a:solidFill>
                        </a:rPr>
                        <a:t>0.9688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04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4091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6" y="273595"/>
            <a:ext cx="68699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(CNN-</a:t>
            </a:r>
            <a:r>
              <a:rPr lang="en-US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BiLSTM</a:t>
            </a:r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-AM)</a:t>
            </a:r>
            <a:endParaRPr lang="tr-TR" sz="3600" b="1" dirty="0"/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A303CBA5-E946-6E7C-AD16-00A7E2DB8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304" y="1430866"/>
            <a:ext cx="9401391" cy="3996267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D6053E4-4901-186E-7D99-4DD7C662A9BA}"/>
              </a:ext>
            </a:extLst>
          </p:cNvPr>
          <p:cNvSpPr txBox="1"/>
          <p:nvPr/>
        </p:nvSpPr>
        <p:spPr>
          <a:xfrm>
            <a:off x="1378043" y="5673149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23.7901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32.8739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0.9688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08724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6" y="273595"/>
            <a:ext cx="90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</a:t>
            </a:r>
            <a:r>
              <a:rPr lang="en-US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BiLSTM</a:t>
            </a:r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-AM)</a:t>
            </a:r>
            <a:endParaRPr lang="tr-TR" sz="3600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239276E6-6149-B455-CB50-624E72B5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3" name="Metin kutusu 2">
            <a:extLst>
              <a:ext uri="{FF2B5EF4-FFF2-40B4-BE49-F238E27FC236}">
                <a16:creationId xmlns:a16="http://schemas.microsoft.com/office/drawing/2014/main" id="{CCD73DA8-46BF-C912-C7F5-4EEC0071AB3D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24.5657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33.7425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0.9672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9625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6" y="273595"/>
            <a:ext cx="732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(CNN-</a:t>
            </a:r>
            <a:r>
              <a:rPr lang="en-US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BiLSTM</a:t>
            </a:r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tr-TR" sz="3600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DDC915D-8AE5-5B9A-5C21-50E28332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194BEC3-61B3-E298-21B3-E3B06DA142FE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26.7014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39.4487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0.9551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253434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8766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(CNN-LSTM)</a:t>
            </a:r>
            <a:endParaRPr lang="tr-TR" sz="36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D8E126B7-EC52-5C75-EB94-4923A9FFE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5ADF8A8-AFD6-947C-9EA4-BC8EDD9F80BA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26.0955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44.4272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0.9431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7849842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7953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</a:t>
            </a:r>
            <a:r>
              <a:rPr lang="en-US" sz="3600" b="1" dirty="0" err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BiLSTM</a:t>
            </a:r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  <a:endParaRPr lang="tr-TR" sz="36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4B083673-2DE9-043A-3200-1A3F759E6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18D3323-94D4-F382-6CB1-34D71F341AEC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25.7535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38.0903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0.9581 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801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172278"/>
            <a:ext cx="7447721" cy="10866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Introduction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88" y="1316580"/>
            <a:ext cx="11317356" cy="3134396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1900" dirty="0"/>
              <a:t>The stock market is a key driver of economic growth, providing companies with capital and investors with opportunities for wealth generation.</a:t>
            </a: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GB" sz="1900" dirty="0"/>
              <a:t>Predicting stock prices is challenging due to factors like policies, global events and market sentiment; therefore traditional methods struggle to capture the market complexity.</a:t>
            </a: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US" sz="1900" dirty="0"/>
              <a:t>To address these challenges, a study proposing the CNN-</a:t>
            </a:r>
            <a:r>
              <a:rPr lang="en-US" sz="1900" dirty="0" err="1"/>
              <a:t>BiLSTM</a:t>
            </a:r>
            <a:r>
              <a:rPr lang="en-US" sz="1900" dirty="0"/>
              <a:t>-AM architecture was found and reimplemented in this research.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sz="1800" dirty="0"/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1D86123-40B0-453D-A1DA-093EC707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027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9850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(LSTM)</a:t>
            </a:r>
            <a:endParaRPr lang="tr-TR" sz="36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8C0D12D6-AE75-723E-F8C8-ABB93DCD6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E6581846-FAA5-F2DB-5347-FC83DC462C3F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25.8196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40.5924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0.9525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2521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99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(RNN)</a:t>
            </a:r>
            <a:endParaRPr lang="tr-TR" sz="36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39B0ECC4-CAA6-8455-A821-6314AE277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113B001-7F36-115A-D096-06A91E46BACF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42.4742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64.3114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0.8888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35073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106629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(CNN)</a:t>
            </a:r>
            <a:endParaRPr lang="tr-TR" sz="3600" b="1" dirty="0"/>
          </a:p>
        </p:txBody>
      </p:sp>
      <p:pic>
        <p:nvPicPr>
          <p:cNvPr id="3" name="Resim 2">
            <a:extLst>
              <a:ext uri="{FF2B5EF4-FFF2-40B4-BE49-F238E27FC236}">
                <a16:creationId xmlns:a16="http://schemas.microsoft.com/office/drawing/2014/main" id="{C2D0B50B-EB82-405C-3C7F-E7156C0C9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452E9B6-76DE-66F5-F7B4-DAE398F2C7B6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30.5819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42.3451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0.9483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13710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851675" y="273595"/>
            <a:ext cx="99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RESULTS (MLP)</a:t>
            </a:r>
            <a:endParaRPr lang="tr-TR" sz="3600" b="1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52B42647-221A-B888-273F-CEEBCAD0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0" y="1555750"/>
            <a:ext cx="7543800" cy="374650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B044334D-8888-AAC3-7B0D-145E7D5708E9}"/>
              </a:ext>
            </a:extLst>
          </p:cNvPr>
          <p:cNvSpPr txBox="1"/>
          <p:nvPr/>
        </p:nvSpPr>
        <p:spPr>
          <a:xfrm>
            <a:off x="2324100" y="5611505"/>
            <a:ext cx="82564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</a:rPr>
              <a:t>MAE : 47.7402  </a:t>
            </a:r>
          </a:p>
          <a:p>
            <a:r>
              <a:rPr lang="en-US" sz="1900" dirty="0">
                <a:solidFill>
                  <a:schemeClr val="bg1"/>
                </a:solidFill>
              </a:rPr>
              <a:t>RMSE : 82.6017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R² : 0.8033</a:t>
            </a: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4235072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B992D64C-AAC7-6ECD-15BA-236A44D10E16}"/>
              </a:ext>
            </a:extLst>
          </p:cNvPr>
          <p:cNvSpPr txBox="1"/>
          <p:nvPr/>
        </p:nvSpPr>
        <p:spPr>
          <a:xfrm>
            <a:off x="703757" y="273594"/>
            <a:ext cx="9934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HYPERPARAMETER TUNING</a:t>
            </a:r>
            <a:endParaRPr lang="tr-TR" sz="3600" b="1" dirty="0"/>
          </a:p>
        </p:txBody>
      </p:sp>
      <p:graphicFrame>
        <p:nvGraphicFramePr>
          <p:cNvPr id="2" name="Tablo 2">
            <a:extLst>
              <a:ext uri="{FF2B5EF4-FFF2-40B4-BE49-F238E27FC236}">
                <a16:creationId xmlns:a16="http://schemas.microsoft.com/office/drawing/2014/main" id="{EF8586F5-87A9-D8C3-EF0B-6D480911A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5719"/>
              </p:ext>
            </p:extLst>
          </p:nvPr>
        </p:nvGraphicFramePr>
        <p:xfrm>
          <a:off x="1128572" y="1469887"/>
          <a:ext cx="9934856" cy="418716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333022">
                  <a:extLst>
                    <a:ext uri="{9D8B030D-6E8A-4147-A177-3AD203B41FA5}">
                      <a16:colId xmlns:a16="http://schemas.microsoft.com/office/drawing/2014/main" val="296945071"/>
                    </a:ext>
                  </a:extLst>
                </a:gridCol>
                <a:gridCol w="2697150">
                  <a:extLst>
                    <a:ext uri="{9D8B030D-6E8A-4147-A177-3AD203B41FA5}">
                      <a16:colId xmlns:a16="http://schemas.microsoft.com/office/drawing/2014/main" val="350267576"/>
                    </a:ext>
                  </a:extLst>
                </a:gridCol>
                <a:gridCol w="1287651">
                  <a:extLst>
                    <a:ext uri="{9D8B030D-6E8A-4147-A177-3AD203B41FA5}">
                      <a16:colId xmlns:a16="http://schemas.microsoft.com/office/drawing/2014/main" val="3568846135"/>
                    </a:ext>
                  </a:extLst>
                </a:gridCol>
                <a:gridCol w="1360813">
                  <a:extLst>
                    <a:ext uri="{9D8B030D-6E8A-4147-A177-3AD203B41FA5}">
                      <a16:colId xmlns:a16="http://schemas.microsoft.com/office/drawing/2014/main" val="1051708407"/>
                    </a:ext>
                  </a:extLst>
                </a:gridCol>
                <a:gridCol w="1256220">
                  <a:extLst>
                    <a:ext uri="{9D8B030D-6E8A-4147-A177-3AD203B41FA5}">
                      <a16:colId xmlns:a16="http://schemas.microsoft.com/office/drawing/2014/main" val="2659163922"/>
                    </a:ext>
                  </a:extLst>
                </a:gridCol>
              </a:tblGrid>
              <a:tr h="4775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Experiment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Configuration</a:t>
                      </a:r>
                      <a:endParaRPr lang="en-GB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RMSE</a:t>
                      </a:r>
                      <a:endParaRPr lang="en-GB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noProof="0">
                          <a:solidFill>
                            <a:schemeClr val="bg1"/>
                          </a:solidFill>
                        </a:rPr>
                        <a:t>R²</a:t>
                      </a:r>
                      <a:endParaRPr lang="en-GB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6126328"/>
                  </a:ext>
                </a:extLst>
              </a:tr>
              <a:tr h="555103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More CNN filters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Number of filters = 128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22.1031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30.1031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0.9736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4671341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Larger 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Kernel size =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24.5857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37.9640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0.9585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955336"/>
                  </a:ext>
                </a:extLst>
              </a:tr>
              <a:tr h="528202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More LSTM units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Number of units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21.7605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35.4400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0.9638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48108"/>
                  </a:ext>
                </a:extLst>
              </a:tr>
              <a:tr h="601559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With dropout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Dropout rate = 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30.8255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40.9564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0.9426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601201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Larger batch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Batch size = 128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21.3441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35.5936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0.9635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186728"/>
                  </a:ext>
                </a:extLst>
              </a:tr>
              <a:tr h="572218"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Smaller learning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Learning rate = 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22.7100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31.9436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>
                          <a:solidFill>
                            <a:schemeClr val="bg1"/>
                          </a:solidFill>
                        </a:rPr>
                        <a:t>0.9706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597929"/>
                  </a:ext>
                </a:extLst>
              </a:tr>
              <a:tr h="484179"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Base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23.7901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32.8739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0.9688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1359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5315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26FB081-93B1-E001-E8C7-136B01608CDD}"/>
              </a:ext>
            </a:extLst>
          </p:cNvPr>
          <p:cNvSpPr txBox="1"/>
          <p:nvPr/>
        </p:nvSpPr>
        <p:spPr>
          <a:xfrm>
            <a:off x="4556318" y="2526636"/>
            <a:ext cx="3079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CONCLUSION</a:t>
            </a:r>
            <a:endParaRPr lang="tr-TR" sz="36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5194649-97F5-71B5-A887-06551702CEE8}"/>
              </a:ext>
            </a:extLst>
          </p:cNvPr>
          <p:cNvSpPr txBox="1"/>
          <p:nvPr/>
        </p:nvSpPr>
        <p:spPr>
          <a:xfrm>
            <a:off x="1752600" y="3685033"/>
            <a:ext cx="8686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Designed a hybrid deep learning model combining CNN, </a:t>
            </a:r>
            <a:r>
              <a:rPr lang="en-GB" dirty="0" err="1">
                <a:solidFill>
                  <a:schemeClr val="bg1"/>
                </a:solidFill>
              </a:rPr>
              <a:t>BiLSTM</a:t>
            </a:r>
            <a:r>
              <a:rPr lang="en-GB" dirty="0">
                <a:solidFill>
                  <a:schemeClr val="bg1"/>
                </a:solidFill>
              </a:rPr>
              <a:t>, and Attention Mechanism to forecast next-day closing prices for Infosys (INFY).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Hybrid models significantly reduced generalization error compared to standalone models.</a:t>
            </a:r>
          </a:p>
          <a:p>
            <a:pPr marL="285750" indent="-285750" algn="just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Our model outperformed all baseline models (MLP, CNN, RNN, LSTM, </a:t>
            </a:r>
            <a:r>
              <a:rPr lang="en-GB" dirty="0" err="1">
                <a:solidFill>
                  <a:schemeClr val="bg1"/>
                </a:solidFill>
              </a:rPr>
              <a:t>BiLSTM</a:t>
            </a:r>
            <a:r>
              <a:rPr lang="en-GB" dirty="0">
                <a:solidFill>
                  <a:schemeClr val="bg1"/>
                </a:solidFill>
              </a:rPr>
              <a:t>, CNN-LSTM, </a:t>
            </a:r>
            <a:r>
              <a:rPr lang="en-GB" dirty="0" err="1">
                <a:solidFill>
                  <a:schemeClr val="bg1"/>
                </a:solidFill>
              </a:rPr>
              <a:t>BiLSTM</a:t>
            </a:r>
            <a:r>
              <a:rPr lang="en-GB" dirty="0">
                <a:solidFill>
                  <a:schemeClr val="bg1"/>
                </a:solidFill>
              </a:rPr>
              <a:t>-AM), achieving the lowest error rates and highest R² score across all metrics.</a:t>
            </a:r>
          </a:p>
        </p:txBody>
      </p:sp>
    </p:spTree>
    <p:extLst>
      <p:ext uri="{BB962C8B-B14F-4D97-AF65-F5344CB8AC3E}">
        <p14:creationId xmlns:p14="http://schemas.microsoft.com/office/powerpoint/2010/main" val="180444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kutusu 3">
            <a:extLst>
              <a:ext uri="{FF2B5EF4-FFF2-40B4-BE49-F238E27FC236}">
                <a16:creationId xmlns:a16="http://schemas.microsoft.com/office/drawing/2014/main" id="{926FB081-93B1-E001-E8C7-136B01608CDD}"/>
              </a:ext>
            </a:extLst>
          </p:cNvPr>
          <p:cNvSpPr txBox="1"/>
          <p:nvPr/>
        </p:nvSpPr>
        <p:spPr>
          <a:xfrm>
            <a:off x="4014452" y="2526636"/>
            <a:ext cx="4163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FUTURE EXTENSION</a:t>
            </a:r>
            <a:endParaRPr lang="tr-TR" sz="3600" b="1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5194649-97F5-71B5-A887-06551702CEE8}"/>
              </a:ext>
            </a:extLst>
          </p:cNvPr>
          <p:cNvSpPr txBox="1"/>
          <p:nvPr/>
        </p:nvSpPr>
        <p:spPr>
          <a:xfrm>
            <a:off x="1752600" y="3685033"/>
            <a:ext cx="868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Apply model to other time series domains (e.g., commodities, climate, seismic data).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dirty="0">
                <a:solidFill>
                  <a:schemeClr val="bg1"/>
                </a:solidFill>
              </a:rPr>
              <a:t>Integrate </a:t>
            </a:r>
            <a:r>
              <a:rPr lang="en-GB" dirty="0" err="1">
                <a:solidFill>
                  <a:schemeClr val="bg1"/>
                </a:solidFill>
              </a:rPr>
              <a:t>explainability</a:t>
            </a:r>
            <a:r>
              <a:rPr lang="en-GB" dirty="0">
                <a:solidFill>
                  <a:schemeClr val="bg1"/>
                </a:solidFill>
              </a:rPr>
              <a:t> tools </a:t>
            </a:r>
            <a:r>
              <a:rPr lang="en-US" dirty="0">
                <a:solidFill>
                  <a:schemeClr val="bg1"/>
                </a:solidFill>
              </a:rPr>
              <a:t>for financial analyst interpretation.</a:t>
            </a:r>
          </a:p>
        </p:txBody>
      </p:sp>
    </p:spTree>
    <p:extLst>
      <p:ext uri="{BB962C8B-B14F-4D97-AF65-F5344CB8AC3E}">
        <p14:creationId xmlns:p14="http://schemas.microsoft.com/office/powerpoint/2010/main" val="36270325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1892-81E6-551C-7B5A-DEA682245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spc="600" dirty="0">
                <a:ln w="28575">
                  <a:noFill/>
                  <a:prstDash val="solid"/>
                </a:ln>
                <a:solidFill>
                  <a:schemeClr val="bg1"/>
                </a:solidFill>
                <a:latin typeface="Tw Cen MT" panose="020B0602020104020603" pitchFamily="34" charset="77"/>
              </a:rPr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701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A82A8B0-333F-633E-3FA7-D38DBFB109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5530" y="295835"/>
            <a:ext cx="11820939" cy="6306671"/>
          </a:xfrm>
        </p:spPr>
        <p:txBody>
          <a:bodyPr/>
          <a:lstStyle/>
          <a:p>
            <a:r>
              <a:rPr lang="en-US" sz="2000" b="1" dirty="0"/>
              <a:t>.</a:t>
            </a: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E0A09644-72E4-4862-FD0F-C098A259D065}"/>
              </a:ext>
            </a:extLst>
          </p:cNvPr>
          <p:cNvSpPr txBox="1"/>
          <p:nvPr/>
        </p:nvSpPr>
        <p:spPr>
          <a:xfrm>
            <a:off x="1102658" y="215059"/>
            <a:ext cx="60242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MODEL OVERVIEW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5C0A87BD-6DF9-1414-74BC-E9DD9612790D}"/>
              </a:ext>
            </a:extLst>
          </p:cNvPr>
          <p:cNvSpPr txBox="1"/>
          <p:nvPr/>
        </p:nvSpPr>
        <p:spPr>
          <a:xfrm>
            <a:off x="1896035" y="1707776"/>
            <a:ext cx="825649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solidFill>
                  <a:schemeClr val="bg1"/>
                </a:solidFill>
                <a:effectLst/>
              </a:rPr>
              <a:t>CNN-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BiLSTM</a:t>
            </a:r>
            <a:r>
              <a:rPr lang="en-US" sz="1900" dirty="0">
                <a:solidFill>
                  <a:schemeClr val="bg1"/>
                </a:solidFill>
                <a:effectLst/>
              </a:rPr>
              <a:t>-AM to predict the stock closing price of the next day. The model consists of convolutional neural networks (CNN), bi-directional long short-term memory (</a:t>
            </a:r>
            <a:r>
              <a:rPr lang="en-US" sz="1900" dirty="0" err="1">
                <a:solidFill>
                  <a:schemeClr val="bg1"/>
                </a:solidFill>
                <a:effectLst/>
              </a:rPr>
              <a:t>BiLSTM</a:t>
            </a:r>
            <a:r>
              <a:rPr lang="en-US" sz="1900" dirty="0">
                <a:solidFill>
                  <a:schemeClr val="bg1"/>
                </a:solidFill>
                <a:effectLst/>
              </a:rPr>
              <a:t>) and attention mechanism (AM).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 sz="1900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EF1908A5-66C1-F429-D127-EECD8D74563C}"/>
              </a:ext>
            </a:extLst>
          </p:cNvPr>
          <p:cNvSpPr txBox="1"/>
          <p:nvPr/>
        </p:nvSpPr>
        <p:spPr>
          <a:xfrm>
            <a:off x="1896035" y="2923493"/>
            <a:ext cx="3820148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CNN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Extracts features from stock data.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F31E6CA7-4E85-B5F5-8C9C-59B40C1D196E}"/>
              </a:ext>
            </a:extLst>
          </p:cNvPr>
          <p:cNvSpPr txBox="1"/>
          <p:nvPr/>
        </p:nvSpPr>
        <p:spPr>
          <a:xfrm>
            <a:off x="1896035" y="3831434"/>
            <a:ext cx="825649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000" b="1" dirty="0" err="1">
                <a:solidFill>
                  <a:schemeClr val="bg1"/>
                </a:solidFill>
              </a:rPr>
              <a:t>BiLSTM</a:t>
            </a:r>
            <a:endParaRPr lang="tr-TR" sz="2000" b="1" dirty="0">
              <a:solidFill>
                <a:schemeClr val="bg1"/>
              </a:solidFill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Addresses RNN limitations (gradient issues) and captures stock time series interdependencies.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6383F39C-7549-FAA2-E9BC-F043DEDCD130}"/>
              </a:ext>
            </a:extLst>
          </p:cNvPr>
          <p:cNvSpPr txBox="1"/>
          <p:nvPr/>
        </p:nvSpPr>
        <p:spPr>
          <a:xfrm>
            <a:off x="1896035" y="4999020"/>
            <a:ext cx="809952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000" b="1" dirty="0">
                <a:solidFill>
                  <a:schemeClr val="bg1"/>
                </a:solidFill>
              </a:rPr>
              <a:t>AM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900" dirty="0">
                <a:solidFill>
                  <a:schemeClr val="bg1"/>
                </a:solidFill>
              </a:rPr>
              <a:t>Enhances accuracy by weighing past data's influence on future stock prices.</a:t>
            </a:r>
          </a:p>
        </p:txBody>
      </p:sp>
    </p:spTree>
    <p:extLst>
      <p:ext uri="{BB962C8B-B14F-4D97-AF65-F5344CB8AC3E}">
        <p14:creationId xmlns:p14="http://schemas.microsoft.com/office/powerpoint/2010/main" val="3546828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F7E09-6A9E-9FCC-7867-895F21ABE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122" y="172278"/>
            <a:ext cx="7447721" cy="108667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Related work</a:t>
            </a:r>
            <a:br>
              <a:rPr lang="en-US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158D4-7B61-0A48-E33F-792278D05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88" y="1316580"/>
            <a:ext cx="11317356" cy="3518656"/>
          </a:xfrm>
        </p:spPr>
        <p:txBody>
          <a:bodyPr/>
          <a:lstStyle/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GB" sz="1600" dirty="0"/>
              <a:t>Early stock prediction relied on linear models (e.g., autoregression, moving averages), limited by noise and nonlinearity. [1]</a:t>
            </a: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GB" sz="1600" dirty="0"/>
              <a:t>Nonlinear approaches like vector autoregression, error correction models, and Kalman filters were introduced to improve performance.</a:t>
            </a: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GB" sz="1600" dirty="0"/>
              <a:t>Machine learning methods (e.g., SVM, neural networks, hybrid models) gained popularity for better accuracy. [2] [3]</a:t>
            </a:r>
          </a:p>
          <a:p>
            <a:pPr algn="l">
              <a:lnSpc>
                <a:spcPct val="150000"/>
              </a:lnSpc>
              <a:buClr>
                <a:schemeClr val="accent6"/>
              </a:buClr>
            </a:pPr>
            <a:r>
              <a:rPr lang="en-GB" sz="1600" dirty="0"/>
              <a:t>Deep learning led to major advances: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CNNs used for time-series prediction. [4]</a:t>
            </a:r>
          </a:p>
          <a:p>
            <a:pPr lvl="1">
              <a:lnSpc>
                <a:spcPct val="150000"/>
              </a:lnSpc>
            </a:pPr>
            <a:r>
              <a:rPr lang="en-GB" sz="1400" dirty="0" err="1"/>
              <a:t>BiLSTM</a:t>
            </a:r>
            <a:r>
              <a:rPr lang="en-GB" sz="1400" dirty="0"/>
              <a:t> applied to S&amp;P 500 with strong results. [5]</a:t>
            </a:r>
          </a:p>
          <a:p>
            <a:pPr lvl="1">
              <a:lnSpc>
                <a:spcPct val="150000"/>
              </a:lnSpc>
            </a:pPr>
            <a:r>
              <a:rPr lang="en-GB" sz="1400" dirty="0"/>
              <a:t>These studies showed that neural networks with convolution and attention are effective for capturing complex patterns in financial data.</a:t>
            </a: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L="0" indent="0" algn="l">
              <a:lnSpc>
                <a:spcPct val="150000"/>
              </a:lnSpc>
              <a:buClr>
                <a:schemeClr val="accent6"/>
              </a:buClr>
              <a:buNone/>
            </a:pPr>
            <a:endParaRPr lang="en-US" dirty="0">
              <a:solidFill>
                <a:schemeClr val="bg1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1D86123-40B0-453D-A1DA-093EC707B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0ED5E4BA-2759-F2D7-6AEB-57F35C383AE6}"/>
              </a:ext>
            </a:extLst>
          </p:cNvPr>
          <p:cNvSpPr txBox="1"/>
          <p:nvPr/>
        </p:nvSpPr>
        <p:spPr>
          <a:xfrm>
            <a:off x="742122" y="5541420"/>
            <a:ext cx="1027101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effectLst/>
                <a:latin typeface=""/>
              </a:rPr>
              <a:t>[</a:t>
            </a:r>
            <a:r>
              <a:rPr lang="en-US" sz="1000" dirty="0">
                <a:solidFill>
                  <a:schemeClr val="bg1"/>
                </a:solidFill>
                <a:effectLst/>
              </a:rPr>
              <a:t>1]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Dunea</a:t>
            </a:r>
            <a:r>
              <a:rPr lang="en-US" sz="1000" dirty="0">
                <a:solidFill>
                  <a:schemeClr val="bg1"/>
                </a:solidFill>
                <a:effectLst/>
              </a:rPr>
              <a:t>, Daniel, and Stefania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Iordache</a:t>
            </a:r>
            <a:r>
              <a:rPr lang="en-US" sz="1000" dirty="0">
                <a:solidFill>
                  <a:schemeClr val="bg1"/>
                </a:solidFill>
                <a:effectLst/>
              </a:rPr>
              <a:t>. ”TIME SERIES ANALYSIS OF AIR POLLUTANTS RECORDED FROM ROMANIAN EMEP STATIONS AT MOUNTAIN SITES.” Environmental Engineering Man-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agement</a:t>
            </a:r>
            <a:r>
              <a:rPr lang="en-US" sz="1000" dirty="0">
                <a:solidFill>
                  <a:schemeClr val="bg1"/>
                </a:solidFill>
                <a:effectLst/>
              </a:rPr>
              <a:t> Journal (EEMJ) 14.11 (2015). 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</a:rPr>
              <a:t>[2] White, Halbert. ”Economic prediction using neural networks: The case of IBM daily stock returns.” ICNN. Vol. 2. 1988. </a:t>
            </a:r>
            <a:endParaRPr lang="en-US" sz="1000" dirty="0">
              <a:solidFill>
                <a:schemeClr val="bg1"/>
              </a:solidFill>
            </a:endParaRPr>
          </a:p>
          <a:p>
            <a:r>
              <a:rPr lang="en-US" sz="1000" dirty="0">
                <a:solidFill>
                  <a:schemeClr val="bg1"/>
                </a:solidFill>
                <a:effectLst/>
              </a:rPr>
              <a:t>[3] Li, Jing,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Shuxiao</a:t>
            </a:r>
            <a:r>
              <a:rPr lang="en-US" sz="1000" dirty="0">
                <a:solidFill>
                  <a:schemeClr val="bg1"/>
                </a:solidFill>
                <a:effectLst/>
              </a:rPr>
              <a:t> Pan, and Lei Huang. ”A machine learning based method for customer behavior prediction.”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Tehnicˇki</a:t>
            </a:r>
            <a:r>
              <a:rPr lang="en-US" sz="1000" dirty="0">
                <a:solidFill>
                  <a:schemeClr val="bg1"/>
                </a:solidFill>
                <a:effectLst/>
              </a:rPr>
              <a:t>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vjesnik</a:t>
            </a:r>
            <a:r>
              <a:rPr lang="en-US" sz="1000" dirty="0">
                <a:solidFill>
                  <a:schemeClr val="bg1"/>
                </a:solidFill>
                <a:effectLst/>
              </a:rPr>
              <a:t> 26.6 (2019): 1670-1676. </a:t>
            </a:r>
          </a:p>
          <a:p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[</a:t>
            </a:r>
            <a:r>
              <a:rPr lang="en-US" sz="1000" dirty="0">
                <a:solidFill>
                  <a:schemeClr val="bg1"/>
                </a:solidFill>
                <a:effectLst/>
              </a:rPr>
              <a:t>4] Hu, Y. ”Stock market timing model based on convolutional neural network–a case study of Shanghai composite index.” Finance Economy 4 (2018): 71-74. </a:t>
            </a:r>
          </a:p>
          <a:p>
            <a:r>
              <a:rPr lang="en-US" sz="1000" dirty="0">
                <a:solidFill>
                  <a:schemeClr val="bg1"/>
                </a:solidFill>
              </a:rPr>
              <a:t>[5] </a:t>
            </a:r>
            <a:r>
              <a:rPr lang="en-US" sz="1000" dirty="0">
                <a:solidFill>
                  <a:schemeClr val="bg1"/>
                </a:solidFill>
                <a:effectLst/>
              </a:rPr>
              <a:t>Zeng, An, and Wenjun </a:t>
            </a:r>
            <a:r>
              <a:rPr lang="en-US" sz="1000" dirty="0" err="1">
                <a:solidFill>
                  <a:schemeClr val="bg1"/>
                </a:solidFill>
                <a:effectLst/>
              </a:rPr>
              <a:t>Nie</a:t>
            </a:r>
            <a:r>
              <a:rPr lang="en-US" sz="1000" dirty="0">
                <a:solidFill>
                  <a:schemeClr val="bg1"/>
                </a:solidFill>
                <a:effectLst/>
              </a:rPr>
              <a:t>. ” LSTM (Stock Recommendation System Based on Deep Bidirectional LSTM).” 46.10 (2019): 84-89. </a:t>
            </a:r>
            <a:endParaRPr lang="en-US" sz="1000" dirty="0">
              <a:solidFill>
                <a:schemeClr val="bg1"/>
              </a:solidFill>
            </a:endParaRPr>
          </a:p>
          <a:p>
            <a:endParaRPr lang="tr-TR" sz="1200" dirty="0">
              <a:solidFill>
                <a:schemeClr val="bg1"/>
              </a:solidFill>
            </a:endParaRPr>
          </a:p>
          <a:p>
            <a:endParaRPr lang="tr-TR" sz="1200" dirty="0">
              <a:solidFill>
                <a:schemeClr val="bg1"/>
              </a:solidFill>
            </a:endParaRPr>
          </a:p>
          <a:p>
            <a:endParaRPr lang="tr-TR" sz="1200" dirty="0">
              <a:solidFill>
                <a:schemeClr val="bg1"/>
              </a:solidFill>
              <a:latin typeface=""/>
            </a:endParaRPr>
          </a:p>
          <a:p>
            <a:endParaRPr lang="tr-T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483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A0B-B0A1-A166-228B-DADA8134426B}"/>
              </a:ext>
            </a:extLst>
          </p:cNvPr>
          <p:cNvSpPr txBox="1">
            <a:spLocks/>
          </p:cNvSpPr>
          <p:nvPr/>
        </p:nvSpPr>
        <p:spPr>
          <a:xfrm>
            <a:off x="602675" y="279384"/>
            <a:ext cx="8222670" cy="613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CNN-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Bilstm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ARCHITECTURE</a:t>
            </a:r>
            <a:endParaRPr lang="en-US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CDEA3F7-2BCA-0B27-4BAB-7B612948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103340"/>
            <a:ext cx="7619999" cy="49730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27DF8B3-6D51-CF78-69F6-23E6050E2C56}"/>
              </a:ext>
            </a:extLst>
          </p:cNvPr>
          <p:cNvSpPr txBox="1"/>
          <p:nvPr/>
        </p:nvSpPr>
        <p:spPr>
          <a:xfrm>
            <a:off x="602675" y="6286611"/>
            <a:ext cx="99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mbusRomNo9L"/>
              </a:rPr>
              <a:t>[1] 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Lu, Wenjie, et al. ”A CNN-</a:t>
            </a:r>
            <a:r>
              <a:rPr lang="en-US" sz="1000" dirty="0" err="1">
                <a:solidFill>
                  <a:schemeClr val="bg1"/>
                </a:solidFill>
                <a:effectLst/>
                <a:latin typeface="NimbusRomNo9L"/>
              </a:rPr>
              <a:t>BiLSTM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-AM method for stock price prediction.” Neural Computing and Applications 33.10 (2021): 4741- 4753. </a:t>
            </a:r>
            <a:endParaRPr lang="en-US" sz="10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C06AA1-CBA4-5787-A31A-4E1D77249791}"/>
              </a:ext>
            </a:extLst>
          </p:cNvPr>
          <p:cNvSpPr txBox="1">
            <a:spLocks/>
          </p:cNvSpPr>
          <p:nvPr/>
        </p:nvSpPr>
        <p:spPr>
          <a:xfrm>
            <a:off x="7301344" y="1316580"/>
            <a:ext cx="4605799" cy="17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476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A0B-B0A1-A166-228B-DADA8134426B}"/>
              </a:ext>
            </a:extLst>
          </p:cNvPr>
          <p:cNvSpPr txBox="1">
            <a:spLocks/>
          </p:cNvSpPr>
          <p:nvPr/>
        </p:nvSpPr>
        <p:spPr>
          <a:xfrm>
            <a:off x="602675" y="279384"/>
            <a:ext cx="5359975" cy="613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lstm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ARCHITECTURE</a:t>
            </a:r>
            <a:endParaRPr lang="en-US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CDEA3F7-2BCA-0B27-4BAB-7B612948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90" b="1390"/>
          <a:stretch/>
        </p:blipFill>
        <p:spPr>
          <a:xfrm>
            <a:off x="1726406" y="1151045"/>
            <a:ext cx="8472487" cy="488245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27DF8B3-6D51-CF78-69F6-23E6050E2C56}"/>
              </a:ext>
            </a:extLst>
          </p:cNvPr>
          <p:cNvSpPr txBox="1"/>
          <p:nvPr/>
        </p:nvSpPr>
        <p:spPr>
          <a:xfrm>
            <a:off x="602675" y="6286611"/>
            <a:ext cx="99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mbusRomNo9L"/>
              </a:rPr>
              <a:t>[1] 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Lu, Wenjie, et al. ”A CNN-</a:t>
            </a:r>
            <a:r>
              <a:rPr lang="en-US" sz="1000" dirty="0" err="1">
                <a:solidFill>
                  <a:schemeClr val="bg1"/>
                </a:solidFill>
                <a:effectLst/>
                <a:latin typeface="NimbusRomNo9L"/>
              </a:rPr>
              <a:t>BiLSTM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-AM method for stock price prediction.” Neural Computing and Applications 33.10 (2021): 4741- 4753. </a:t>
            </a:r>
            <a:endParaRPr lang="en-US" sz="10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C06AA1-CBA4-5787-A31A-4E1D77249791}"/>
              </a:ext>
            </a:extLst>
          </p:cNvPr>
          <p:cNvSpPr txBox="1">
            <a:spLocks/>
          </p:cNvSpPr>
          <p:nvPr/>
        </p:nvSpPr>
        <p:spPr>
          <a:xfrm>
            <a:off x="7301344" y="1316580"/>
            <a:ext cx="4605799" cy="17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1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0BA0B-B0A1-A166-228B-DADA8134426B}"/>
              </a:ext>
            </a:extLst>
          </p:cNvPr>
          <p:cNvSpPr txBox="1">
            <a:spLocks/>
          </p:cNvSpPr>
          <p:nvPr/>
        </p:nvSpPr>
        <p:spPr>
          <a:xfrm>
            <a:off x="602675" y="279384"/>
            <a:ext cx="4700845" cy="61371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cap="all" spc="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aM</a:t>
            </a:r>
            <a:r>
              <a:rPr lang="en-US" sz="3000" dirty="0">
                <a:latin typeface="Segoe UI Light" panose="020B0502040204020203" pitchFamily="34" charset="0"/>
                <a:cs typeface="Segoe UI Light" panose="020B0502040204020203" pitchFamily="34" charset="0"/>
              </a:rPr>
              <a:t> ARCHITECTURE</a:t>
            </a:r>
            <a:endParaRPr lang="en-US" sz="3000" dirty="0"/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ECDEA3F7-2BCA-0B27-4BAB-7B612948FE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56" r="4556"/>
          <a:stretch/>
        </p:blipFill>
        <p:spPr>
          <a:xfrm>
            <a:off x="2286000" y="1103340"/>
            <a:ext cx="7619999" cy="4973026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2" name="Metin kutusu 11">
            <a:extLst>
              <a:ext uri="{FF2B5EF4-FFF2-40B4-BE49-F238E27FC236}">
                <a16:creationId xmlns:a16="http://schemas.microsoft.com/office/drawing/2014/main" id="{727DF8B3-6D51-CF78-69F6-23E6050E2C56}"/>
              </a:ext>
            </a:extLst>
          </p:cNvPr>
          <p:cNvSpPr txBox="1"/>
          <p:nvPr/>
        </p:nvSpPr>
        <p:spPr>
          <a:xfrm>
            <a:off x="602675" y="6286611"/>
            <a:ext cx="99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  <a:latin typeface="NimbusRomNo9L"/>
              </a:rPr>
              <a:t>[1] 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Lu, Wenjie, et al. ”A CNN-</a:t>
            </a:r>
            <a:r>
              <a:rPr lang="en-US" sz="1000" dirty="0" err="1">
                <a:solidFill>
                  <a:schemeClr val="bg1"/>
                </a:solidFill>
                <a:effectLst/>
                <a:latin typeface="NimbusRomNo9L"/>
              </a:rPr>
              <a:t>BiLSTM</a:t>
            </a:r>
            <a:r>
              <a:rPr lang="en-US" sz="1000" dirty="0">
                <a:solidFill>
                  <a:schemeClr val="bg1"/>
                </a:solidFill>
                <a:effectLst/>
                <a:latin typeface="NimbusRomNo9L"/>
              </a:rPr>
              <a:t>-AM method for stock price prediction.” Neural Computing and Applications 33.10 (2021): 4741- 4753. </a:t>
            </a:r>
            <a:endParaRPr lang="en-US" sz="1000" dirty="0">
              <a:solidFill>
                <a:schemeClr val="bg1"/>
              </a:solidFill>
            </a:endParaRPr>
          </a:p>
          <a:p>
            <a:endParaRPr lang="tr-TR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5C06AA1-CBA4-5787-A31A-4E1D77249791}"/>
              </a:ext>
            </a:extLst>
          </p:cNvPr>
          <p:cNvSpPr txBox="1">
            <a:spLocks/>
          </p:cNvSpPr>
          <p:nvPr/>
        </p:nvSpPr>
        <p:spPr>
          <a:xfrm>
            <a:off x="7301344" y="1316580"/>
            <a:ext cx="4605799" cy="17175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4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Courier New" panose="02070309020205020404" pitchFamily="49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Segoe UI" panose="020B0502040204020203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>
              <a:lnSpc>
                <a:spcPct val="150000"/>
              </a:lnSpc>
            </a:pP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49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0A09644-72E4-4862-FD0F-C098A259D065}"/>
              </a:ext>
            </a:extLst>
          </p:cNvPr>
          <p:cNvSpPr txBox="1"/>
          <p:nvPr/>
        </p:nvSpPr>
        <p:spPr>
          <a:xfrm>
            <a:off x="665409" y="99634"/>
            <a:ext cx="49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TRAINING PROCESS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sp>
        <p:nvSpPr>
          <p:cNvPr id="9" name="Sonlandırıcı 8">
            <a:extLst>
              <a:ext uri="{FF2B5EF4-FFF2-40B4-BE49-F238E27FC236}">
                <a16:creationId xmlns:a16="http://schemas.microsoft.com/office/drawing/2014/main" id="{E01CD19F-D2B9-49A3-10B7-473B876E3186}"/>
              </a:ext>
            </a:extLst>
          </p:cNvPr>
          <p:cNvSpPr/>
          <p:nvPr/>
        </p:nvSpPr>
        <p:spPr>
          <a:xfrm>
            <a:off x="7941790" y="1299963"/>
            <a:ext cx="1520451" cy="23084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Input Data</a:t>
            </a:r>
          </a:p>
        </p:txBody>
      </p:sp>
      <p:sp>
        <p:nvSpPr>
          <p:cNvPr id="10" name="Sonlandırıcı 9">
            <a:extLst>
              <a:ext uri="{FF2B5EF4-FFF2-40B4-BE49-F238E27FC236}">
                <a16:creationId xmlns:a16="http://schemas.microsoft.com/office/drawing/2014/main" id="{B7D493E4-C908-888C-1F7E-E6EEFC40B685}"/>
              </a:ext>
            </a:extLst>
          </p:cNvPr>
          <p:cNvSpPr/>
          <p:nvPr/>
        </p:nvSpPr>
        <p:spPr>
          <a:xfrm>
            <a:off x="7366406" y="2257135"/>
            <a:ext cx="2604654" cy="2506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Network Initialization</a:t>
            </a:r>
          </a:p>
        </p:txBody>
      </p:sp>
      <p:sp>
        <p:nvSpPr>
          <p:cNvPr id="11" name="Sonlandırıcı 10">
            <a:extLst>
              <a:ext uri="{FF2B5EF4-FFF2-40B4-BE49-F238E27FC236}">
                <a16:creationId xmlns:a16="http://schemas.microsoft.com/office/drawing/2014/main" id="{23B2BBBA-C64F-989A-9130-98C11D9E8503}"/>
              </a:ext>
            </a:extLst>
          </p:cNvPr>
          <p:cNvSpPr/>
          <p:nvPr/>
        </p:nvSpPr>
        <p:spPr>
          <a:xfrm>
            <a:off x="7455231" y="5682181"/>
            <a:ext cx="2452254" cy="1983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Backpropagation</a:t>
            </a:r>
          </a:p>
        </p:txBody>
      </p:sp>
      <p:sp>
        <p:nvSpPr>
          <p:cNvPr id="12" name="Sonlandırıcı 11">
            <a:extLst>
              <a:ext uri="{FF2B5EF4-FFF2-40B4-BE49-F238E27FC236}">
                <a16:creationId xmlns:a16="http://schemas.microsoft.com/office/drawing/2014/main" id="{5BCA46AC-B62C-34A9-1C87-5D5249093C3C}"/>
              </a:ext>
            </a:extLst>
          </p:cNvPr>
          <p:cNvSpPr/>
          <p:nvPr/>
        </p:nvSpPr>
        <p:spPr>
          <a:xfrm>
            <a:off x="7385081" y="2758461"/>
            <a:ext cx="2604654" cy="237619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CNN Layer Calculation</a:t>
            </a:r>
          </a:p>
        </p:txBody>
      </p:sp>
      <p:sp>
        <p:nvSpPr>
          <p:cNvPr id="13" name="Sonlandırıcı 12">
            <a:extLst>
              <a:ext uri="{FF2B5EF4-FFF2-40B4-BE49-F238E27FC236}">
                <a16:creationId xmlns:a16="http://schemas.microsoft.com/office/drawing/2014/main" id="{3D61415F-B01B-9932-5DFC-196169506178}"/>
              </a:ext>
            </a:extLst>
          </p:cNvPr>
          <p:cNvSpPr/>
          <p:nvPr/>
        </p:nvSpPr>
        <p:spPr>
          <a:xfrm>
            <a:off x="7205366" y="3242207"/>
            <a:ext cx="2885812" cy="250663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BiLSTM Layer Calculation</a:t>
            </a:r>
          </a:p>
        </p:txBody>
      </p:sp>
      <p:sp>
        <p:nvSpPr>
          <p:cNvPr id="16" name="Sonlandırıcı 15">
            <a:extLst>
              <a:ext uri="{FF2B5EF4-FFF2-40B4-BE49-F238E27FC236}">
                <a16:creationId xmlns:a16="http://schemas.microsoft.com/office/drawing/2014/main" id="{8AC97312-DA31-1056-FB99-AACDF574E5F1}"/>
              </a:ext>
            </a:extLst>
          </p:cNvPr>
          <p:cNvSpPr/>
          <p:nvPr/>
        </p:nvSpPr>
        <p:spPr>
          <a:xfrm>
            <a:off x="7300369" y="3725352"/>
            <a:ext cx="2606162" cy="19836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AM Layer Calculation</a:t>
            </a:r>
          </a:p>
        </p:txBody>
      </p:sp>
      <p:sp>
        <p:nvSpPr>
          <p:cNvPr id="17" name="Sonlandırıcı 16">
            <a:extLst>
              <a:ext uri="{FF2B5EF4-FFF2-40B4-BE49-F238E27FC236}">
                <a16:creationId xmlns:a16="http://schemas.microsoft.com/office/drawing/2014/main" id="{37CF58CE-E1A2-AEA1-0EA1-BDC66114A21D}"/>
              </a:ext>
            </a:extLst>
          </p:cNvPr>
          <p:cNvSpPr/>
          <p:nvPr/>
        </p:nvSpPr>
        <p:spPr>
          <a:xfrm>
            <a:off x="7238452" y="4180040"/>
            <a:ext cx="2885812" cy="1983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Output Layer Calculation</a:t>
            </a:r>
          </a:p>
        </p:txBody>
      </p:sp>
      <p:sp>
        <p:nvSpPr>
          <p:cNvPr id="18" name="Sonlandırıcı 17">
            <a:extLst>
              <a:ext uri="{FF2B5EF4-FFF2-40B4-BE49-F238E27FC236}">
                <a16:creationId xmlns:a16="http://schemas.microsoft.com/office/drawing/2014/main" id="{BEC06FC6-8630-A3A8-04C4-417D0FBD0AC6}"/>
              </a:ext>
            </a:extLst>
          </p:cNvPr>
          <p:cNvSpPr/>
          <p:nvPr/>
        </p:nvSpPr>
        <p:spPr>
          <a:xfrm>
            <a:off x="7711349" y="4607345"/>
            <a:ext cx="1958805" cy="19836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Error Calculation</a:t>
            </a:r>
          </a:p>
        </p:txBody>
      </p:sp>
      <p:sp>
        <p:nvSpPr>
          <p:cNvPr id="19" name="Sonlandırıcı 18">
            <a:extLst>
              <a:ext uri="{FF2B5EF4-FFF2-40B4-BE49-F238E27FC236}">
                <a16:creationId xmlns:a16="http://schemas.microsoft.com/office/drawing/2014/main" id="{0BF50CB2-B1CC-19D8-67E7-4919F2D2D35B}"/>
              </a:ext>
            </a:extLst>
          </p:cNvPr>
          <p:cNvSpPr/>
          <p:nvPr/>
        </p:nvSpPr>
        <p:spPr>
          <a:xfrm>
            <a:off x="7136453" y="1735517"/>
            <a:ext cx="3131127" cy="28769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Input Data Standardization</a:t>
            </a:r>
          </a:p>
        </p:txBody>
      </p:sp>
      <p:cxnSp>
        <p:nvCxnSpPr>
          <p:cNvPr id="21" name="Düz Ok Bağlayıcısı 20">
            <a:extLst>
              <a:ext uri="{FF2B5EF4-FFF2-40B4-BE49-F238E27FC236}">
                <a16:creationId xmlns:a16="http://schemas.microsoft.com/office/drawing/2014/main" id="{79423E42-DB38-D6B5-7E0A-9233ABF80AA6}"/>
              </a:ext>
            </a:extLst>
          </p:cNvPr>
          <p:cNvCxnSpPr>
            <a:cxnSpLocks/>
          </p:cNvCxnSpPr>
          <p:nvPr/>
        </p:nvCxnSpPr>
        <p:spPr>
          <a:xfrm>
            <a:off x="8668733" y="1501252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Düz Ok Bağlayıcısı 23">
            <a:extLst>
              <a:ext uri="{FF2B5EF4-FFF2-40B4-BE49-F238E27FC236}">
                <a16:creationId xmlns:a16="http://schemas.microsoft.com/office/drawing/2014/main" id="{5737BDF8-8942-AAF5-B22C-6DE48D795B80}"/>
              </a:ext>
            </a:extLst>
          </p:cNvPr>
          <p:cNvCxnSpPr>
            <a:cxnSpLocks/>
          </p:cNvCxnSpPr>
          <p:nvPr/>
        </p:nvCxnSpPr>
        <p:spPr>
          <a:xfrm>
            <a:off x="8672939" y="2023212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Düz Ok Bağlayıcısı 24">
            <a:extLst>
              <a:ext uri="{FF2B5EF4-FFF2-40B4-BE49-F238E27FC236}">
                <a16:creationId xmlns:a16="http://schemas.microsoft.com/office/drawing/2014/main" id="{F90288D1-763D-E904-8BB1-7ED9FF01D4C3}"/>
              </a:ext>
            </a:extLst>
          </p:cNvPr>
          <p:cNvCxnSpPr>
            <a:cxnSpLocks/>
          </p:cNvCxnSpPr>
          <p:nvPr/>
        </p:nvCxnSpPr>
        <p:spPr>
          <a:xfrm>
            <a:off x="8687408" y="2507798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A23DA1B2-98ED-9E16-0E01-9E3D3E5F27D4}"/>
              </a:ext>
            </a:extLst>
          </p:cNvPr>
          <p:cNvCxnSpPr>
            <a:cxnSpLocks/>
          </p:cNvCxnSpPr>
          <p:nvPr/>
        </p:nvCxnSpPr>
        <p:spPr>
          <a:xfrm>
            <a:off x="8690752" y="2996080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Düz Ok Bağlayıcısı 26">
            <a:extLst>
              <a:ext uri="{FF2B5EF4-FFF2-40B4-BE49-F238E27FC236}">
                <a16:creationId xmlns:a16="http://schemas.microsoft.com/office/drawing/2014/main" id="{98B2D77C-0164-2601-B3AD-F630AFC51924}"/>
              </a:ext>
            </a:extLst>
          </p:cNvPr>
          <p:cNvCxnSpPr>
            <a:cxnSpLocks/>
          </p:cNvCxnSpPr>
          <p:nvPr/>
        </p:nvCxnSpPr>
        <p:spPr>
          <a:xfrm>
            <a:off x="8681358" y="3492870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Düz Ok Bağlayıcısı 27">
            <a:extLst>
              <a:ext uri="{FF2B5EF4-FFF2-40B4-BE49-F238E27FC236}">
                <a16:creationId xmlns:a16="http://schemas.microsoft.com/office/drawing/2014/main" id="{54C62FCA-4B69-16F3-B1F8-3AEEEB6BD97C}"/>
              </a:ext>
            </a:extLst>
          </p:cNvPr>
          <p:cNvCxnSpPr>
            <a:cxnSpLocks/>
          </p:cNvCxnSpPr>
          <p:nvPr/>
        </p:nvCxnSpPr>
        <p:spPr>
          <a:xfrm>
            <a:off x="8681358" y="3948991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Düz Ok Bağlayıcısı 28">
            <a:extLst>
              <a:ext uri="{FF2B5EF4-FFF2-40B4-BE49-F238E27FC236}">
                <a16:creationId xmlns:a16="http://schemas.microsoft.com/office/drawing/2014/main" id="{49DFBA8E-7670-CFD0-621F-E19C2D0B2443}"/>
              </a:ext>
            </a:extLst>
          </p:cNvPr>
          <p:cNvCxnSpPr>
            <a:cxnSpLocks/>
          </p:cNvCxnSpPr>
          <p:nvPr/>
        </p:nvCxnSpPr>
        <p:spPr>
          <a:xfrm>
            <a:off x="8702016" y="4378406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Karar 29">
            <a:extLst>
              <a:ext uri="{FF2B5EF4-FFF2-40B4-BE49-F238E27FC236}">
                <a16:creationId xmlns:a16="http://schemas.microsoft.com/office/drawing/2014/main" id="{5BC20E5B-B7A9-0F97-37B6-402F72449786}"/>
              </a:ext>
            </a:extLst>
          </p:cNvPr>
          <p:cNvSpPr/>
          <p:nvPr/>
        </p:nvSpPr>
        <p:spPr>
          <a:xfrm>
            <a:off x="8450868" y="5028563"/>
            <a:ext cx="502293" cy="436431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Düz Ok Bağlayıcısı 30">
            <a:extLst>
              <a:ext uri="{FF2B5EF4-FFF2-40B4-BE49-F238E27FC236}">
                <a16:creationId xmlns:a16="http://schemas.microsoft.com/office/drawing/2014/main" id="{11875C01-501A-D29E-28C4-B81F6CB6E56A}"/>
              </a:ext>
            </a:extLst>
          </p:cNvPr>
          <p:cNvCxnSpPr>
            <a:cxnSpLocks/>
          </p:cNvCxnSpPr>
          <p:nvPr/>
        </p:nvCxnSpPr>
        <p:spPr>
          <a:xfrm>
            <a:off x="8704231" y="4805711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Düz Ok Bağlayıcısı 32">
            <a:extLst>
              <a:ext uri="{FF2B5EF4-FFF2-40B4-BE49-F238E27FC236}">
                <a16:creationId xmlns:a16="http://schemas.microsoft.com/office/drawing/2014/main" id="{4FC08DF2-F574-5D16-5431-90C58FB9F7CA}"/>
              </a:ext>
            </a:extLst>
          </p:cNvPr>
          <p:cNvCxnSpPr>
            <a:cxnSpLocks/>
          </p:cNvCxnSpPr>
          <p:nvPr/>
        </p:nvCxnSpPr>
        <p:spPr>
          <a:xfrm>
            <a:off x="8702014" y="5454437"/>
            <a:ext cx="0" cy="230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Dirsek Bağlayıcısı 45">
            <a:extLst>
              <a:ext uri="{FF2B5EF4-FFF2-40B4-BE49-F238E27FC236}">
                <a16:creationId xmlns:a16="http://schemas.microsoft.com/office/drawing/2014/main" id="{7379202A-019F-34A0-7AB0-78146F3D57DC}"/>
              </a:ext>
            </a:extLst>
          </p:cNvPr>
          <p:cNvCxnSpPr>
            <a:cxnSpLocks/>
            <a:stCxn id="11" idx="3"/>
          </p:cNvCxnSpPr>
          <p:nvPr/>
        </p:nvCxnSpPr>
        <p:spPr>
          <a:xfrm flipH="1" flipV="1">
            <a:off x="8690752" y="2577064"/>
            <a:ext cx="1216733" cy="3204300"/>
          </a:xfrm>
          <a:prstGeom prst="bentConnector4">
            <a:avLst>
              <a:gd name="adj1" fmla="val -42093"/>
              <a:gd name="adj2" fmla="val 998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Düz Ok Bağlayıcısı 52">
            <a:extLst>
              <a:ext uri="{FF2B5EF4-FFF2-40B4-BE49-F238E27FC236}">
                <a16:creationId xmlns:a16="http://schemas.microsoft.com/office/drawing/2014/main" id="{32CC7879-A033-BB1D-1A93-6F386B4DE1D0}"/>
              </a:ext>
            </a:extLst>
          </p:cNvPr>
          <p:cNvCxnSpPr>
            <a:cxnSpLocks/>
          </p:cNvCxnSpPr>
          <p:nvPr/>
        </p:nvCxnSpPr>
        <p:spPr>
          <a:xfrm flipH="1">
            <a:off x="7791950" y="5246778"/>
            <a:ext cx="6589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B150740A-5BF7-4D58-AA94-40AB3BC158C4}"/>
              </a:ext>
            </a:extLst>
          </p:cNvPr>
          <p:cNvSpPr/>
          <p:nvPr/>
        </p:nvSpPr>
        <p:spPr>
          <a:xfrm>
            <a:off x="7541738" y="5100108"/>
            <a:ext cx="245515" cy="2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5C2EF66-C6A6-2FC0-F349-25A67411E708}"/>
              </a:ext>
            </a:extLst>
          </p:cNvPr>
          <p:cNvSpPr/>
          <p:nvPr/>
        </p:nvSpPr>
        <p:spPr>
          <a:xfrm>
            <a:off x="7396595" y="1271549"/>
            <a:ext cx="245515" cy="28767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0" name="Düz Ok Bağlayıcısı 59">
            <a:extLst>
              <a:ext uri="{FF2B5EF4-FFF2-40B4-BE49-F238E27FC236}">
                <a16:creationId xmlns:a16="http://schemas.microsoft.com/office/drawing/2014/main" id="{85514C71-F0DD-FF52-4768-92D3C58F110A}"/>
              </a:ext>
            </a:extLst>
          </p:cNvPr>
          <p:cNvCxnSpPr>
            <a:cxnSpLocks/>
            <a:stCxn id="59" idx="6"/>
            <a:endCxn id="9" idx="1"/>
          </p:cNvCxnSpPr>
          <p:nvPr/>
        </p:nvCxnSpPr>
        <p:spPr>
          <a:xfrm>
            <a:off x="7642110" y="1415387"/>
            <a:ext cx="29968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Metin kutusu 64">
            <a:extLst>
              <a:ext uri="{FF2B5EF4-FFF2-40B4-BE49-F238E27FC236}">
                <a16:creationId xmlns:a16="http://schemas.microsoft.com/office/drawing/2014/main" id="{26B060A9-8568-4EDA-6BF6-05976EF78513}"/>
              </a:ext>
            </a:extLst>
          </p:cNvPr>
          <p:cNvSpPr txBox="1"/>
          <p:nvPr/>
        </p:nvSpPr>
        <p:spPr>
          <a:xfrm>
            <a:off x="8102923" y="5067750"/>
            <a:ext cx="3321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</a:rPr>
              <a:t>Yes</a:t>
            </a:r>
          </a:p>
        </p:txBody>
      </p:sp>
      <p:sp>
        <p:nvSpPr>
          <p:cNvPr id="66" name="Metin kutusu 65">
            <a:extLst>
              <a:ext uri="{FF2B5EF4-FFF2-40B4-BE49-F238E27FC236}">
                <a16:creationId xmlns:a16="http://schemas.microsoft.com/office/drawing/2014/main" id="{2D5F92A7-F543-845B-27DE-7C65B96665D0}"/>
              </a:ext>
            </a:extLst>
          </p:cNvPr>
          <p:cNvSpPr txBox="1"/>
          <p:nvPr/>
        </p:nvSpPr>
        <p:spPr>
          <a:xfrm>
            <a:off x="8469027" y="5402991"/>
            <a:ext cx="31451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800" dirty="0">
                <a:solidFill>
                  <a:schemeClr val="bg1"/>
                </a:solidFill>
              </a:rPr>
              <a:t>No</a:t>
            </a:r>
          </a:p>
        </p:txBody>
      </p:sp>
      <p:sp>
        <p:nvSpPr>
          <p:cNvPr id="68" name="Metin kutusu 67">
            <a:extLst>
              <a:ext uri="{FF2B5EF4-FFF2-40B4-BE49-F238E27FC236}">
                <a16:creationId xmlns:a16="http://schemas.microsoft.com/office/drawing/2014/main" id="{312921AF-7550-7A1D-278A-1094FFB92581}"/>
              </a:ext>
            </a:extLst>
          </p:cNvPr>
          <p:cNvSpPr txBox="1"/>
          <p:nvPr/>
        </p:nvSpPr>
        <p:spPr>
          <a:xfrm>
            <a:off x="8923730" y="4998223"/>
            <a:ext cx="13860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solidFill>
                  <a:schemeClr val="bg1"/>
                </a:solidFill>
              </a:rPr>
              <a:t>Judge whether or not the end condition of the prediction process is satisfied</a:t>
            </a:r>
          </a:p>
        </p:txBody>
      </p:sp>
      <p:graphicFrame>
        <p:nvGraphicFramePr>
          <p:cNvPr id="69" name="Tablo 69">
            <a:extLst>
              <a:ext uri="{FF2B5EF4-FFF2-40B4-BE49-F238E27FC236}">
                <a16:creationId xmlns:a16="http://schemas.microsoft.com/office/drawing/2014/main" id="{E185A83A-CE0C-DC19-A18B-8BDB83AC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964199"/>
              </p:ext>
            </p:extLst>
          </p:nvPr>
        </p:nvGraphicFramePr>
        <p:xfrm>
          <a:off x="1777780" y="1079489"/>
          <a:ext cx="5139175" cy="5057610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3145104">
                  <a:extLst>
                    <a:ext uri="{9D8B030D-6E8A-4147-A177-3AD203B41FA5}">
                      <a16:colId xmlns:a16="http://schemas.microsoft.com/office/drawing/2014/main" val="834621239"/>
                    </a:ext>
                  </a:extLst>
                </a:gridCol>
                <a:gridCol w="1994071">
                  <a:extLst>
                    <a:ext uri="{9D8B030D-6E8A-4147-A177-3AD203B41FA5}">
                      <a16:colId xmlns:a16="http://schemas.microsoft.com/office/drawing/2014/main" val="1119861456"/>
                    </a:ext>
                  </a:extLst>
                </a:gridCol>
              </a:tblGrid>
              <a:tr h="36782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noProof="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278573"/>
                  </a:ext>
                </a:extLst>
              </a:tr>
              <a:tr h="367826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chemeClr val="bg1"/>
                          </a:solidFill>
                        </a:rPr>
                        <a:t>Convolution layer filters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730450"/>
                  </a:ext>
                </a:extLst>
              </a:tr>
              <a:tr h="64369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Convolution layer kernel 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299067"/>
                  </a:ext>
                </a:extLst>
              </a:tr>
              <a:tr h="64369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Convolution layer activation function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RELU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145731"/>
                  </a:ext>
                </a:extLst>
              </a:tr>
              <a:tr h="64369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Convolution layer padding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Same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810743"/>
                  </a:ext>
                </a:extLst>
              </a:tr>
              <a:tr h="36782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Pooling layer pool 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1454853"/>
                  </a:ext>
                </a:extLst>
              </a:tr>
              <a:tr h="367826">
                <a:tc>
                  <a:txBody>
                    <a:bodyPr/>
                    <a:lstStyle/>
                    <a:p>
                      <a:r>
                        <a:rPr lang="en-US" noProof="0">
                          <a:solidFill>
                            <a:schemeClr val="bg1"/>
                          </a:solidFill>
                        </a:rPr>
                        <a:t>Pooling layer padding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Same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268233"/>
                  </a:ext>
                </a:extLst>
              </a:tr>
              <a:tr h="64369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Pooling layer activation function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RELU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9734367"/>
                  </a:ext>
                </a:extLst>
              </a:tr>
              <a:tr h="643696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Number of hidden units in </a:t>
                      </a:r>
                      <a:r>
                        <a:rPr lang="en-US" noProof="0" dirty="0" err="1">
                          <a:solidFill>
                            <a:schemeClr val="bg1"/>
                          </a:solidFill>
                        </a:rPr>
                        <a:t>BiLSTM</a:t>
                      </a:r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 layer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61310"/>
                  </a:ext>
                </a:extLst>
              </a:tr>
              <a:tr h="367826">
                <a:tc>
                  <a:txBody>
                    <a:bodyPr/>
                    <a:lstStyle/>
                    <a:p>
                      <a:endParaRPr lang="tr-TR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33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86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etin kutusu 1">
            <a:extLst>
              <a:ext uri="{FF2B5EF4-FFF2-40B4-BE49-F238E27FC236}">
                <a16:creationId xmlns:a16="http://schemas.microsoft.com/office/drawing/2014/main" id="{E0A09644-72E4-4862-FD0F-C098A259D065}"/>
              </a:ext>
            </a:extLst>
          </p:cNvPr>
          <p:cNvSpPr txBox="1"/>
          <p:nvPr/>
        </p:nvSpPr>
        <p:spPr>
          <a:xfrm>
            <a:off x="665409" y="99634"/>
            <a:ext cx="4993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TRAINING PROCESS</a:t>
            </a:r>
            <a:br>
              <a:rPr lang="en-US" sz="3600" b="1" dirty="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endParaRPr lang="tr-TR" sz="3600" b="1" dirty="0"/>
          </a:p>
        </p:txBody>
      </p:sp>
      <p:graphicFrame>
        <p:nvGraphicFramePr>
          <p:cNvPr id="69" name="Tablo 69">
            <a:extLst>
              <a:ext uri="{FF2B5EF4-FFF2-40B4-BE49-F238E27FC236}">
                <a16:creationId xmlns:a16="http://schemas.microsoft.com/office/drawing/2014/main" id="{E185A83A-CE0C-DC19-A18B-8BDB83ACD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100305"/>
              </p:ext>
            </p:extLst>
          </p:nvPr>
        </p:nvGraphicFramePr>
        <p:xfrm>
          <a:off x="1777780" y="1079489"/>
          <a:ext cx="8485572" cy="4674925"/>
        </p:xfrm>
        <a:graphic>
          <a:graphicData uri="http://schemas.openxmlformats.org/drawingml/2006/table">
            <a:tbl>
              <a:tblPr firstRow="1" lastRow="1" bandRow="1">
                <a:tableStyleId>{3B4B98B0-60AC-42C2-AFA5-B58CD77FA1E5}</a:tableStyleId>
              </a:tblPr>
              <a:tblGrid>
                <a:gridCol w="5193053">
                  <a:extLst>
                    <a:ext uri="{9D8B030D-6E8A-4147-A177-3AD203B41FA5}">
                      <a16:colId xmlns:a16="http://schemas.microsoft.com/office/drawing/2014/main" val="834621239"/>
                    </a:ext>
                  </a:extLst>
                </a:gridCol>
                <a:gridCol w="3292519">
                  <a:extLst>
                    <a:ext uri="{9D8B030D-6E8A-4147-A177-3AD203B41FA5}">
                      <a16:colId xmlns:a16="http://schemas.microsoft.com/office/drawing/2014/main" val="1119861456"/>
                    </a:ext>
                  </a:extLst>
                </a:gridCol>
              </a:tblGrid>
              <a:tr h="427353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Parameters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E" noProof="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7278573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Epoch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100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8730450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Loss function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MAE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86299067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Optimizer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Adam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145731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Batch 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64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0810743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Time step 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61454853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Learning rate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noProof="0" dirty="0">
                          <a:solidFill>
                            <a:schemeClr val="bg1"/>
                          </a:solidFill>
                        </a:rPr>
                        <a:t>0.001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8268233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734367"/>
                  </a:ext>
                </a:extLst>
              </a:tr>
              <a:tr h="507632"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72361310"/>
                  </a:ext>
                </a:extLst>
              </a:tr>
              <a:tr h="427353"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tr-TR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56337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3661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3">
      <a:dk1>
        <a:srgbClr val="000000"/>
      </a:dk1>
      <a:lt1>
        <a:srgbClr val="FFFFFF"/>
      </a:lt1>
      <a:dk2>
        <a:srgbClr val="64DFED"/>
      </a:dk2>
      <a:lt2>
        <a:srgbClr val="E7E6E6"/>
      </a:lt2>
      <a:accent1>
        <a:srgbClr val="92CDF0"/>
      </a:accent1>
      <a:accent2>
        <a:srgbClr val="92CDF0"/>
      </a:accent2>
      <a:accent3>
        <a:srgbClr val="ABC3F0"/>
      </a:accent3>
      <a:accent4>
        <a:srgbClr val="C3B9F2"/>
      </a:accent4>
      <a:accent5>
        <a:srgbClr val="AAA5F9"/>
      </a:accent5>
      <a:accent6>
        <a:srgbClr val="F6A6F4"/>
      </a:accent6>
      <a:hlink>
        <a:srgbClr val="0563C1"/>
      </a:hlink>
      <a:folHlink>
        <a:srgbClr val="954F72"/>
      </a:folHlink>
    </a:clrScheme>
    <a:fontScheme name="Custom 39">
      <a:majorFont>
        <a:latin typeface="Tw Cen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inancial-design_Win32_CP_v13" id="{7A406372-3134-432A-A498-73868680C33B}" vid="{88D369DF-875A-4C31-AFF3-DEF6B94343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8B8ECF1-2A9D-464C-AFE8-2B3295D0BF9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76493A3-2B83-4E58-86AD-56A2F2A20F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1F1912-3146-44AF-A389-9E8B77BB368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Financial design</Template>
  <TotalTime>497</TotalTime>
  <Words>1216</Words>
  <Application>Microsoft Macintosh PowerPoint</Application>
  <PresentationFormat>Geniş ekran</PresentationFormat>
  <Paragraphs>282</Paragraphs>
  <Slides>27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 New</vt:lpstr>
      <vt:lpstr>NimbusRomNo9L</vt:lpstr>
      <vt:lpstr>Segoe UI Light</vt:lpstr>
      <vt:lpstr>Tw Cen MT</vt:lpstr>
      <vt:lpstr>Office Theme</vt:lpstr>
      <vt:lpstr>Reimplementation of ”A CNN-BıLSTM-AM Method for Stock Price Prediction”[1]  </vt:lpstr>
      <vt:lpstr>Introduction </vt:lpstr>
      <vt:lpstr>PowerPoint Sunusu</vt:lpstr>
      <vt:lpstr>Related work </vt:lpstr>
      <vt:lpstr>PowerPoint Sunusu</vt:lpstr>
      <vt:lpstr>PowerPoint Sunusu</vt:lpstr>
      <vt:lpstr>PowerPoint Sunusu</vt:lpstr>
      <vt:lpstr>PowerPoint Sunusu</vt:lpstr>
      <vt:lpstr>PowerPoint Sunusu</vt:lpstr>
      <vt:lpstr>DATA </vt:lpstr>
      <vt:lpstr>DATA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CRYPTO: INVESTING &amp; TRADING</dc:title>
  <dc:creator>DELL</dc:creator>
  <cp:lastModifiedBy>Microsoft Office User</cp:lastModifiedBy>
  <cp:revision>125</cp:revision>
  <dcterms:created xsi:type="dcterms:W3CDTF">2025-05-04T17:48:48Z</dcterms:created>
  <dcterms:modified xsi:type="dcterms:W3CDTF">2025-05-14T11:16:30Z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