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8999538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80" d="100"/>
          <a:sy n="180" d="100"/>
        </p:scale>
        <p:origin x="208" y="616"/>
      </p:cViewPr>
      <p:guideLst>
        <p:guide orient="horz" pos="1191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618599"/>
            <a:ext cx="674965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985290"/>
            <a:ext cx="674965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01241"/>
            <a:ext cx="1940525" cy="32032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01241"/>
            <a:ext cx="5709082" cy="32032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942335"/>
            <a:ext cx="7762102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529517"/>
            <a:ext cx="7762102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006207"/>
            <a:ext cx="3824804" cy="2398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006207"/>
            <a:ext cx="3824804" cy="2398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01242"/>
            <a:ext cx="7762102" cy="7305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926586"/>
            <a:ext cx="3807226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80691"/>
            <a:ext cx="3807226" cy="20307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926586"/>
            <a:ext cx="3825976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80691"/>
            <a:ext cx="3825976" cy="20307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51989"/>
            <a:ext cx="2902585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44227"/>
            <a:ext cx="4556016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133952"/>
            <a:ext cx="2902585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4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51989"/>
            <a:ext cx="2902585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44227"/>
            <a:ext cx="4556016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133952"/>
            <a:ext cx="2902585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01242"/>
            <a:ext cx="7762102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006207"/>
            <a:ext cx="7762102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503350"/>
            <a:ext cx="2024896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03CA-771C-0949-B840-505DE1A0996A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503350"/>
            <a:ext cx="3037344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503350"/>
            <a:ext cx="2024896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7675-0F40-544E-9835-6605BBF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3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6">
                <a:extLst>
                  <a:ext uri="{FF2B5EF4-FFF2-40B4-BE49-F238E27FC236}">
                    <a16:creationId xmlns:a16="http://schemas.microsoft.com/office/drawing/2014/main" id="{92DA8D38-D9F0-A541-AED8-20D15645A0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732737"/>
                  </p:ext>
                </p:extLst>
              </p:nvPr>
            </p:nvGraphicFramePr>
            <p:xfrm>
              <a:off x="118249" y="37810"/>
              <a:ext cx="8747759" cy="2409712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474021">
                      <a:extLst>
                        <a:ext uri="{9D8B030D-6E8A-4147-A177-3AD203B41FA5}">
                          <a16:colId xmlns:a16="http://schemas.microsoft.com/office/drawing/2014/main" val="1067572631"/>
                        </a:ext>
                      </a:extLst>
                    </a:gridCol>
                    <a:gridCol w="1474021">
                      <a:extLst>
                        <a:ext uri="{9D8B030D-6E8A-4147-A177-3AD203B41FA5}">
                          <a16:colId xmlns:a16="http://schemas.microsoft.com/office/drawing/2014/main" val="41137888"/>
                        </a:ext>
                      </a:extLst>
                    </a:gridCol>
                    <a:gridCol w="360325">
                      <a:extLst>
                        <a:ext uri="{9D8B030D-6E8A-4147-A177-3AD203B41FA5}">
                          <a16:colId xmlns:a16="http://schemas.microsoft.com/office/drawing/2014/main" val="2277561371"/>
                        </a:ext>
                      </a:extLst>
                    </a:gridCol>
                    <a:gridCol w="1224353">
                      <a:extLst>
                        <a:ext uri="{9D8B030D-6E8A-4147-A177-3AD203B41FA5}">
                          <a16:colId xmlns:a16="http://schemas.microsoft.com/office/drawing/2014/main" val="2906798386"/>
                        </a:ext>
                      </a:extLst>
                    </a:gridCol>
                    <a:gridCol w="1227185">
                      <a:extLst>
                        <a:ext uri="{9D8B030D-6E8A-4147-A177-3AD203B41FA5}">
                          <a16:colId xmlns:a16="http://schemas.microsoft.com/office/drawing/2014/main" val="499697110"/>
                        </a:ext>
                      </a:extLst>
                    </a:gridCol>
                    <a:gridCol w="1206062">
                      <a:extLst>
                        <a:ext uri="{9D8B030D-6E8A-4147-A177-3AD203B41FA5}">
                          <a16:colId xmlns:a16="http://schemas.microsoft.com/office/drawing/2014/main" val="322184516"/>
                        </a:ext>
                      </a:extLst>
                    </a:gridCol>
                    <a:gridCol w="354724">
                      <a:extLst>
                        <a:ext uri="{9D8B030D-6E8A-4147-A177-3AD203B41FA5}">
                          <a16:colId xmlns:a16="http://schemas.microsoft.com/office/drawing/2014/main" val="3770808969"/>
                        </a:ext>
                      </a:extLst>
                    </a:gridCol>
                    <a:gridCol w="1427068">
                      <a:extLst>
                        <a:ext uri="{9D8B030D-6E8A-4147-A177-3AD203B41FA5}">
                          <a16:colId xmlns:a16="http://schemas.microsoft.com/office/drawing/2014/main" val="2657775658"/>
                        </a:ext>
                      </a:extLst>
                    </a:gridCol>
                  </a:tblGrid>
                  <a:tr h="602428"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Fraction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Multiplier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Whole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Fraction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1216313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2626470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593434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1707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6">
                <a:extLst>
                  <a:ext uri="{FF2B5EF4-FFF2-40B4-BE49-F238E27FC236}">
                    <a16:creationId xmlns:a16="http://schemas.microsoft.com/office/drawing/2014/main" id="{92DA8D38-D9F0-A541-AED8-20D15645A0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732737"/>
                  </p:ext>
                </p:extLst>
              </p:nvPr>
            </p:nvGraphicFramePr>
            <p:xfrm>
              <a:off x="118249" y="37810"/>
              <a:ext cx="8747759" cy="2409712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474021">
                      <a:extLst>
                        <a:ext uri="{9D8B030D-6E8A-4147-A177-3AD203B41FA5}">
                          <a16:colId xmlns:a16="http://schemas.microsoft.com/office/drawing/2014/main" val="1067572631"/>
                        </a:ext>
                      </a:extLst>
                    </a:gridCol>
                    <a:gridCol w="1474021">
                      <a:extLst>
                        <a:ext uri="{9D8B030D-6E8A-4147-A177-3AD203B41FA5}">
                          <a16:colId xmlns:a16="http://schemas.microsoft.com/office/drawing/2014/main" val="41137888"/>
                        </a:ext>
                      </a:extLst>
                    </a:gridCol>
                    <a:gridCol w="360325">
                      <a:extLst>
                        <a:ext uri="{9D8B030D-6E8A-4147-A177-3AD203B41FA5}">
                          <a16:colId xmlns:a16="http://schemas.microsoft.com/office/drawing/2014/main" val="2277561371"/>
                        </a:ext>
                      </a:extLst>
                    </a:gridCol>
                    <a:gridCol w="1224353">
                      <a:extLst>
                        <a:ext uri="{9D8B030D-6E8A-4147-A177-3AD203B41FA5}">
                          <a16:colId xmlns:a16="http://schemas.microsoft.com/office/drawing/2014/main" val="2906798386"/>
                        </a:ext>
                      </a:extLst>
                    </a:gridCol>
                    <a:gridCol w="1227185">
                      <a:extLst>
                        <a:ext uri="{9D8B030D-6E8A-4147-A177-3AD203B41FA5}">
                          <a16:colId xmlns:a16="http://schemas.microsoft.com/office/drawing/2014/main" val="499697110"/>
                        </a:ext>
                      </a:extLst>
                    </a:gridCol>
                    <a:gridCol w="1206062">
                      <a:extLst>
                        <a:ext uri="{9D8B030D-6E8A-4147-A177-3AD203B41FA5}">
                          <a16:colId xmlns:a16="http://schemas.microsoft.com/office/drawing/2014/main" val="322184516"/>
                        </a:ext>
                      </a:extLst>
                    </a:gridCol>
                    <a:gridCol w="354724">
                      <a:extLst>
                        <a:ext uri="{9D8B030D-6E8A-4147-A177-3AD203B41FA5}">
                          <a16:colId xmlns:a16="http://schemas.microsoft.com/office/drawing/2014/main" val="3770808969"/>
                        </a:ext>
                      </a:extLst>
                    </a:gridCol>
                    <a:gridCol w="1427068">
                      <a:extLst>
                        <a:ext uri="{9D8B030D-6E8A-4147-A177-3AD203B41FA5}">
                          <a16:colId xmlns:a16="http://schemas.microsoft.com/office/drawing/2014/main" val="2657775658"/>
                        </a:ext>
                      </a:extLst>
                    </a:gridCol>
                  </a:tblGrid>
                  <a:tr h="602428"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Fraction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Multiplier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Whole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Fraction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1216313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2143" t="-100000" r="-1532143" b="-2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2626470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2143" t="-204255" r="-1532143" b="-1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593434"/>
                      </a:ext>
                    </a:extLst>
                  </a:tr>
                  <a:tr h="602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</a:rPr>
                            <a:t>Step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2143" t="-297917" r="-1532143" b="-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1707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90AEB4-6B5B-A14A-BB8A-3CBCFB7A781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116401" y="2306010"/>
            <a:ext cx="59208" cy="847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7C8CE7-8ED4-764F-9448-566AE987BC6C}"/>
              </a:ext>
            </a:extLst>
          </p:cNvPr>
          <p:cNvSpPr txBox="1"/>
          <p:nvPr/>
        </p:nvSpPr>
        <p:spPr>
          <a:xfrm>
            <a:off x="7241871" y="3153523"/>
            <a:ext cx="174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Continue until fraction is zero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F25EF4-09CF-DD4A-B8CF-51C6D22E2218}"/>
              </a:ext>
            </a:extLst>
          </p:cNvPr>
          <p:cNvCxnSpPr>
            <a:cxnSpLocks/>
            <a:stCxn id="49" idx="2"/>
            <a:endCxn id="50" idx="6"/>
          </p:cNvCxnSpPr>
          <p:nvPr/>
        </p:nvCxnSpPr>
        <p:spPr>
          <a:xfrm flipH="1">
            <a:off x="2536400" y="950424"/>
            <a:ext cx="5403780" cy="5925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58860ED-6EFC-4249-AA3B-1DBAE47CD870}"/>
              </a:ext>
            </a:extLst>
          </p:cNvPr>
          <p:cNvSpPr/>
          <p:nvPr/>
        </p:nvSpPr>
        <p:spPr>
          <a:xfrm>
            <a:off x="7940180" y="758572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F6866FA-AFE3-214B-9602-C2A32800A284}"/>
              </a:ext>
            </a:extLst>
          </p:cNvPr>
          <p:cNvSpPr/>
          <p:nvPr/>
        </p:nvSpPr>
        <p:spPr>
          <a:xfrm>
            <a:off x="2138367" y="1351126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D91B89-B712-924B-9D38-7236B7CB5C24}"/>
              </a:ext>
            </a:extLst>
          </p:cNvPr>
          <p:cNvCxnSpPr>
            <a:cxnSpLocks/>
            <a:stCxn id="52" idx="2"/>
            <a:endCxn id="53" idx="6"/>
          </p:cNvCxnSpPr>
          <p:nvPr/>
        </p:nvCxnSpPr>
        <p:spPr>
          <a:xfrm flipH="1">
            <a:off x="2536400" y="1566760"/>
            <a:ext cx="5403780" cy="5925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08898B9-95BF-6241-8700-3FC9BC546A15}"/>
              </a:ext>
            </a:extLst>
          </p:cNvPr>
          <p:cNvSpPr/>
          <p:nvPr/>
        </p:nvSpPr>
        <p:spPr>
          <a:xfrm>
            <a:off x="7940180" y="1374908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8E7E22B-03C7-7B4A-9978-4A57E1FDE82D}"/>
              </a:ext>
            </a:extLst>
          </p:cNvPr>
          <p:cNvSpPr/>
          <p:nvPr/>
        </p:nvSpPr>
        <p:spPr>
          <a:xfrm>
            <a:off x="2138367" y="1967462"/>
            <a:ext cx="398033" cy="3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B48779-6E56-1A46-8D94-71E655E057A3}"/>
              </a:ext>
            </a:extLst>
          </p:cNvPr>
          <p:cNvSpPr/>
          <p:nvPr/>
        </p:nvSpPr>
        <p:spPr>
          <a:xfrm>
            <a:off x="6227187" y="684325"/>
            <a:ext cx="556962" cy="1774919"/>
          </a:xfrm>
          <a:prstGeom prst="roundRect">
            <a:avLst/>
          </a:prstGeom>
          <a:solidFill>
            <a:srgbClr val="FF0000">
              <a:alpha val="43922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4E443B-37AB-9043-9301-7D62B6B1E971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V="1">
            <a:off x="3953738" y="2459244"/>
            <a:ext cx="2551930" cy="900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66C3B28-DCAA-3847-82E4-BB16610E819B}"/>
              </a:ext>
            </a:extLst>
          </p:cNvPr>
          <p:cNvSpPr txBox="1"/>
          <p:nvPr/>
        </p:nvSpPr>
        <p:spPr>
          <a:xfrm>
            <a:off x="2703157" y="2990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 result: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4E28F4-6559-0E43-9E8C-A1EF3003D26B}"/>
              </a:ext>
            </a:extLst>
          </p:cNvPr>
          <p:cNvCxnSpPr>
            <a:cxnSpLocks/>
          </p:cNvCxnSpPr>
          <p:nvPr/>
        </p:nvCxnSpPr>
        <p:spPr>
          <a:xfrm flipH="1">
            <a:off x="6117192" y="806582"/>
            <a:ext cx="4740" cy="1565516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36">
            <a:extLst>
              <a:ext uri="{FF2B5EF4-FFF2-40B4-BE49-F238E27FC236}">
                <a16:creationId xmlns:a16="http://schemas.microsoft.com/office/drawing/2014/main" id="{8FF7DAE5-12A0-8E4F-B2F3-C3C32F295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84709"/>
              </p:ext>
            </p:extLst>
          </p:nvPr>
        </p:nvGraphicFramePr>
        <p:xfrm>
          <a:off x="2794302" y="3360136"/>
          <a:ext cx="2318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18">
                  <a:extLst>
                    <a:ext uri="{9D8B030D-6E8A-4147-A177-3AD203B41FA5}">
                      <a16:colId xmlns:a16="http://schemas.microsoft.com/office/drawing/2014/main" val="1668656646"/>
                    </a:ext>
                  </a:extLst>
                </a:gridCol>
                <a:gridCol w="579718">
                  <a:extLst>
                    <a:ext uri="{9D8B030D-6E8A-4147-A177-3AD203B41FA5}">
                      <a16:colId xmlns:a16="http://schemas.microsoft.com/office/drawing/2014/main" val="24019648"/>
                    </a:ext>
                  </a:extLst>
                </a:gridCol>
                <a:gridCol w="579718">
                  <a:extLst>
                    <a:ext uri="{9D8B030D-6E8A-4147-A177-3AD203B41FA5}">
                      <a16:colId xmlns:a16="http://schemas.microsoft.com/office/drawing/2014/main" val="809768808"/>
                    </a:ext>
                  </a:extLst>
                </a:gridCol>
                <a:gridCol w="579718">
                  <a:extLst>
                    <a:ext uri="{9D8B030D-6E8A-4147-A177-3AD203B41FA5}">
                      <a16:colId xmlns:a16="http://schemas.microsoft.com/office/drawing/2014/main" val="1731848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66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1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43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Sinan Kalkan</dc:creator>
  <cp:lastModifiedBy>Sinan Kalkan</cp:lastModifiedBy>
  <cp:revision>6</cp:revision>
  <dcterms:created xsi:type="dcterms:W3CDTF">2020-10-08T06:43:46Z</dcterms:created>
  <dcterms:modified xsi:type="dcterms:W3CDTF">2020-10-08T08:06:45Z</dcterms:modified>
</cp:coreProperties>
</file>