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62" d="100"/>
          <a:sy n="162" d="100"/>
        </p:scale>
        <p:origin x="720" y="192"/>
      </p:cViewPr>
      <p:guideLst>
        <p:guide orient="horz" pos="158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6">
                <a:extLst>
                  <a:ext uri="{FF2B5EF4-FFF2-40B4-BE49-F238E27FC236}">
                    <a16:creationId xmlns:a16="http://schemas.microsoft.com/office/drawing/2014/main" id="{1907FE4B-CFEB-3841-B079-51782111B6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043105"/>
                  </p:ext>
                </p:extLst>
              </p:nvPr>
            </p:nvGraphicFramePr>
            <p:xfrm>
              <a:off x="96985" y="186662"/>
              <a:ext cx="8747760" cy="3614568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698547">
                      <a:extLst>
                        <a:ext uri="{9D8B030D-6E8A-4147-A177-3AD203B41FA5}">
                          <a16:colId xmlns:a16="http://schemas.microsoft.com/office/drawing/2014/main" val="1067572631"/>
                        </a:ext>
                      </a:extLst>
                    </a:gridCol>
                    <a:gridCol w="1698547">
                      <a:extLst>
                        <a:ext uri="{9D8B030D-6E8A-4147-A177-3AD203B41FA5}">
                          <a16:colId xmlns:a16="http://schemas.microsoft.com/office/drawing/2014/main" val="41137888"/>
                        </a:ext>
                      </a:extLst>
                    </a:gridCol>
                    <a:gridCol w="651190">
                      <a:extLst>
                        <a:ext uri="{9D8B030D-6E8A-4147-A177-3AD203B41FA5}">
                          <a16:colId xmlns:a16="http://schemas.microsoft.com/office/drawing/2014/main" val="2277561371"/>
                        </a:ext>
                      </a:extLst>
                    </a:gridCol>
                    <a:gridCol w="1174869">
                      <a:extLst>
                        <a:ext uri="{9D8B030D-6E8A-4147-A177-3AD203B41FA5}">
                          <a16:colId xmlns:a16="http://schemas.microsoft.com/office/drawing/2014/main" val="2906798386"/>
                        </a:ext>
                      </a:extLst>
                    </a:gridCol>
                    <a:gridCol w="859945">
                      <a:extLst>
                        <a:ext uri="{9D8B030D-6E8A-4147-A177-3AD203B41FA5}">
                          <a16:colId xmlns:a16="http://schemas.microsoft.com/office/drawing/2014/main" val="499697110"/>
                        </a:ext>
                      </a:extLst>
                    </a:gridCol>
                    <a:gridCol w="1332186">
                      <a:extLst>
                        <a:ext uri="{9D8B030D-6E8A-4147-A177-3AD203B41FA5}">
                          <a16:colId xmlns:a16="http://schemas.microsoft.com/office/drawing/2014/main" val="322184516"/>
                        </a:ext>
                      </a:extLst>
                    </a:gridCol>
                    <a:gridCol w="1332476">
                      <a:extLst>
                        <a:ext uri="{9D8B030D-6E8A-4147-A177-3AD203B41FA5}">
                          <a16:colId xmlns:a16="http://schemas.microsoft.com/office/drawing/2014/main" val="2657775658"/>
                        </a:ext>
                      </a:extLst>
                    </a:gridCol>
                  </a:tblGrid>
                  <a:tr h="602428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Dividend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Divisor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Quotient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Remainder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1216313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626470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7208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93434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170748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2392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2528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6">
                <a:extLst>
                  <a:ext uri="{FF2B5EF4-FFF2-40B4-BE49-F238E27FC236}">
                    <a16:creationId xmlns:a16="http://schemas.microsoft.com/office/drawing/2014/main" id="{1907FE4B-CFEB-3841-B079-51782111B6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043105"/>
                  </p:ext>
                </p:extLst>
              </p:nvPr>
            </p:nvGraphicFramePr>
            <p:xfrm>
              <a:off x="96985" y="186662"/>
              <a:ext cx="8747760" cy="3614568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698547">
                      <a:extLst>
                        <a:ext uri="{9D8B030D-6E8A-4147-A177-3AD203B41FA5}">
                          <a16:colId xmlns:a16="http://schemas.microsoft.com/office/drawing/2014/main" val="1067572631"/>
                        </a:ext>
                      </a:extLst>
                    </a:gridCol>
                    <a:gridCol w="1698547">
                      <a:extLst>
                        <a:ext uri="{9D8B030D-6E8A-4147-A177-3AD203B41FA5}">
                          <a16:colId xmlns:a16="http://schemas.microsoft.com/office/drawing/2014/main" val="41137888"/>
                        </a:ext>
                      </a:extLst>
                    </a:gridCol>
                    <a:gridCol w="651190">
                      <a:extLst>
                        <a:ext uri="{9D8B030D-6E8A-4147-A177-3AD203B41FA5}">
                          <a16:colId xmlns:a16="http://schemas.microsoft.com/office/drawing/2014/main" val="2277561371"/>
                        </a:ext>
                      </a:extLst>
                    </a:gridCol>
                    <a:gridCol w="1174869">
                      <a:extLst>
                        <a:ext uri="{9D8B030D-6E8A-4147-A177-3AD203B41FA5}">
                          <a16:colId xmlns:a16="http://schemas.microsoft.com/office/drawing/2014/main" val="2906798386"/>
                        </a:ext>
                      </a:extLst>
                    </a:gridCol>
                    <a:gridCol w="859945">
                      <a:extLst>
                        <a:ext uri="{9D8B030D-6E8A-4147-A177-3AD203B41FA5}">
                          <a16:colId xmlns:a16="http://schemas.microsoft.com/office/drawing/2014/main" val="499697110"/>
                        </a:ext>
                      </a:extLst>
                    </a:gridCol>
                    <a:gridCol w="1332186">
                      <a:extLst>
                        <a:ext uri="{9D8B030D-6E8A-4147-A177-3AD203B41FA5}">
                          <a16:colId xmlns:a16="http://schemas.microsoft.com/office/drawing/2014/main" val="322184516"/>
                        </a:ext>
                      </a:extLst>
                    </a:gridCol>
                    <a:gridCol w="1332476">
                      <a:extLst>
                        <a:ext uri="{9D8B030D-6E8A-4147-A177-3AD203B41FA5}">
                          <a16:colId xmlns:a16="http://schemas.microsoft.com/office/drawing/2014/main" val="2657775658"/>
                        </a:ext>
                      </a:extLst>
                    </a:gridCol>
                  </a:tblGrid>
                  <a:tr h="602428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Dividend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Divisor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Quotient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Remainder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1216313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5490" t="-104255" r="-727451" b="-4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626470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5490" t="-200000" r="-727451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93434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5490" t="-300000" r="-727451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170748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5490" t="-408511" r="-727451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2392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5490" t="-497917" r="-7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25288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997C9D-1644-7945-AE2D-32C47F89E03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527826" y="3629148"/>
            <a:ext cx="3146845" cy="6643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37F408-3B64-974C-8A87-E1B15E0076A7}"/>
              </a:ext>
            </a:extLst>
          </p:cNvPr>
          <p:cNvSpPr txBox="1"/>
          <p:nvPr/>
        </p:nvSpPr>
        <p:spPr>
          <a:xfrm>
            <a:off x="2040271" y="4293522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Continue until quotient is zero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CA4028-A30E-FE4A-AB32-2012C09532AA}"/>
              </a:ext>
            </a:extLst>
          </p:cNvPr>
          <p:cNvCxnSpPr>
            <a:cxnSpLocks/>
            <a:stCxn id="26" idx="2"/>
            <a:endCxn id="27" idx="6"/>
          </p:cNvCxnSpPr>
          <p:nvPr/>
        </p:nvCxnSpPr>
        <p:spPr>
          <a:xfrm flipH="1">
            <a:off x="2838328" y="1099276"/>
            <a:ext cx="3764159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8EE9998-DA63-894E-A395-56CAB185DD79}"/>
              </a:ext>
            </a:extLst>
          </p:cNvPr>
          <p:cNvSpPr/>
          <p:nvPr/>
        </p:nvSpPr>
        <p:spPr>
          <a:xfrm>
            <a:off x="6602487" y="907424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ABD69A-1C29-AD4B-895F-1D538C5B5ADB}"/>
              </a:ext>
            </a:extLst>
          </p:cNvPr>
          <p:cNvSpPr/>
          <p:nvPr/>
        </p:nvSpPr>
        <p:spPr>
          <a:xfrm>
            <a:off x="2440295" y="1499978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5DA94-F93A-9043-9196-2240A5CD8938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838328" y="1715612"/>
            <a:ext cx="3764159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7B8D1A7-3D8F-D04A-9A47-FF484770DF8D}"/>
              </a:ext>
            </a:extLst>
          </p:cNvPr>
          <p:cNvSpPr/>
          <p:nvPr/>
        </p:nvSpPr>
        <p:spPr>
          <a:xfrm>
            <a:off x="6602487" y="1523760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366AC4-A097-724C-AB49-9F48A9568F00}"/>
              </a:ext>
            </a:extLst>
          </p:cNvPr>
          <p:cNvSpPr/>
          <p:nvPr/>
        </p:nvSpPr>
        <p:spPr>
          <a:xfrm>
            <a:off x="2440295" y="2116314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931C4F-E648-E447-A4FF-5165A98442AF}"/>
              </a:ext>
            </a:extLst>
          </p:cNvPr>
          <p:cNvCxnSpPr>
            <a:cxnSpLocks/>
            <a:stCxn id="32" idx="2"/>
            <a:endCxn id="33" idx="6"/>
          </p:cNvCxnSpPr>
          <p:nvPr/>
        </p:nvCxnSpPr>
        <p:spPr>
          <a:xfrm flipH="1">
            <a:off x="2838328" y="2315832"/>
            <a:ext cx="3764159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17F1CE6-9232-2943-9326-E93EDD70B298}"/>
              </a:ext>
            </a:extLst>
          </p:cNvPr>
          <p:cNvSpPr/>
          <p:nvPr/>
        </p:nvSpPr>
        <p:spPr>
          <a:xfrm>
            <a:off x="6602487" y="2123980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7BC794-D8BE-4742-B482-B2B59F154602}"/>
              </a:ext>
            </a:extLst>
          </p:cNvPr>
          <p:cNvSpPr/>
          <p:nvPr/>
        </p:nvSpPr>
        <p:spPr>
          <a:xfrm>
            <a:off x="2440295" y="2716534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420600-F616-034A-BD69-D424FCE830BC}"/>
              </a:ext>
            </a:extLst>
          </p:cNvPr>
          <p:cNvCxnSpPr>
            <a:cxnSpLocks/>
            <a:stCxn id="35" idx="2"/>
            <a:endCxn id="36" idx="6"/>
          </p:cNvCxnSpPr>
          <p:nvPr/>
        </p:nvCxnSpPr>
        <p:spPr>
          <a:xfrm flipH="1">
            <a:off x="2838328" y="2908386"/>
            <a:ext cx="3764159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DCC3D9E-9CD5-874C-8631-30B83043137A}"/>
              </a:ext>
            </a:extLst>
          </p:cNvPr>
          <p:cNvSpPr/>
          <p:nvPr/>
        </p:nvSpPr>
        <p:spPr>
          <a:xfrm>
            <a:off x="6602487" y="2716534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B1722D-80A0-3C4A-9596-B8B7F801D141}"/>
              </a:ext>
            </a:extLst>
          </p:cNvPr>
          <p:cNvSpPr/>
          <p:nvPr/>
        </p:nvSpPr>
        <p:spPr>
          <a:xfrm>
            <a:off x="2440295" y="3309088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5830103-DB3E-7942-B40C-F35BCE303C07}"/>
              </a:ext>
            </a:extLst>
          </p:cNvPr>
          <p:cNvSpPr/>
          <p:nvPr/>
        </p:nvSpPr>
        <p:spPr>
          <a:xfrm>
            <a:off x="7898721" y="907424"/>
            <a:ext cx="556962" cy="2785367"/>
          </a:xfrm>
          <a:prstGeom prst="roundRect">
            <a:avLst/>
          </a:prstGeom>
          <a:solidFill>
            <a:srgbClr val="FF0000">
              <a:alpha val="4392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4FFB2-5E4C-0D45-A582-C1889F9DC0D2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7395451" y="3692791"/>
            <a:ext cx="781751" cy="8292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731D59-E6F0-994C-AB40-F148E7723A69}"/>
              </a:ext>
            </a:extLst>
          </p:cNvPr>
          <p:cNvSpPr txBox="1"/>
          <p:nvPr/>
        </p:nvSpPr>
        <p:spPr>
          <a:xfrm>
            <a:off x="5829732" y="414372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result: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8D83D-CA52-1642-AF3C-9D43DE7B7C66}"/>
              </a:ext>
            </a:extLst>
          </p:cNvPr>
          <p:cNvCxnSpPr>
            <a:cxnSpLocks/>
          </p:cNvCxnSpPr>
          <p:nvPr/>
        </p:nvCxnSpPr>
        <p:spPr>
          <a:xfrm flipV="1">
            <a:off x="8581181" y="1176366"/>
            <a:ext cx="0" cy="2386049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6">
            <a:extLst>
              <a:ext uri="{FF2B5EF4-FFF2-40B4-BE49-F238E27FC236}">
                <a16:creationId xmlns:a16="http://schemas.microsoft.com/office/drawing/2014/main" id="{99C3EC58-7AD0-3F4A-AA30-D5E15EBFE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5055"/>
              </p:ext>
            </p:extLst>
          </p:nvPr>
        </p:nvGraphicFramePr>
        <p:xfrm>
          <a:off x="5946156" y="4521992"/>
          <a:ext cx="2898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18">
                  <a:extLst>
                    <a:ext uri="{9D8B030D-6E8A-4147-A177-3AD203B41FA5}">
                      <a16:colId xmlns:a16="http://schemas.microsoft.com/office/drawing/2014/main" val="2063841324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1668656646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24019648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809768808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173184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66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57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Kalkan</dc:creator>
  <cp:lastModifiedBy>Sinan Kalkan</cp:lastModifiedBy>
  <cp:revision>5</cp:revision>
  <dcterms:created xsi:type="dcterms:W3CDTF">2020-10-08T06:43:46Z</dcterms:created>
  <dcterms:modified xsi:type="dcterms:W3CDTF">2020-10-08T07:53:51Z</dcterms:modified>
</cp:coreProperties>
</file>