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71993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 showGuides="1">
      <p:cViewPr>
        <p:scale>
          <a:sx n="63" d="100"/>
          <a:sy n="63" d="100"/>
        </p:scale>
        <p:origin x="3872" y="568"/>
      </p:cViewPr>
      <p:guideLst>
        <p:guide orient="horz" pos="377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944130"/>
            <a:ext cx="6119416" cy="4135743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6239364"/>
            <a:ext cx="5399485" cy="2868071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632461"/>
            <a:ext cx="1552352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632461"/>
            <a:ext cx="4567064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961570"/>
            <a:ext cx="6209407" cy="4941443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949760"/>
            <a:ext cx="6209407" cy="259858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162304"/>
            <a:ext cx="3059708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162304"/>
            <a:ext cx="3059708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632464"/>
            <a:ext cx="6209407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912070"/>
            <a:ext cx="3045646" cy="142716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4339231"/>
            <a:ext cx="304564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912070"/>
            <a:ext cx="3060646" cy="142716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4339231"/>
            <a:ext cx="306064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1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91951"/>
            <a:ext cx="2321966" cy="277182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710397"/>
            <a:ext cx="3644652" cy="844197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563779"/>
            <a:ext cx="2321966" cy="660234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91951"/>
            <a:ext cx="2321966" cy="277182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710397"/>
            <a:ext cx="3644652" cy="8441976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563779"/>
            <a:ext cx="2321966" cy="660234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632464"/>
            <a:ext cx="620940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3162304"/>
            <a:ext cx="620940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1010319"/>
            <a:ext cx="161984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E81A-0788-F840-AFC1-04D6FBFF9FC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1010319"/>
            <a:ext cx="242976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1010319"/>
            <a:ext cx="161984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DFE50-9160-BC4D-AB8A-951CE056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Table 4">
            <a:extLst>
              <a:ext uri="{FF2B5EF4-FFF2-40B4-BE49-F238E27FC236}">
                <a16:creationId xmlns:a16="http://schemas.microsoft.com/office/drawing/2014/main" id="{349BCDB3-FF7C-6D44-B521-92EB1411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05756"/>
              </p:ext>
            </p:extLst>
          </p:nvPr>
        </p:nvGraphicFramePr>
        <p:xfrm>
          <a:off x="1332660" y="878548"/>
          <a:ext cx="5805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02241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17763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2562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40109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3111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0899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74209E88-A2E8-EF4A-BC04-F3BA38332A55}"/>
              </a:ext>
            </a:extLst>
          </p:cNvPr>
          <p:cNvSpPr txBox="1"/>
          <p:nvPr/>
        </p:nvSpPr>
        <p:spPr>
          <a:xfrm>
            <a:off x="1435186" y="1703208"/>
            <a:ext cx="92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Index=0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722D150-B52F-914D-84CB-BACFC7D0E9A8}"/>
              </a:ext>
            </a:extLst>
          </p:cNvPr>
          <p:cNvCxnSpPr>
            <a:cxnSpLocks/>
          </p:cNvCxnSpPr>
          <p:nvPr/>
        </p:nvCxnSpPr>
        <p:spPr>
          <a:xfrm flipV="1">
            <a:off x="1900089" y="1293688"/>
            <a:ext cx="0" cy="3401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809E32E-F25F-1B4F-88BD-48F950FDCB49}"/>
              </a:ext>
            </a:extLst>
          </p:cNvPr>
          <p:cNvSpPr txBox="1"/>
          <p:nvPr/>
        </p:nvSpPr>
        <p:spPr>
          <a:xfrm>
            <a:off x="576260" y="36465"/>
            <a:ext cx="656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The first iteration of the outer loop: start from the beginning and check the constraint at every position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C1717FF-BE7C-5548-9223-A4C04B0FC414}"/>
              </a:ext>
            </a:extLst>
          </p:cNvPr>
          <p:cNvSpPr>
            <a:spLocks noChangeAspect="1"/>
          </p:cNvSpPr>
          <p:nvPr/>
        </p:nvSpPr>
        <p:spPr>
          <a:xfrm>
            <a:off x="144261" y="83711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8D5A06D-8C47-A84B-8963-329F9EF601D8}"/>
              </a:ext>
            </a:extLst>
          </p:cNvPr>
          <p:cNvSpPr>
            <a:spLocks noChangeAspect="1"/>
          </p:cNvSpPr>
          <p:nvPr/>
        </p:nvSpPr>
        <p:spPr>
          <a:xfrm>
            <a:off x="743324" y="817388"/>
            <a:ext cx="432000" cy="43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A7B0CD0-3AD5-1444-B430-BED8D6F81051}"/>
              </a:ext>
            </a:extLst>
          </p:cNvPr>
          <p:cNvSpPr txBox="1"/>
          <p:nvPr/>
        </p:nvSpPr>
        <p:spPr>
          <a:xfrm>
            <a:off x="2565331" y="1472375"/>
            <a:ext cx="2168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6"/>
                </a:solidFill>
              </a:rPr>
              <a:t>Constraint not satisfied:</a:t>
            </a:r>
          </a:p>
          <a:p>
            <a:r>
              <a:rPr lang="en-US" sz="1600" i="1" dirty="0">
                <a:solidFill>
                  <a:schemeClr val="accent6"/>
                </a:solidFill>
              </a:rPr>
              <a:t>Swap 109 and -13; </a:t>
            </a:r>
          </a:p>
          <a:p>
            <a:r>
              <a:rPr lang="en-US" sz="1600" i="1" dirty="0">
                <a:solidFill>
                  <a:schemeClr val="accent6"/>
                </a:solidFill>
              </a:rPr>
              <a:t>Increment Index</a:t>
            </a:r>
          </a:p>
        </p:txBody>
      </p:sp>
      <p:graphicFrame>
        <p:nvGraphicFramePr>
          <p:cNvPr id="136" name="Table 4">
            <a:extLst>
              <a:ext uri="{FF2B5EF4-FFF2-40B4-BE49-F238E27FC236}">
                <a16:creationId xmlns:a16="http://schemas.microsoft.com/office/drawing/2014/main" id="{D72D3769-7F23-534C-B098-A2AD547A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35055"/>
              </p:ext>
            </p:extLst>
          </p:nvPr>
        </p:nvGraphicFramePr>
        <p:xfrm>
          <a:off x="1336507" y="2727844"/>
          <a:ext cx="5805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02241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17763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2562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40109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3111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0899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F4B3DB5F-40FC-D54C-85C3-7130B511B55B}"/>
              </a:ext>
            </a:extLst>
          </p:cNvPr>
          <p:cNvSpPr txBox="1"/>
          <p:nvPr/>
        </p:nvSpPr>
        <p:spPr>
          <a:xfrm>
            <a:off x="2670644" y="3567893"/>
            <a:ext cx="92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Index=1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E1AA873-7312-FC46-8B7D-8B2CA3AFEA8C}"/>
              </a:ext>
            </a:extLst>
          </p:cNvPr>
          <p:cNvCxnSpPr>
            <a:cxnSpLocks/>
          </p:cNvCxnSpPr>
          <p:nvPr/>
        </p:nvCxnSpPr>
        <p:spPr>
          <a:xfrm flipV="1">
            <a:off x="3135547" y="3158373"/>
            <a:ext cx="0" cy="3401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B4DD2A13-6A94-0E4A-A2F1-DA8FB8729C30}"/>
              </a:ext>
            </a:extLst>
          </p:cNvPr>
          <p:cNvSpPr>
            <a:spLocks noChangeAspect="1"/>
          </p:cNvSpPr>
          <p:nvPr/>
        </p:nvSpPr>
        <p:spPr>
          <a:xfrm>
            <a:off x="747171" y="2666684"/>
            <a:ext cx="432000" cy="43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BA56A6-9CC3-2D4D-86BE-D97D3BC8B58E}"/>
              </a:ext>
            </a:extLst>
          </p:cNvPr>
          <p:cNvSpPr txBox="1"/>
          <p:nvPr/>
        </p:nvSpPr>
        <p:spPr>
          <a:xfrm>
            <a:off x="3807466" y="3289144"/>
            <a:ext cx="3541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/>
                </a:solidFill>
              </a:rPr>
              <a:t>Constraint not satisfied: </a:t>
            </a:r>
          </a:p>
          <a:p>
            <a:r>
              <a:rPr lang="en-US" sz="1600" i="1" dirty="0">
                <a:solidFill>
                  <a:schemeClr val="accent6"/>
                </a:solidFill>
              </a:rPr>
              <a:t>Swap 109 and 25; </a:t>
            </a:r>
          </a:p>
          <a:p>
            <a:r>
              <a:rPr lang="en-US" sz="1600" i="1" dirty="0">
                <a:solidFill>
                  <a:schemeClr val="accent6"/>
                </a:solidFill>
              </a:rPr>
              <a:t>Increment Index</a:t>
            </a:r>
          </a:p>
        </p:txBody>
      </p:sp>
      <p:graphicFrame>
        <p:nvGraphicFramePr>
          <p:cNvPr id="141" name="Table 4">
            <a:extLst>
              <a:ext uri="{FF2B5EF4-FFF2-40B4-BE49-F238E27FC236}">
                <a16:creationId xmlns:a16="http://schemas.microsoft.com/office/drawing/2014/main" id="{A3B6DA80-6CD2-8B43-9414-379ADF6B0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93050"/>
              </p:ext>
            </p:extLst>
          </p:nvPr>
        </p:nvGraphicFramePr>
        <p:xfrm>
          <a:off x="1332660" y="4480049"/>
          <a:ext cx="5805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02241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17763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2562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40109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3111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0899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FCB3DF2E-B97B-7E43-AF7C-52848BE1C618}"/>
              </a:ext>
            </a:extLst>
          </p:cNvPr>
          <p:cNvSpPr txBox="1"/>
          <p:nvPr/>
        </p:nvSpPr>
        <p:spPr>
          <a:xfrm>
            <a:off x="3803619" y="5331433"/>
            <a:ext cx="92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Index=2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51E4D3F-06AF-7649-9A83-C9068FF05B65}"/>
              </a:ext>
            </a:extLst>
          </p:cNvPr>
          <p:cNvCxnSpPr>
            <a:cxnSpLocks/>
          </p:cNvCxnSpPr>
          <p:nvPr/>
        </p:nvCxnSpPr>
        <p:spPr>
          <a:xfrm flipV="1">
            <a:off x="4268522" y="4921913"/>
            <a:ext cx="0" cy="3401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4CA1DB06-7781-134C-971C-E2351B03CFD4}"/>
              </a:ext>
            </a:extLst>
          </p:cNvPr>
          <p:cNvSpPr>
            <a:spLocks noChangeAspect="1"/>
          </p:cNvSpPr>
          <p:nvPr/>
        </p:nvSpPr>
        <p:spPr>
          <a:xfrm>
            <a:off x="743324" y="4418889"/>
            <a:ext cx="432000" cy="43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3621C4A-B787-E64F-82E7-403F64E82C0F}"/>
              </a:ext>
            </a:extLst>
          </p:cNvPr>
          <p:cNvSpPr txBox="1"/>
          <p:nvPr/>
        </p:nvSpPr>
        <p:spPr>
          <a:xfrm>
            <a:off x="4956917" y="5100600"/>
            <a:ext cx="218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/>
                </a:solidFill>
              </a:rPr>
              <a:t>Constraint not satisfied: </a:t>
            </a:r>
          </a:p>
          <a:p>
            <a:r>
              <a:rPr lang="en-US" sz="1600" i="1" dirty="0">
                <a:solidFill>
                  <a:schemeClr val="accent6"/>
                </a:solidFill>
              </a:rPr>
              <a:t>Swap 109 and -48; </a:t>
            </a:r>
          </a:p>
          <a:p>
            <a:r>
              <a:rPr lang="en-US" sz="1600" i="1" dirty="0">
                <a:solidFill>
                  <a:schemeClr val="accent6"/>
                </a:solidFill>
              </a:rPr>
              <a:t>Increment Index</a:t>
            </a:r>
          </a:p>
        </p:txBody>
      </p:sp>
      <p:graphicFrame>
        <p:nvGraphicFramePr>
          <p:cNvPr id="146" name="Table 4">
            <a:extLst>
              <a:ext uri="{FF2B5EF4-FFF2-40B4-BE49-F238E27FC236}">
                <a16:creationId xmlns:a16="http://schemas.microsoft.com/office/drawing/2014/main" id="{4986AE29-405F-EA46-BC10-B325AF00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5118"/>
              </p:ext>
            </p:extLst>
          </p:nvPr>
        </p:nvGraphicFramePr>
        <p:xfrm>
          <a:off x="1332660" y="6441565"/>
          <a:ext cx="5805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02241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17763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2562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40109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3111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0899"/>
                  </a:ext>
                </a:extLst>
              </a:tr>
            </a:tbl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984DD05A-683C-CF4A-9D8B-64D899DD27C0}"/>
              </a:ext>
            </a:extLst>
          </p:cNvPr>
          <p:cNvSpPr txBox="1"/>
          <p:nvPr/>
        </p:nvSpPr>
        <p:spPr>
          <a:xfrm>
            <a:off x="4977516" y="7292949"/>
            <a:ext cx="92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Index=3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F9FB496-607B-0D47-BF37-04B2B4F8857E}"/>
              </a:ext>
            </a:extLst>
          </p:cNvPr>
          <p:cNvCxnSpPr>
            <a:cxnSpLocks/>
          </p:cNvCxnSpPr>
          <p:nvPr/>
        </p:nvCxnSpPr>
        <p:spPr>
          <a:xfrm flipV="1">
            <a:off x="5442419" y="6883429"/>
            <a:ext cx="0" cy="3401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B29AA9B3-587C-CD40-9C4D-9102EE6E13B1}"/>
              </a:ext>
            </a:extLst>
          </p:cNvPr>
          <p:cNvSpPr>
            <a:spLocks noChangeAspect="1"/>
          </p:cNvSpPr>
          <p:nvPr/>
        </p:nvSpPr>
        <p:spPr>
          <a:xfrm>
            <a:off x="743324" y="6380405"/>
            <a:ext cx="432000" cy="43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191A093-F86A-914F-BBDF-5EC67248ABAD}"/>
              </a:ext>
            </a:extLst>
          </p:cNvPr>
          <p:cNvSpPr txBox="1"/>
          <p:nvPr/>
        </p:nvSpPr>
        <p:spPr>
          <a:xfrm>
            <a:off x="2087064" y="7108282"/>
            <a:ext cx="218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/>
                </a:solidFill>
              </a:rPr>
              <a:t>Constraint not satisfied: </a:t>
            </a:r>
          </a:p>
          <a:p>
            <a:r>
              <a:rPr lang="en-US" sz="1600" i="1" dirty="0">
                <a:solidFill>
                  <a:schemeClr val="accent6"/>
                </a:solidFill>
              </a:rPr>
              <a:t>Swap 109 and 25; </a:t>
            </a:r>
          </a:p>
          <a:p>
            <a:r>
              <a:rPr lang="en-US" sz="1600" i="1" dirty="0">
                <a:solidFill>
                  <a:schemeClr val="accent6"/>
                </a:solidFill>
              </a:rPr>
              <a:t>Increment Index</a:t>
            </a:r>
          </a:p>
        </p:txBody>
      </p:sp>
      <p:graphicFrame>
        <p:nvGraphicFramePr>
          <p:cNvPr id="151" name="Table 4">
            <a:extLst>
              <a:ext uri="{FF2B5EF4-FFF2-40B4-BE49-F238E27FC236}">
                <a16:creationId xmlns:a16="http://schemas.microsoft.com/office/drawing/2014/main" id="{CCAFBB0B-A089-094A-B9E5-0389C13E8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5244"/>
              </p:ext>
            </p:extLst>
          </p:nvPr>
        </p:nvGraphicFramePr>
        <p:xfrm>
          <a:off x="1332659" y="9783876"/>
          <a:ext cx="5805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02241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17763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2562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40109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3111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0899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CD893CB2-5670-A34A-86CC-59CB6B71E6AD}"/>
              </a:ext>
            </a:extLst>
          </p:cNvPr>
          <p:cNvSpPr txBox="1"/>
          <p:nvPr/>
        </p:nvSpPr>
        <p:spPr>
          <a:xfrm>
            <a:off x="1435185" y="10598124"/>
            <a:ext cx="92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Index=0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D5F47CD-1A94-354C-BD85-542803C71992}"/>
              </a:ext>
            </a:extLst>
          </p:cNvPr>
          <p:cNvCxnSpPr>
            <a:cxnSpLocks/>
          </p:cNvCxnSpPr>
          <p:nvPr/>
        </p:nvCxnSpPr>
        <p:spPr>
          <a:xfrm flipV="1">
            <a:off x="1900088" y="10188604"/>
            <a:ext cx="0" cy="3401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DB693C1-2D3C-FE40-A67D-88B862F01E95}"/>
              </a:ext>
            </a:extLst>
          </p:cNvPr>
          <p:cNvSpPr>
            <a:spLocks noChangeAspect="1"/>
          </p:cNvSpPr>
          <p:nvPr/>
        </p:nvSpPr>
        <p:spPr>
          <a:xfrm>
            <a:off x="743323" y="9722716"/>
            <a:ext cx="432000" cy="43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7071C0-438E-7241-8480-4A10C0ACE112}"/>
              </a:ext>
            </a:extLst>
          </p:cNvPr>
          <p:cNvSpPr txBox="1"/>
          <p:nvPr/>
        </p:nvSpPr>
        <p:spPr>
          <a:xfrm>
            <a:off x="576260" y="8941278"/>
            <a:ext cx="648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The second iteration of the outer loop: start from the beginning and check the constraint at every position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38C0CC8-F785-4C4D-AFDE-8ABFBBC8F1D4}"/>
              </a:ext>
            </a:extLst>
          </p:cNvPr>
          <p:cNvSpPr>
            <a:spLocks noChangeAspect="1"/>
          </p:cNvSpPr>
          <p:nvPr/>
        </p:nvSpPr>
        <p:spPr>
          <a:xfrm>
            <a:off x="144261" y="8988524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39D4872-CF1A-3A4C-B29A-BC3AF72779F7}"/>
              </a:ext>
            </a:extLst>
          </p:cNvPr>
          <p:cNvSpPr txBox="1"/>
          <p:nvPr/>
        </p:nvSpPr>
        <p:spPr>
          <a:xfrm>
            <a:off x="714093" y="8165441"/>
            <a:ext cx="6179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/>
                </a:solidFill>
              </a:rPr>
              <a:t>The condition Index &lt; (N-1) is not True anymore, the inner loop finishes.</a:t>
            </a:r>
          </a:p>
          <a:p>
            <a:r>
              <a:rPr lang="en-US" sz="1600" i="1" dirty="0">
                <a:solidFill>
                  <a:schemeClr val="accent6"/>
                </a:solidFill>
              </a:rPr>
              <a:t>Execution continues with the outer loop.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698C815-A8BA-3C4B-ADA1-43771559E19B}"/>
              </a:ext>
            </a:extLst>
          </p:cNvPr>
          <p:cNvSpPr txBox="1"/>
          <p:nvPr/>
        </p:nvSpPr>
        <p:spPr>
          <a:xfrm>
            <a:off x="706925" y="1097374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BED4D47-B69C-4744-A28D-23B1F76AFBE1}"/>
              </a:ext>
            </a:extLst>
          </p:cNvPr>
          <p:cNvSpPr txBox="1"/>
          <p:nvPr/>
        </p:nvSpPr>
        <p:spPr>
          <a:xfrm>
            <a:off x="100010" y="112940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…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E8E26DD-72B3-314A-A484-377E09B2E2EE}"/>
              </a:ext>
            </a:extLst>
          </p:cNvPr>
          <p:cNvCxnSpPr/>
          <p:nvPr/>
        </p:nvCxnSpPr>
        <p:spPr>
          <a:xfrm flipH="1">
            <a:off x="83322" y="8834818"/>
            <a:ext cx="70550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80B8FE3-C0EE-4E4F-B274-68FBC59FD66B}"/>
              </a:ext>
            </a:extLst>
          </p:cNvPr>
          <p:cNvCxnSpPr>
            <a:cxnSpLocks/>
          </p:cNvCxnSpPr>
          <p:nvPr/>
        </p:nvCxnSpPr>
        <p:spPr>
          <a:xfrm flipH="1">
            <a:off x="743323" y="2406422"/>
            <a:ext cx="639505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EE05E83-32E5-B64C-AD86-835FC246F26F}"/>
              </a:ext>
            </a:extLst>
          </p:cNvPr>
          <p:cNvCxnSpPr>
            <a:cxnSpLocks/>
          </p:cNvCxnSpPr>
          <p:nvPr/>
        </p:nvCxnSpPr>
        <p:spPr>
          <a:xfrm flipH="1">
            <a:off x="743322" y="4204742"/>
            <a:ext cx="639505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8C05471-CA4B-EB47-BA32-FED7B9F163C9}"/>
              </a:ext>
            </a:extLst>
          </p:cNvPr>
          <p:cNvCxnSpPr>
            <a:cxnSpLocks/>
          </p:cNvCxnSpPr>
          <p:nvPr/>
        </p:nvCxnSpPr>
        <p:spPr>
          <a:xfrm flipH="1">
            <a:off x="743321" y="6081439"/>
            <a:ext cx="639505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566F72C-F8F1-874B-99E8-A0CD913A39ED}"/>
              </a:ext>
            </a:extLst>
          </p:cNvPr>
          <p:cNvCxnSpPr>
            <a:cxnSpLocks/>
          </p:cNvCxnSpPr>
          <p:nvPr/>
        </p:nvCxnSpPr>
        <p:spPr>
          <a:xfrm flipH="1">
            <a:off x="743320" y="8137289"/>
            <a:ext cx="639505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E5C3DBC-F24E-E345-AD03-4E206DFE547C}"/>
              </a:ext>
            </a:extLst>
          </p:cNvPr>
          <p:cNvCxnSpPr>
            <a:cxnSpLocks/>
          </p:cNvCxnSpPr>
          <p:nvPr/>
        </p:nvCxnSpPr>
        <p:spPr>
          <a:xfrm flipH="1">
            <a:off x="751176" y="660353"/>
            <a:ext cx="639505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1FA43B9-3352-3047-AE0B-66706532A7D5}"/>
              </a:ext>
            </a:extLst>
          </p:cNvPr>
          <p:cNvCxnSpPr>
            <a:cxnSpLocks/>
          </p:cNvCxnSpPr>
          <p:nvPr/>
        </p:nvCxnSpPr>
        <p:spPr>
          <a:xfrm flipH="1">
            <a:off x="743319" y="9569849"/>
            <a:ext cx="639505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69C5C16-E792-BF44-91EE-18E112FF2C32}"/>
              </a:ext>
            </a:extLst>
          </p:cNvPr>
          <p:cNvCxnSpPr>
            <a:cxnSpLocks/>
          </p:cNvCxnSpPr>
          <p:nvPr/>
        </p:nvCxnSpPr>
        <p:spPr>
          <a:xfrm flipH="1">
            <a:off x="714093" y="11063369"/>
            <a:ext cx="639505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167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Sinan Kalkan</dc:creator>
  <cp:lastModifiedBy>Sinan Kalkan</cp:lastModifiedBy>
  <cp:revision>12</cp:revision>
  <dcterms:created xsi:type="dcterms:W3CDTF">2020-11-15T10:26:20Z</dcterms:created>
  <dcterms:modified xsi:type="dcterms:W3CDTF">2020-11-15T11:36:14Z</dcterms:modified>
</cp:coreProperties>
</file>