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39C32-F602-4075-E994-E95ED696B7C4}" v="162" dt="2025-07-23T11:34:5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aspire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Sinan Nar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3F19A-2ADB-DF67-2CCA-1F1A412B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64" y="4780727"/>
            <a:ext cx="1114425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2B6F5-5077-F458-F28D-6D9A24663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46" y="4782491"/>
            <a:ext cx="1114425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D8157-DF45-B336-0376-E0999686E5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171" t="9412" r="17561" b="13529"/>
          <a:stretch>
            <a:fillRect/>
          </a:stretch>
        </p:blipFill>
        <p:spPr>
          <a:xfrm>
            <a:off x="5420843" y="4646848"/>
            <a:ext cx="1339357" cy="12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AF377-FDBA-1DFE-91AE-BB0B61186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B9E6-E057-0293-2B1C-B3C55025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01FA-46FB-82DA-F5EA-CB879495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81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software engineer</a:t>
            </a:r>
            <a:endParaRPr lang="en-US"/>
          </a:p>
          <a:p>
            <a:pPr>
              <a:buNone/>
            </a:pPr>
            <a:r>
              <a:rPr lang="en-US" dirty="0"/>
              <a:t>consultant</a:t>
            </a:r>
          </a:p>
          <a:p>
            <a:pPr>
              <a:buNone/>
            </a:pPr>
            <a:r>
              <a:rPr lang="en-US" dirty="0"/>
              <a:t>have 8+ yrs exp</a:t>
            </a:r>
          </a:p>
          <a:p>
            <a:pPr>
              <a:buNone/>
            </a:pPr>
            <a:r>
              <a:rPr lang="en-US" dirty="0"/>
              <a:t>certification nerd</a:t>
            </a:r>
          </a:p>
          <a:p>
            <a:pPr>
              <a:buNone/>
            </a:pPr>
            <a:r>
              <a:rPr lang="en-US" dirty="0"/>
              <a:t>have 3 rabbits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AEA14-F830-1DD7-AB12-EFBCBE56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610" y="183621"/>
            <a:ext cx="5814484" cy="6500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F5AA3-4525-5DF7-51E7-6CB1A39B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3" y="4780727"/>
            <a:ext cx="1114425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EB1010-0BEB-EDAE-9D00-4B401D98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379" y="4782491"/>
            <a:ext cx="1114425" cy="110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8D8DEB-D2D5-330C-3F8F-64912BBF42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71" t="9412" r="17561" b="13529"/>
          <a:stretch>
            <a:fillRect/>
          </a:stretch>
        </p:blipFill>
        <p:spPr>
          <a:xfrm>
            <a:off x="1987140" y="4722107"/>
            <a:ext cx="1339357" cy="12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A742-5BD6-64B5-4EDA-C0EACE69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FA3E-0DA8-F942-2E16-49938A16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D2878-131E-D949-ECA7-42A2EE32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81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837A13-9E68-FFE7-8F1C-AC5E3035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71" t="9412" r="17561" b="13529"/>
          <a:stretch>
            <a:fillRect/>
          </a:stretch>
        </p:blipFill>
        <p:spPr>
          <a:xfrm>
            <a:off x="839436" y="4957292"/>
            <a:ext cx="1339357" cy="1225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64836D-F6EB-2D1B-C8E6-F83A53BC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795" y="4926424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8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.net aspire</vt:lpstr>
      <vt:lpstr>who am I</vt:lpstr>
      <vt:lpstr>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</cp:revision>
  <dcterms:created xsi:type="dcterms:W3CDTF">2025-07-23T11:22:28Z</dcterms:created>
  <dcterms:modified xsi:type="dcterms:W3CDTF">2025-07-23T11:35:29Z</dcterms:modified>
</cp:coreProperties>
</file>