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57" r:id="rId6"/>
    <p:sldId id="259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84A4-32BE-4EBB-9116-8D1219A507F5}" type="datetimeFigureOut">
              <a:rPr lang="tr-TR" smtClean="0"/>
              <a:pPr/>
              <a:t>07.01.2018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0FC2-E64E-48E2-BCD8-F5756D23C48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IPv6 </a:t>
            </a:r>
            <a:br>
              <a:rPr lang="tr-TR" dirty="0" smtClean="0"/>
            </a:br>
            <a:r>
              <a:rPr lang="tr-TR" dirty="0" smtClean="0"/>
              <a:t>Adres Yapısı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Hextet</a:t>
            </a:r>
            <a:r>
              <a:rPr lang="tr-TR" dirty="0" smtClean="0"/>
              <a:t>(16bit)</a:t>
            </a:r>
          </a:p>
          <a:p>
            <a:endParaRPr lang="tr-TR" dirty="0" smtClean="0"/>
          </a:p>
          <a:p>
            <a:r>
              <a:rPr lang="tr-TR" dirty="0" smtClean="0"/>
              <a:t>00bc:0000:0000:0000:2131:0000:0000:1111 </a:t>
            </a:r>
          </a:p>
          <a:p>
            <a:r>
              <a:rPr lang="tr-TR" dirty="0"/>
              <a:t> </a:t>
            </a:r>
            <a:r>
              <a:rPr lang="tr-TR" dirty="0" smtClean="0"/>
              <a:t>  /16   /32     /48    /64   /80    /96    /112    /128</a:t>
            </a:r>
            <a:endParaRPr lang="tr-TR" dirty="0" smtClean="0"/>
          </a:p>
          <a:p>
            <a:r>
              <a:rPr lang="tr-TR" dirty="0" smtClean="0"/>
              <a:t>00bc</a:t>
            </a:r>
          </a:p>
          <a:p>
            <a:r>
              <a:rPr lang="tr-TR" dirty="0" smtClean="0"/>
              <a:t>0000 0000 1011 1101</a:t>
            </a:r>
          </a:p>
          <a:p>
            <a:endParaRPr lang="tr-TR" dirty="0"/>
          </a:p>
          <a:p>
            <a:r>
              <a:rPr lang="tr-TR" dirty="0" smtClean="0"/>
              <a:t>128 bit</a:t>
            </a:r>
            <a:endParaRPr lang="tr-TR" dirty="0" smtClean="0"/>
          </a:p>
          <a:p>
            <a:r>
              <a:rPr lang="tr-TR" dirty="0" err="1" smtClean="0"/>
              <a:t>bc</a:t>
            </a:r>
            <a:r>
              <a:rPr lang="tr-TR" dirty="0" smtClean="0"/>
              <a:t>::1122:2131:0:0:1111</a:t>
            </a:r>
          </a:p>
          <a:p>
            <a:r>
              <a:rPr lang="tr-TR" dirty="0" smtClean="0"/>
              <a:t>bc:0:0:1122:2131</a:t>
            </a:r>
            <a:r>
              <a:rPr lang="tr-TR" dirty="0" smtClean="0"/>
              <a:t>::1111</a:t>
            </a:r>
          </a:p>
          <a:p>
            <a:r>
              <a:rPr lang="tr-TR" dirty="0" smtClean="0"/>
              <a:t>bc:0:0:1122:2131:0:0:1111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1752600"/>
          </a:xfrm>
        </p:spPr>
        <p:txBody>
          <a:bodyPr>
            <a:no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0:0:0:0:0:0:0:0</a:t>
            </a:r>
            <a:r>
              <a:rPr lang="tr-TR" sz="2400" b="1" dirty="0" smtClean="0"/>
              <a:t> = </a:t>
            </a:r>
            <a:r>
              <a:rPr lang="en-US" sz="2400" b="1" dirty="0" smtClean="0"/>
              <a:t>IPv4’s 0.0.0.0</a:t>
            </a:r>
            <a:endParaRPr lang="en-US" sz="2400" b="1" dirty="0"/>
          </a:p>
          <a:p>
            <a:r>
              <a:rPr lang="tr-TR" sz="2400" b="1" dirty="0" smtClean="0">
                <a:solidFill>
                  <a:srgbClr val="FF0000"/>
                </a:solidFill>
              </a:rPr>
              <a:t>0:0:0:0:0:0:0:1</a:t>
            </a:r>
            <a:r>
              <a:rPr lang="tr-TR" sz="2400" b="1" dirty="0" smtClean="0"/>
              <a:t> = </a:t>
            </a:r>
            <a:r>
              <a:rPr lang="en-US" sz="2400" b="1" dirty="0" smtClean="0"/>
              <a:t>::1</a:t>
            </a:r>
            <a:r>
              <a:rPr lang="tr-TR" sz="2400" b="1" dirty="0" smtClean="0"/>
              <a:t> =</a:t>
            </a:r>
            <a:r>
              <a:rPr lang="en-US" sz="2400" b="1" dirty="0" smtClean="0"/>
              <a:t>127.0.0.1 </a:t>
            </a:r>
            <a:r>
              <a:rPr lang="en-US" sz="2400" b="1" dirty="0"/>
              <a:t>in </a:t>
            </a:r>
            <a:r>
              <a:rPr lang="en-US" sz="2400" b="1" dirty="0" smtClean="0"/>
              <a:t>IPv4</a:t>
            </a:r>
            <a:endParaRPr lang="en-US" sz="2400" b="1" dirty="0"/>
          </a:p>
          <a:p>
            <a:r>
              <a:rPr lang="tr-TR" sz="2400" b="1" dirty="0" smtClean="0">
                <a:solidFill>
                  <a:srgbClr val="FF0000"/>
                </a:solidFill>
              </a:rPr>
              <a:t>0:0:0:0:0192:0168:0100.0001 </a:t>
            </a:r>
            <a:r>
              <a:rPr lang="tr-TR" sz="2400" b="1" dirty="0" smtClean="0"/>
              <a:t>= </a:t>
            </a:r>
            <a:r>
              <a:rPr lang="en-US" sz="2400" b="1" dirty="0" smtClean="0"/>
              <a:t>IPv4 </a:t>
            </a:r>
            <a:r>
              <a:rPr lang="en-US" sz="2400" b="1" dirty="0"/>
              <a:t>address </a:t>
            </a:r>
            <a:r>
              <a:rPr lang="tr-TR" sz="2400" b="1" dirty="0" smtClean="0"/>
              <a:t>m</a:t>
            </a:r>
            <a:r>
              <a:rPr lang="en-US" sz="2400" b="1" dirty="0" err="1" smtClean="0"/>
              <a:t>ixed</a:t>
            </a:r>
            <a:r>
              <a:rPr lang="tr-TR" sz="2400" b="1" dirty="0" smtClean="0"/>
              <a:t> IPv6/IPv4 </a:t>
            </a:r>
            <a:r>
              <a:rPr lang="tr-TR" sz="2400" b="1" dirty="0"/>
              <a:t>network </a:t>
            </a:r>
            <a:r>
              <a:rPr lang="tr-TR" sz="2400" b="1" dirty="0" err="1"/>
              <a:t>environment</a:t>
            </a:r>
            <a:r>
              <a:rPr lang="tr-TR" sz="2400" b="1" dirty="0"/>
              <a:t>.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2000::/</a:t>
            </a:r>
            <a:r>
              <a:rPr lang="tr-TR" sz="2400" b="1" dirty="0" smtClean="0">
                <a:solidFill>
                  <a:srgbClr val="FF0000"/>
                </a:solidFill>
              </a:rPr>
              <a:t>3 </a:t>
            </a:r>
            <a:r>
              <a:rPr lang="tr-TR" sz="2400" b="1" dirty="0" smtClean="0"/>
              <a:t>= </a:t>
            </a:r>
            <a:r>
              <a:rPr lang="en-US" sz="2400" b="1" dirty="0" smtClean="0"/>
              <a:t>The </a:t>
            </a:r>
            <a:r>
              <a:rPr lang="en-US" sz="2400" b="1" dirty="0"/>
              <a:t>global </a:t>
            </a:r>
            <a:r>
              <a:rPr lang="en-US" sz="2400" b="1" dirty="0" err="1"/>
              <a:t>unicast</a:t>
            </a:r>
            <a:r>
              <a:rPr lang="en-US" sz="2400" b="1" dirty="0"/>
              <a:t> address </a:t>
            </a:r>
            <a:r>
              <a:rPr lang="en-US" sz="2400" b="1" dirty="0" smtClean="0"/>
              <a:t>range</a:t>
            </a:r>
            <a:endParaRPr lang="en-US" sz="2400" b="1" dirty="0"/>
          </a:p>
          <a:p>
            <a:r>
              <a:rPr lang="tr-TR" sz="2400" b="1" dirty="0">
                <a:solidFill>
                  <a:srgbClr val="FF0000"/>
                </a:solidFill>
              </a:rPr>
              <a:t>FC00::/</a:t>
            </a:r>
            <a:r>
              <a:rPr lang="tr-TR" sz="2400" b="1" dirty="0" smtClean="0">
                <a:solidFill>
                  <a:srgbClr val="FF0000"/>
                </a:solidFill>
              </a:rPr>
              <a:t>7 </a:t>
            </a:r>
            <a:r>
              <a:rPr lang="tr-TR" sz="2400" b="1" dirty="0" smtClean="0"/>
              <a:t>= </a:t>
            </a:r>
            <a:r>
              <a:rPr lang="en-US" sz="2400" b="1" dirty="0" smtClean="0"/>
              <a:t>The </a:t>
            </a:r>
            <a:r>
              <a:rPr lang="en-US" sz="2400" b="1" dirty="0"/>
              <a:t>unique local </a:t>
            </a:r>
            <a:r>
              <a:rPr lang="en-US" sz="2400" b="1" dirty="0" err="1"/>
              <a:t>unicast</a:t>
            </a:r>
            <a:r>
              <a:rPr lang="en-US" sz="2400" b="1" dirty="0"/>
              <a:t> </a:t>
            </a:r>
            <a:r>
              <a:rPr lang="en-US" sz="2400" b="1" dirty="0" smtClean="0"/>
              <a:t>range</a:t>
            </a:r>
            <a:endParaRPr lang="en-US" sz="2400" b="1" dirty="0"/>
          </a:p>
          <a:p>
            <a:r>
              <a:rPr lang="tr-TR" sz="2400" b="1" dirty="0">
                <a:solidFill>
                  <a:srgbClr val="FF0000"/>
                </a:solidFill>
              </a:rPr>
              <a:t>FE80::/</a:t>
            </a:r>
            <a:r>
              <a:rPr lang="tr-TR" sz="2400" b="1" dirty="0" smtClean="0">
                <a:solidFill>
                  <a:srgbClr val="FF0000"/>
                </a:solidFill>
              </a:rPr>
              <a:t>10 </a:t>
            </a:r>
            <a:r>
              <a:rPr lang="tr-TR" sz="2400" b="1" dirty="0" smtClean="0"/>
              <a:t>= </a:t>
            </a:r>
            <a:r>
              <a:rPr lang="tr-TR" sz="2400" b="1" dirty="0" err="1" smtClean="0"/>
              <a:t>The</a:t>
            </a:r>
            <a:r>
              <a:rPr lang="tr-TR" sz="2400" b="1" dirty="0" smtClean="0"/>
              <a:t> </a:t>
            </a:r>
            <a:r>
              <a:rPr lang="tr-TR" sz="2400" b="1" dirty="0"/>
              <a:t>link-</a:t>
            </a:r>
            <a:r>
              <a:rPr lang="tr-TR" sz="2400" b="1" dirty="0" err="1"/>
              <a:t>local</a:t>
            </a:r>
            <a:r>
              <a:rPr lang="tr-TR" sz="2400" b="1" dirty="0"/>
              <a:t> </a:t>
            </a:r>
            <a:r>
              <a:rPr lang="tr-TR" sz="2400" b="1" dirty="0" err="1"/>
              <a:t>unicast</a:t>
            </a:r>
            <a:r>
              <a:rPr lang="tr-TR" sz="2400" b="1" dirty="0"/>
              <a:t> </a:t>
            </a:r>
            <a:r>
              <a:rPr lang="tr-TR" sz="2400" b="1" dirty="0" err="1" smtClean="0"/>
              <a:t>range</a:t>
            </a:r>
            <a:endParaRPr lang="tr-TR" sz="2400" b="1" dirty="0"/>
          </a:p>
          <a:p>
            <a:r>
              <a:rPr lang="tr-TR" sz="2400" b="1" dirty="0">
                <a:solidFill>
                  <a:srgbClr val="FF0000"/>
                </a:solidFill>
              </a:rPr>
              <a:t>FF00::/</a:t>
            </a:r>
            <a:r>
              <a:rPr lang="tr-TR" sz="2400" b="1" dirty="0" smtClean="0">
                <a:solidFill>
                  <a:srgbClr val="FF0000"/>
                </a:solidFill>
              </a:rPr>
              <a:t>8 </a:t>
            </a:r>
            <a:r>
              <a:rPr lang="tr-TR" sz="2400" b="1" dirty="0" smtClean="0"/>
              <a:t>= </a:t>
            </a:r>
            <a:r>
              <a:rPr lang="tr-TR" sz="2400" b="1" dirty="0" err="1" smtClean="0"/>
              <a:t>The</a:t>
            </a:r>
            <a:r>
              <a:rPr lang="tr-TR" sz="2400" b="1" dirty="0" smtClean="0"/>
              <a:t> </a:t>
            </a:r>
            <a:r>
              <a:rPr lang="tr-TR" sz="2400" b="1" dirty="0" err="1"/>
              <a:t>multicast</a:t>
            </a:r>
            <a:r>
              <a:rPr lang="tr-TR" sz="2400" b="1" dirty="0"/>
              <a:t> </a:t>
            </a:r>
            <a:r>
              <a:rPr lang="tr-TR" sz="2400" b="1" dirty="0" err="1" smtClean="0"/>
              <a:t>range</a:t>
            </a:r>
            <a:endParaRPr lang="tr-TR" sz="2400" b="1" dirty="0"/>
          </a:p>
          <a:p>
            <a:r>
              <a:rPr lang="tr-TR" sz="2400" b="1" dirty="0">
                <a:solidFill>
                  <a:srgbClr val="FF0000"/>
                </a:solidFill>
              </a:rPr>
              <a:t>3FFF:FFFF::/</a:t>
            </a:r>
            <a:r>
              <a:rPr lang="tr-TR" sz="2400" b="1" dirty="0" smtClean="0">
                <a:solidFill>
                  <a:srgbClr val="FF0000"/>
                </a:solidFill>
              </a:rPr>
              <a:t>32</a:t>
            </a:r>
            <a:r>
              <a:rPr lang="tr-TR" sz="2400" b="1" dirty="0" smtClean="0"/>
              <a:t> = </a:t>
            </a:r>
            <a:r>
              <a:rPr lang="en-US" sz="2400" b="1" dirty="0" smtClean="0"/>
              <a:t>Reserved </a:t>
            </a:r>
            <a:r>
              <a:rPr lang="en-US" sz="2400" b="1" dirty="0"/>
              <a:t>for examples and documentation.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2001:0DB8::/</a:t>
            </a:r>
            <a:r>
              <a:rPr lang="tr-TR" sz="2400" b="1" dirty="0" smtClean="0">
                <a:solidFill>
                  <a:srgbClr val="FF0000"/>
                </a:solidFill>
              </a:rPr>
              <a:t>32 </a:t>
            </a:r>
            <a:r>
              <a:rPr lang="tr-TR" sz="2400" b="1" dirty="0" smtClean="0"/>
              <a:t>= </a:t>
            </a:r>
            <a:r>
              <a:rPr lang="en-US" sz="2400" b="1" dirty="0" smtClean="0"/>
              <a:t>Also </a:t>
            </a:r>
            <a:r>
              <a:rPr lang="en-US" sz="2400" b="1" dirty="0"/>
              <a:t>reserved for examples and documentation.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2002::/</a:t>
            </a:r>
            <a:r>
              <a:rPr lang="tr-TR" sz="2400" b="1" dirty="0" smtClean="0">
                <a:solidFill>
                  <a:srgbClr val="FF0000"/>
                </a:solidFill>
              </a:rPr>
              <a:t>16 </a:t>
            </a:r>
            <a:r>
              <a:rPr lang="tr-TR" sz="2400" b="1" dirty="0" smtClean="0"/>
              <a:t>= </a:t>
            </a:r>
            <a:r>
              <a:rPr lang="en-US" sz="2400" b="1" dirty="0" smtClean="0"/>
              <a:t>Used </a:t>
            </a:r>
            <a:r>
              <a:rPr lang="en-US" sz="2400" b="1" dirty="0"/>
              <a:t>with 6to4, which is the transition system</a:t>
            </a:r>
          </a:p>
          <a:p>
            <a:endParaRPr lang="tr-T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Autofit/>
          </a:bodyPr>
          <a:lstStyle/>
          <a:p>
            <a:r>
              <a:rPr lang="tr-TR" sz="2000" dirty="0" smtClean="0"/>
              <a:t>Tekli-Yayın adresler (</a:t>
            </a:r>
            <a:r>
              <a:rPr lang="tr-TR" sz="2000" smtClean="0"/>
              <a:t>Unicast)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       bir bilgisayarı belirten adreslerdir. Bir paket böyle bir adrese yollanınca en kısa yoldan bu adresin </a:t>
            </a:r>
            <a:r>
              <a:rPr lang="tr-TR" sz="2000" dirty="0" err="1" smtClean="0"/>
              <a:t>belirttigi</a:t>
            </a:r>
            <a:r>
              <a:rPr lang="tr-TR" sz="2000" dirty="0" smtClean="0"/>
              <a:t> bilgisayara iletilir.</a:t>
            </a:r>
          </a:p>
          <a:p>
            <a:r>
              <a:rPr lang="tr-TR" sz="2000" dirty="0" smtClean="0"/>
              <a:t>Çoklu-Yayın adresler (</a:t>
            </a:r>
            <a:r>
              <a:rPr lang="tr-TR" sz="2000" dirty="0" err="1" smtClean="0"/>
              <a:t>Multicast</a:t>
            </a:r>
            <a:r>
              <a:rPr lang="tr-TR" sz="2000" dirty="0" smtClean="0"/>
              <a:t>)</a:t>
            </a:r>
          </a:p>
          <a:p>
            <a:pPr>
              <a:buNone/>
            </a:pPr>
            <a:r>
              <a:rPr lang="tr-TR" sz="2000" dirty="0" smtClean="0"/>
              <a:t>       bilgisayar </a:t>
            </a:r>
            <a:r>
              <a:rPr lang="tr-TR" sz="2000" dirty="0" err="1" smtClean="0"/>
              <a:t>toplulugunun</a:t>
            </a:r>
            <a:r>
              <a:rPr lang="tr-TR" sz="2000" dirty="0" smtClean="0"/>
              <a:t> adresleridir. Her bilgisayar muhtemelen farklı yerde olup üyelik herhangi bir zamanda ayarlanabilir bir paket böyle bir adrese yollanınca bu adresin </a:t>
            </a:r>
            <a:r>
              <a:rPr lang="tr-TR" sz="2000" dirty="0" err="1" smtClean="0"/>
              <a:t>verilmis</a:t>
            </a:r>
            <a:r>
              <a:rPr lang="tr-TR" sz="2000" dirty="0" smtClean="0"/>
              <a:t>  </a:t>
            </a:r>
            <a:r>
              <a:rPr lang="tr-TR" sz="2000" dirty="0" err="1" smtClean="0"/>
              <a:t>oldugu</a:t>
            </a:r>
            <a:r>
              <a:rPr lang="tr-TR" sz="2000" dirty="0" smtClean="0"/>
              <a:t> tüm bilgisayarlar paketi alır.</a:t>
            </a:r>
          </a:p>
          <a:p>
            <a:r>
              <a:rPr lang="tr-TR" sz="2000" dirty="0" err="1" smtClean="0"/>
              <a:t>Rasgele</a:t>
            </a:r>
            <a:r>
              <a:rPr lang="tr-TR" sz="2000" dirty="0" smtClean="0"/>
              <a:t>-Yayın adresler (</a:t>
            </a:r>
            <a:r>
              <a:rPr lang="tr-TR" sz="2000" dirty="0" err="1" smtClean="0"/>
              <a:t>Anycast</a:t>
            </a:r>
            <a:r>
              <a:rPr lang="tr-TR" sz="2000" dirty="0" smtClean="0"/>
              <a:t>)</a:t>
            </a:r>
          </a:p>
          <a:p>
            <a:pPr>
              <a:buNone/>
            </a:pPr>
            <a:r>
              <a:rPr lang="tr-TR" sz="2000" dirty="0" smtClean="0"/>
              <a:t>       hepsi aynı yerde olan birden çok bilgisayarın ortak adresidir. Bu adrese bir paket yollanınca en kısa yoldan yönlendirilip bu gruba üye bilgisayarlardan sadece birine ve genellikle en uygun olanına gider</a:t>
            </a:r>
          </a:p>
          <a:p>
            <a:pPr>
              <a:buNone/>
            </a:pPr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671478" cy="45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115616" y="5445224"/>
            <a:ext cx="380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>
                <a:solidFill>
                  <a:srgbClr val="FF0000"/>
                </a:solidFill>
              </a:rPr>
              <a:t>Anycast</a:t>
            </a:r>
            <a:r>
              <a:rPr lang="tr-TR" sz="2800" dirty="0" smtClean="0">
                <a:solidFill>
                  <a:srgbClr val="FF0000"/>
                </a:solidFill>
              </a:rPr>
              <a:t> = </a:t>
            </a:r>
            <a:r>
              <a:rPr lang="tr-TR" sz="2800" dirty="0" err="1" smtClean="0">
                <a:solidFill>
                  <a:srgbClr val="FF0000"/>
                </a:solidFill>
              </a:rPr>
              <a:t>one</a:t>
            </a:r>
            <a:r>
              <a:rPr lang="tr-TR" sz="2800" dirty="0" smtClean="0">
                <a:solidFill>
                  <a:srgbClr val="FF0000"/>
                </a:solidFill>
              </a:rPr>
              <a:t>-</a:t>
            </a:r>
            <a:r>
              <a:rPr lang="tr-TR" sz="2800" dirty="0" err="1" smtClean="0">
                <a:solidFill>
                  <a:srgbClr val="FF0000"/>
                </a:solidFill>
              </a:rPr>
              <a:t>to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nearest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EUI64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Unique</a:t>
            </a:r>
            <a:r>
              <a:rPr lang="tr-TR" dirty="0" smtClean="0"/>
              <a:t> </a:t>
            </a:r>
            <a:r>
              <a:rPr lang="tr-TR" dirty="0" err="1" smtClean="0"/>
              <a:t>Identifier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01:23:45:67:89:AB    </a:t>
            </a:r>
            <a:r>
              <a:rPr lang="tr-TR" dirty="0" err="1" smtClean="0"/>
              <a:t>mac</a:t>
            </a:r>
            <a:r>
              <a:rPr lang="tr-TR" dirty="0" smtClean="0"/>
              <a:t> adresi  önce 64 bite tamamlanır. Bunun için </a:t>
            </a:r>
            <a:r>
              <a:rPr lang="tr-TR" dirty="0" err="1" smtClean="0"/>
              <a:t>vendor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ile 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arasına FF:FE değeri yerleştirilir.</a:t>
            </a:r>
          </a:p>
          <a:p>
            <a:r>
              <a:rPr lang="tr-TR" dirty="0" smtClean="0"/>
              <a:t>01:23:45:FF:FE:67:89:AB daha sonra başına 64 bitlik ağ adresi eklenir.</a:t>
            </a:r>
          </a:p>
          <a:p>
            <a:r>
              <a:rPr lang="tr-TR" dirty="0" smtClean="0"/>
              <a:t>0000:0000:0000:0000:0123:45FF:FE67:89AB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10.6.112.54 = 16 </a:t>
            </a:r>
            <a:r>
              <a:rPr lang="tr-TR" dirty="0" err="1" smtClean="0"/>
              <a:t>lık</a:t>
            </a:r>
            <a:r>
              <a:rPr lang="tr-TR" dirty="0" smtClean="0"/>
              <a:t> gösterim 0A:06:70:36</a:t>
            </a:r>
          </a:p>
          <a:p>
            <a:r>
              <a:rPr lang="tr-TR" dirty="0" smtClean="0"/>
              <a:t>Son 32 bitte 0000:0000:0000:0000:0000:0000:0A06:7036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0:0:0:0:0:0:0:1/128 =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276</Words>
  <Application>Microsoft Office PowerPoint</Application>
  <PresentationFormat>Ekran Gösterisi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Calibri</vt:lpstr>
      <vt:lpstr>Ofis Teması</vt:lpstr>
      <vt:lpstr>IPv6  Adres Yapısı</vt:lpstr>
      <vt:lpstr>PowerPoint Sunusu</vt:lpstr>
      <vt:lpstr>PowerPoint Sunusu</vt:lpstr>
      <vt:lpstr>PowerPoint Sunusu</vt:lpstr>
      <vt:lpstr>EUI64 Extended Unique Identifier</vt:lpstr>
      <vt:lpstr>PowerPoint Sunusu</vt:lpstr>
    </vt:vector>
  </TitlesOfParts>
  <Company>ShaneX@Forum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electron</dc:creator>
  <cp:lastModifiedBy>Admin</cp:lastModifiedBy>
  <cp:revision>21</cp:revision>
  <dcterms:created xsi:type="dcterms:W3CDTF">2011-05-14T04:59:26Z</dcterms:created>
  <dcterms:modified xsi:type="dcterms:W3CDTF">2018-01-07T13:57:20Z</dcterms:modified>
</cp:coreProperties>
</file>