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6" r:id="rId2"/>
    <p:sldId id="330" r:id="rId3"/>
    <p:sldId id="307" r:id="rId4"/>
    <p:sldId id="361" r:id="rId5"/>
    <p:sldId id="362" r:id="rId6"/>
    <p:sldId id="363" r:id="rId7"/>
    <p:sldId id="308" r:id="rId8"/>
    <p:sldId id="309" r:id="rId9"/>
    <p:sldId id="310" r:id="rId10"/>
    <p:sldId id="311" r:id="rId11"/>
    <p:sldId id="312" r:id="rId12"/>
    <p:sldId id="313" r:id="rId13"/>
    <p:sldId id="314" r:id="rId14"/>
    <p:sldId id="315" r:id="rId15"/>
    <p:sldId id="316" r:id="rId16"/>
    <p:sldId id="332" r:id="rId17"/>
    <p:sldId id="340" r:id="rId18"/>
    <p:sldId id="333" r:id="rId19"/>
    <p:sldId id="335" r:id="rId20"/>
    <p:sldId id="336" r:id="rId21"/>
    <p:sldId id="337" r:id="rId22"/>
    <p:sldId id="338" r:id="rId23"/>
    <p:sldId id="334" r:id="rId24"/>
    <p:sldId id="342" r:id="rId25"/>
    <p:sldId id="348" r:id="rId26"/>
    <p:sldId id="339" r:id="rId27"/>
    <p:sldId id="343" r:id="rId28"/>
    <p:sldId id="344" r:id="rId29"/>
    <p:sldId id="345" r:id="rId30"/>
    <p:sldId id="347" r:id="rId31"/>
    <p:sldId id="349" r:id="rId32"/>
    <p:sldId id="350" r:id="rId33"/>
    <p:sldId id="351" r:id="rId34"/>
    <p:sldId id="353" r:id="rId35"/>
    <p:sldId id="354" r:id="rId36"/>
    <p:sldId id="357" r:id="rId37"/>
    <p:sldId id="355" r:id="rId38"/>
    <p:sldId id="359" r:id="rId39"/>
    <p:sldId id="360" r:id="rId40"/>
    <p:sldId id="364" r:id="rId41"/>
    <p:sldId id="317" r:id="rId42"/>
    <p:sldId id="318" r:id="rId43"/>
  </p:sldIdLst>
  <p:sldSz cx="24385588" cy="13357225"/>
  <p:notesSz cx="6858000" cy="9144000"/>
  <p:defaultTextStyle>
    <a:defPPr>
      <a:defRPr lang="tr-TR"/>
    </a:defPPr>
    <a:lvl1pPr marL="0" algn="l" defTabSz="1811609" rtl="0" eaLnBrk="1" latinLnBrk="0" hangingPunct="1">
      <a:defRPr sz="3700" kern="1200">
        <a:solidFill>
          <a:schemeClr val="tx1"/>
        </a:solidFill>
        <a:latin typeface="+mn-lt"/>
        <a:ea typeface="+mn-ea"/>
        <a:cs typeface="+mn-cs"/>
      </a:defRPr>
    </a:lvl1pPr>
    <a:lvl2pPr marL="905805" algn="l" defTabSz="1811609" rtl="0" eaLnBrk="1" latinLnBrk="0" hangingPunct="1">
      <a:defRPr sz="3700" kern="1200">
        <a:solidFill>
          <a:schemeClr val="tx1"/>
        </a:solidFill>
        <a:latin typeface="+mn-lt"/>
        <a:ea typeface="+mn-ea"/>
        <a:cs typeface="+mn-cs"/>
      </a:defRPr>
    </a:lvl2pPr>
    <a:lvl3pPr marL="1811609" algn="l" defTabSz="1811609" rtl="0" eaLnBrk="1" latinLnBrk="0" hangingPunct="1">
      <a:defRPr sz="3700" kern="1200">
        <a:solidFill>
          <a:schemeClr val="tx1"/>
        </a:solidFill>
        <a:latin typeface="+mn-lt"/>
        <a:ea typeface="+mn-ea"/>
        <a:cs typeface="+mn-cs"/>
      </a:defRPr>
    </a:lvl3pPr>
    <a:lvl4pPr marL="2717414" algn="l" defTabSz="1811609" rtl="0" eaLnBrk="1" latinLnBrk="0" hangingPunct="1">
      <a:defRPr sz="3700" kern="1200">
        <a:solidFill>
          <a:schemeClr val="tx1"/>
        </a:solidFill>
        <a:latin typeface="+mn-lt"/>
        <a:ea typeface="+mn-ea"/>
        <a:cs typeface="+mn-cs"/>
      </a:defRPr>
    </a:lvl4pPr>
    <a:lvl5pPr marL="3623219" algn="l" defTabSz="1811609" rtl="0" eaLnBrk="1" latinLnBrk="0" hangingPunct="1">
      <a:defRPr sz="3700" kern="1200">
        <a:solidFill>
          <a:schemeClr val="tx1"/>
        </a:solidFill>
        <a:latin typeface="+mn-lt"/>
        <a:ea typeface="+mn-ea"/>
        <a:cs typeface="+mn-cs"/>
      </a:defRPr>
    </a:lvl5pPr>
    <a:lvl6pPr marL="4529023" algn="l" defTabSz="1811609" rtl="0" eaLnBrk="1" latinLnBrk="0" hangingPunct="1">
      <a:defRPr sz="3700" kern="1200">
        <a:solidFill>
          <a:schemeClr val="tx1"/>
        </a:solidFill>
        <a:latin typeface="+mn-lt"/>
        <a:ea typeface="+mn-ea"/>
        <a:cs typeface="+mn-cs"/>
      </a:defRPr>
    </a:lvl6pPr>
    <a:lvl7pPr marL="5434828" algn="l" defTabSz="1811609" rtl="0" eaLnBrk="1" latinLnBrk="0" hangingPunct="1">
      <a:defRPr sz="3700" kern="1200">
        <a:solidFill>
          <a:schemeClr val="tx1"/>
        </a:solidFill>
        <a:latin typeface="+mn-lt"/>
        <a:ea typeface="+mn-ea"/>
        <a:cs typeface="+mn-cs"/>
      </a:defRPr>
    </a:lvl7pPr>
    <a:lvl8pPr marL="6340632" algn="l" defTabSz="1811609" rtl="0" eaLnBrk="1" latinLnBrk="0" hangingPunct="1">
      <a:defRPr sz="3700" kern="1200">
        <a:solidFill>
          <a:schemeClr val="tx1"/>
        </a:solidFill>
        <a:latin typeface="+mn-lt"/>
        <a:ea typeface="+mn-ea"/>
        <a:cs typeface="+mn-cs"/>
      </a:defRPr>
    </a:lvl8pPr>
    <a:lvl9pPr marL="7246437" algn="l" defTabSz="1811609" rtl="0" eaLnBrk="1" latinLnBrk="0" hangingPunct="1">
      <a:defRPr sz="37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1D7A8758-299C-4EF5-895B-32B03E4D09F4}">
          <p14:sldIdLst>
            <p14:sldId id="306"/>
          </p14:sldIdLst>
        </p14:section>
        <p14:section name="Bölüm 1" id="{6B956D87-8C0A-42A9-8A7B-A7F7A796C710}">
          <p14:sldIdLst>
            <p14:sldId id="330"/>
            <p14:sldId id="307"/>
            <p14:sldId id="361"/>
            <p14:sldId id="362"/>
            <p14:sldId id="363"/>
            <p14:sldId id="308"/>
            <p14:sldId id="309"/>
            <p14:sldId id="310"/>
            <p14:sldId id="311"/>
            <p14:sldId id="312"/>
            <p14:sldId id="313"/>
            <p14:sldId id="314"/>
            <p14:sldId id="315"/>
            <p14:sldId id="316"/>
            <p14:sldId id="332"/>
            <p14:sldId id="340"/>
            <p14:sldId id="333"/>
            <p14:sldId id="335"/>
            <p14:sldId id="336"/>
            <p14:sldId id="337"/>
            <p14:sldId id="338"/>
            <p14:sldId id="334"/>
            <p14:sldId id="342"/>
            <p14:sldId id="348"/>
            <p14:sldId id="339"/>
            <p14:sldId id="343"/>
            <p14:sldId id="344"/>
            <p14:sldId id="345"/>
            <p14:sldId id="347"/>
            <p14:sldId id="349"/>
            <p14:sldId id="350"/>
            <p14:sldId id="351"/>
            <p14:sldId id="353"/>
            <p14:sldId id="354"/>
            <p14:sldId id="357"/>
            <p14:sldId id="355"/>
            <p14:sldId id="359"/>
            <p14:sldId id="360"/>
            <p14:sldId id="364"/>
            <p14:sldId id="317"/>
            <p14:sldId id="318"/>
          </p14:sldIdLst>
        </p14:section>
      </p14:sectionLst>
    </p:ext>
    <p:ext uri="{EFAFB233-063F-42B5-8137-9DF3F51BA10A}">
      <p15:sldGuideLst xmlns:p15="http://schemas.microsoft.com/office/powerpoint/2012/main">
        <p15:guide id="1" orient="horz" pos="4207">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FB5"/>
    <a:srgbClr val="0563C1"/>
    <a:srgbClr val="FF6C22"/>
    <a:srgbClr val="309DCF"/>
    <a:srgbClr val="71D8F9"/>
    <a:srgbClr val="C00000"/>
    <a:srgbClr val="0E8690"/>
    <a:srgbClr val="29ABE2"/>
    <a:srgbClr val="B3B3B3"/>
    <a:srgbClr val="8A9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820" autoAdjust="0"/>
  </p:normalViewPr>
  <p:slideViewPr>
    <p:cSldViewPr snapToGrid="0">
      <p:cViewPr>
        <p:scale>
          <a:sx n="50" d="100"/>
          <a:sy n="50" d="100"/>
        </p:scale>
        <p:origin x="24" y="-648"/>
      </p:cViewPr>
      <p:guideLst>
        <p:guide orient="horz" pos="4207"/>
        <p:guide pos="7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10A03-7BC3-4E3A-B210-0571FAABE802}" type="datetimeFigureOut">
              <a:rPr lang="tr-TR" smtClean="0"/>
              <a:t>4.11.2023</a:t>
            </a:fld>
            <a:endParaRPr lang="tr-TR"/>
          </a:p>
        </p:txBody>
      </p:sp>
      <p:sp>
        <p:nvSpPr>
          <p:cNvPr id="4" name="Slayt Görüntüsü Yer Tutucusu 3"/>
          <p:cNvSpPr>
            <a:spLocks noGrp="1" noRot="1" noChangeAspect="1"/>
          </p:cNvSpPr>
          <p:nvPr>
            <p:ph type="sldImg" idx="2"/>
          </p:nvPr>
        </p:nvSpPr>
        <p:spPr>
          <a:xfrm>
            <a:off x="612775" y="1143000"/>
            <a:ext cx="563245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1E4BC-D821-44F3-BA3B-1C6614FB4B55}" type="slidenum">
              <a:rPr lang="tr-TR" smtClean="0"/>
              <a:t>‹#›</a:t>
            </a:fld>
            <a:endParaRPr lang="tr-TR"/>
          </a:p>
        </p:txBody>
      </p:sp>
    </p:spTree>
    <p:extLst>
      <p:ext uri="{BB962C8B-B14F-4D97-AF65-F5344CB8AC3E}">
        <p14:creationId xmlns:p14="http://schemas.microsoft.com/office/powerpoint/2010/main" val="1641368946"/>
      </p:ext>
    </p:extLst>
  </p:cSld>
  <p:clrMap bg1="lt1" tx1="dk1" bg2="lt2" tx2="dk2" accent1="accent1" accent2="accent2" accent3="accent3" accent4="accent4" accent5="accent5" accent6="accent6" hlink="hlink" folHlink="folHlink"/>
  <p:notesStyle>
    <a:lvl1pPr marL="0" algn="l" defTabSz="1811609" rtl="0" eaLnBrk="1" latinLnBrk="0" hangingPunct="1">
      <a:defRPr sz="2400" kern="1200">
        <a:solidFill>
          <a:schemeClr val="tx1"/>
        </a:solidFill>
        <a:latin typeface="+mn-lt"/>
        <a:ea typeface="+mn-ea"/>
        <a:cs typeface="+mn-cs"/>
      </a:defRPr>
    </a:lvl1pPr>
    <a:lvl2pPr marL="905805" algn="l" defTabSz="1811609" rtl="0" eaLnBrk="1" latinLnBrk="0" hangingPunct="1">
      <a:defRPr sz="2400" kern="1200">
        <a:solidFill>
          <a:schemeClr val="tx1"/>
        </a:solidFill>
        <a:latin typeface="+mn-lt"/>
        <a:ea typeface="+mn-ea"/>
        <a:cs typeface="+mn-cs"/>
      </a:defRPr>
    </a:lvl2pPr>
    <a:lvl3pPr marL="1811609" algn="l" defTabSz="1811609" rtl="0" eaLnBrk="1" latinLnBrk="0" hangingPunct="1">
      <a:defRPr sz="2400" kern="1200">
        <a:solidFill>
          <a:schemeClr val="tx1"/>
        </a:solidFill>
        <a:latin typeface="+mn-lt"/>
        <a:ea typeface="+mn-ea"/>
        <a:cs typeface="+mn-cs"/>
      </a:defRPr>
    </a:lvl3pPr>
    <a:lvl4pPr marL="2717414" algn="l" defTabSz="1811609" rtl="0" eaLnBrk="1" latinLnBrk="0" hangingPunct="1">
      <a:defRPr sz="2400" kern="1200">
        <a:solidFill>
          <a:schemeClr val="tx1"/>
        </a:solidFill>
        <a:latin typeface="+mn-lt"/>
        <a:ea typeface="+mn-ea"/>
        <a:cs typeface="+mn-cs"/>
      </a:defRPr>
    </a:lvl4pPr>
    <a:lvl5pPr marL="3623219" algn="l" defTabSz="1811609" rtl="0" eaLnBrk="1" latinLnBrk="0" hangingPunct="1">
      <a:defRPr sz="2400" kern="1200">
        <a:solidFill>
          <a:schemeClr val="tx1"/>
        </a:solidFill>
        <a:latin typeface="+mn-lt"/>
        <a:ea typeface="+mn-ea"/>
        <a:cs typeface="+mn-cs"/>
      </a:defRPr>
    </a:lvl5pPr>
    <a:lvl6pPr marL="4529023" algn="l" defTabSz="1811609" rtl="0" eaLnBrk="1" latinLnBrk="0" hangingPunct="1">
      <a:defRPr sz="2400" kern="1200">
        <a:solidFill>
          <a:schemeClr val="tx1"/>
        </a:solidFill>
        <a:latin typeface="+mn-lt"/>
        <a:ea typeface="+mn-ea"/>
        <a:cs typeface="+mn-cs"/>
      </a:defRPr>
    </a:lvl6pPr>
    <a:lvl7pPr marL="5434828" algn="l" defTabSz="1811609" rtl="0" eaLnBrk="1" latinLnBrk="0" hangingPunct="1">
      <a:defRPr sz="2400" kern="1200">
        <a:solidFill>
          <a:schemeClr val="tx1"/>
        </a:solidFill>
        <a:latin typeface="+mn-lt"/>
        <a:ea typeface="+mn-ea"/>
        <a:cs typeface="+mn-cs"/>
      </a:defRPr>
    </a:lvl7pPr>
    <a:lvl8pPr marL="6340632" algn="l" defTabSz="1811609" rtl="0" eaLnBrk="1" latinLnBrk="0" hangingPunct="1">
      <a:defRPr sz="2400" kern="1200">
        <a:solidFill>
          <a:schemeClr val="tx1"/>
        </a:solidFill>
        <a:latin typeface="+mn-lt"/>
        <a:ea typeface="+mn-ea"/>
        <a:cs typeface="+mn-cs"/>
      </a:defRPr>
    </a:lvl8pPr>
    <a:lvl9pPr marL="7246437" algn="l" defTabSz="18116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r>
              <a:rPr lang="tr-TR" b="1"/>
              <a:t>Selamlama / Kapak Sayfası: </a:t>
            </a:r>
            <a:r>
              <a:rPr lang="tr-TR"/>
              <a:t>Eğitim</a:t>
            </a:r>
            <a:r>
              <a:rPr lang="tr-TR" baseline="0"/>
              <a:t> ismi, eğitim adı güncellenir. Bu alanlar doldurulduktan sonra eğitim adı söylenir, eğitmen kendini tanıtır ve selamlama yapılır. «…eğitimine </a:t>
            </a:r>
            <a:r>
              <a:rPr lang="tr-TR" baseline="0" err="1"/>
              <a:t>hoşgeldiniz</a:t>
            </a:r>
            <a:r>
              <a:rPr lang="tr-TR" baseline="0"/>
              <a:t> ». </a:t>
            </a:r>
            <a:r>
              <a:rPr lang="tr-TR"/>
              <a:t>Bu slayt üzerinde tasarımsal bir değişiklik yapılmamalıdır. Eğitime</a:t>
            </a:r>
            <a:r>
              <a:rPr lang="tr-TR" baseline="0"/>
              <a:t> ilişkin logo eklenebilir.</a:t>
            </a:r>
            <a:r>
              <a:rPr lang="tr-TR"/>
              <a:t> </a:t>
            </a:r>
          </a:p>
        </p:txBody>
      </p:sp>
      <p:sp>
        <p:nvSpPr>
          <p:cNvPr id="4" name="Slayt Numarası Yer Tutucusu 3"/>
          <p:cNvSpPr>
            <a:spLocks noGrp="1"/>
          </p:cNvSpPr>
          <p:nvPr>
            <p:ph type="sldNum" sz="quarter" idx="10"/>
          </p:nvPr>
        </p:nvSpPr>
        <p:spPr/>
        <p:txBody>
          <a:bodyPr/>
          <a:lstStyle/>
          <a:p>
            <a:fld id="{9321E4BC-D821-44F3-BA3B-1C6614FB4B55}" type="slidenum">
              <a:rPr lang="tr-TR" smtClean="0"/>
              <a:t>1</a:t>
            </a:fld>
            <a:endParaRPr lang="tr-TR"/>
          </a:p>
        </p:txBody>
      </p:sp>
    </p:spTree>
    <p:extLst>
      <p:ext uri="{BB962C8B-B14F-4D97-AF65-F5344CB8AC3E}">
        <p14:creationId xmlns:p14="http://schemas.microsoft.com/office/powerpoint/2010/main" val="2975619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Eğitim Kazanımları</a:t>
            </a:r>
            <a:r>
              <a:rPr lang="tr-TR"/>
              <a:t>: Konuya uygun bir resim</a:t>
            </a:r>
            <a:r>
              <a:rPr lang="tr-TR" baseline="0"/>
              <a:t> veya animasyon görseli ile eğitimin sonunda öğrencilerin hangi yetenekleri kazanacakları anlatılır. Neler yapabilecekleri ve neleri de yapamayacakları hakkında bilgi verilir. </a:t>
            </a:r>
            <a:r>
              <a:rPr lang="tr-TR"/>
              <a:t>Her slayt azami</a:t>
            </a:r>
            <a:r>
              <a:rPr lang="tr-TR" baseline="0"/>
              <a:t> 3 satırlık metin ile desteklenebilir. </a:t>
            </a:r>
            <a:r>
              <a:rPr lang="tr-TR"/>
              <a:t>Bu slayt üzerinde değişiklik </a:t>
            </a:r>
            <a:r>
              <a:rPr lang="tr-TR" b="1"/>
              <a:t>yapılabilir.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13</a:t>
            </a:fld>
            <a:endParaRPr lang="tr-TR"/>
          </a:p>
        </p:txBody>
      </p:sp>
    </p:spTree>
    <p:extLst>
      <p:ext uri="{BB962C8B-B14F-4D97-AF65-F5344CB8AC3E}">
        <p14:creationId xmlns:p14="http://schemas.microsoft.com/office/powerpoint/2010/main" val="102280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Eğitim Özeti</a:t>
            </a:r>
            <a:r>
              <a:rPr lang="tr-TR"/>
              <a:t>: Konuya uygun bir resim</a:t>
            </a:r>
            <a:r>
              <a:rPr lang="tr-TR" baseline="0"/>
              <a:t> veya animasyon görseli ile eğitimin ana bölümleri ve önemli kısımları bu bölümde anlatılır. Eğitimin ilgili bölümünden görüntüler ve can alıcı bilgiler verilir. Eğitim özeti birden fazla slayttan oluşabilir. Bu amaçla bu slayt çoğaltılır. Eğitimin işleyiş şeklinde de öğrenciye bilgi verilmelidir. </a:t>
            </a:r>
            <a:r>
              <a:rPr lang="tr-TR"/>
              <a:t>Her slayt azami</a:t>
            </a:r>
            <a:r>
              <a:rPr lang="tr-TR" baseline="0"/>
              <a:t> 3 satırlık metin ile desteklenebilir. </a:t>
            </a:r>
            <a:r>
              <a:rPr lang="tr-TR"/>
              <a:t>Bu slayt üzerinde değişiklik </a:t>
            </a:r>
            <a:r>
              <a:rPr lang="tr-TR" b="1"/>
              <a:t>yapılmalıdır.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14</a:t>
            </a:fld>
            <a:endParaRPr lang="tr-TR"/>
          </a:p>
        </p:txBody>
      </p:sp>
    </p:spTree>
    <p:extLst>
      <p:ext uri="{BB962C8B-B14F-4D97-AF65-F5344CB8AC3E}">
        <p14:creationId xmlns:p14="http://schemas.microsoft.com/office/powerpoint/2010/main" val="209274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Örnek Uygulama</a:t>
            </a:r>
            <a:r>
              <a:rPr lang="tr-TR"/>
              <a:t>: Konuya uygun bir resim</a:t>
            </a:r>
            <a:r>
              <a:rPr lang="tr-TR" baseline="0"/>
              <a:t> veya animasyon görseli ile varsa eğitimdeki uygulamadan bahsedilir. Uygulama bölümünden görüntüler verilir. Uygulama birden fazla slayttan oluşabilir. Bu amaçla bu slayt çoğaltılır. </a:t>
            </a:r>
            <a:r>
              <a:rPr lang="tr-TR"/>
              <a:t>Her slayt azami</a:t>
            </a:r>
            <a:r>
              <a:rPr lang="tr-TR" baseline="0"/>
              <a:t> 3 satırlık metin ile desteklenebilir. </a:t>
            </a:r>
            <a:r>
              <a:rPr lang="tr-TR"/>
              <a:t>Bu slayt üzerinde değişiklik </a:t>
            </a:r>
            <a:r>
              <a:rPr lang="tr-TR" b="1"/>
              <a:t>yapılmalıdır. </a:t>
            </a:r>
            <a:r>
              <a:rPr lang="tr-TR" b="0"/>
              <a:t>Eğer eğitime ilişkin bir uygulama yapılmayacaksa</a:t>
            </a:r>
            <a:r>
              <a:rPr lang="tr-TR" b="0" baseline="0"/>
              <a:t>  eğitimde uygulama yapılmayacağını anlatınız veya bu sayfayı </a:t>
            </a:r>
            <a:r>
              <a:rPr lang="tr-TR" b="1" baseline="0"/>
              <a:t>siliniz.</a:t>
            </a:r>
            <a:endParaRPr lang="tr-TR" b="1"/>
          </a:p>
          <a:p>
            <a:pPr marL="0" marR="0" indent="0" algn="l" defTabSz="1811609" rtl="0" eaLnBrk="1" fontAlgn="auto" latinLnBrk="0" hangingPunct="1">
              <a:lnSpc>
                <a:spcPct val="100000"/>
              </a:lnSpc>
              <a:spcBef>
                <a:spcPts val="0"/>
              </a:spcBef>
              <a:spcAft>
                <a:spcPts val="0"/>
              </a:spcAft>
              <a:buClrTx/>
              <a:buSzTx/>
              <a:buFontTx/>
              <a:buNone/>
              <a:tabLst/>
              <a:defRPr/>
            </a:pPr>
            <a:endParaRPr lang="tr-TR" b="1"/>
          </a:p>
        </p:txBody>
      </p:sp>
      <p:sp>
        <p:nvSpPr>
          <p:cNvPr id="4" name="Slayt Numarası Yer Tutucusu 3"/>
          <p:cNvSpPr>
            <a:spLocks noGrp="1"/>
          </p:cNvSpPr>
          <p:nvPr>
            <p:ph type="sldNum" sz="quarter" idx="10"/>
          </p:nvPr>
        </p:nvSpPr>
        <p:spPr/>
        <p:txBody>
          <a:bodyPr/>
          <a:lstStyle/>
          <a:p>
            <a:fld id="{9321E4BC-D821-44F3-BA3B-1C6614FB4B55}" type="slidenum">
              <a:rPr lang="tr-TR" smtClean="0"/>
              <a:t>15</a:t>
            </a:fld>
            <a:endParaRPr lang="tr-TR"/>
          </a:p>
        </p:txBody>
      </p:sp>
    </p:spTree>
    <p:extLst>
      <p:ext uri="{BB962C8B-B14F-4D97-AF65-F5344CB8AC3E}">
        <p14:creationId xmlns:p14="http://schemas.microsoft.com/office/powerpoint/2010/main" val="3759349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Örnek Uygulama</a:t>
            </a:r>
            <a:r>
              <a:rPr lang="tr-TR"/>
              <a:t>: Konuya uygun bir resim</a:t>
            </a:r>
            <a:r>
              <a:rPr lang="tr-TR" baseline="0"/>
              <a:t> veya animasyon görseli ile varsa eğitimdeki uygulamadan bahsedilir. Uygulama bölümünden görüntüler verilir. Uygulama birden fazla slayttan oluşabilir. Bu amaçla bu slayt çoğaltılır. </a:t>
            </a:r>
            <a:r>
              <a:rPr lang="tr-TR"/>
              <a:t>Her slayt azami</a:t>
            </a:r>
            <a:r>
              <a:rPr lang="tr-TR" baseline="0"/>
              <a:t> 3 satırlık metin ile desteklenebilir. </a:t>
            </a:r>
            <a:r>
              <a:rPr lang="tr-TR"/>
              <a:t>Bu slayt üzerinde değişiklik </a:t>
            </a:r>
            <a:r>
              <a:rPr lang="tr-TR" b="1"/>
              <a:t>yapılmalıdır. </a:t>
            </a:r>
            <a:r>
              <a:rPr lang="tr-TR" b="0"/>
              <a:t>Eğer eğitime ilişkin bir uygulama yapılmayacaksa</a:t>
            </a:r>
            <a:r>
              <a:rPr lang="tr-TR" b="0" baseline="0"/>
              <a:t>  eğitimde uygulama yapılmayacağını anlatınız veya bu sayfayı </a:t>
            </a:r>
            <a:r>
              <a:rPr lang="tr-TR" b="1" baseline="0"/>
              <a:t>siliniz.</a:t>
            </a:r>
            <a:endParaRPr lang="tr-TR" b="1"/>
          </a:p>
          <a:p>
            <a:pPr marL="0" marR="0" indent="0" algn="l" defTabSz="1811609" rtl="0" eaLnBrk="1" fontAlgn="auto" latinLnBrk="0" hangingPunct="1">
              <a:lnSpc>
                <a:spcPct val="100000"/>
              </a:lnSpc>
              <a:spcBef>
                <a:spcPts val="0"/>
              </a:spcBef>
              <a:spcAft>
                <a:spcPts val="0"/>
              </a:spcAft>
              <a:buClrTx/>
              <a:buSzTx/>
              <a:buFontTx/>
              <a:buNone/>
              <a:tabLst/>
              <a:defRPr/>
            </a:pPr>
            <a:endParaRPr lang="tr-TR" b="1"/>
          </a:p>
        </p:txBody>
      </p:sp>
      <p:sp>
        <p:nvSpPr>
          <p:cNvPr id="4" name="Slayt Numarası Yer Tutucusu 3"/>
          <p:cNvSpPr>
            <a:spLocks noGrp="1"/>
          </p:cNvSpPr>
          <p:nvPr>
            <p:ph type="sldNum" sz="quarter" idx="10"/>
          </p:nvPr>
        </p:nvSpPr>
        <p:spPr/>
        <p:txBody>
          <a:bodyPr/>
          <a:lstStyle/>
          <a:p>
            <a:fld id="{9321E4BC-D821-44F3-BA3B-1C6614FB4B55}" type="slidenum">
              <a:rPr lang="tr-TR" smtClean="0"/>
              <a:t>16</a:t>
            </a:fld>
            <a:endParaRPr lang="tr-TR"/>
          </a:p>
        </p:txBody>
      </p:sp>
    </p:spTree>
    <p:extLst>
      <p:ext uri="{BB962C8B-B14F-4D97-AF65-F5344CB8AC3E}">
        <p14:creationId xmlns:p14="http://schemas.microsoft.com/office/powerpoint/2010/main" val="3122316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9321E4BC-D821-44F3-BA3B-1C6614FB4B55}" type="slidenum">
              <a:rPr lang="tr-TR" smtClean="0"/>
              <a:t>18</a:t>
            </a:fld>
            <a:endParaRPr lang="tr-TR"/>
          </a:p>
        </p:txBody>
      </p:sp>
    </p:spTree>
    <p:extLst>
      <p:ext uri="{BB962C8B-B14F-4D97-AF65-F5344CB8AC3E}">
        <p14:creationId xmlns:p14="http://schemas.microsoft.com/office/powerpoint/2010/main" val="263867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321E4BC-D821-44F3-BA3B-1C6614FB4B55}" type="slidenum">
              <a:rPr lang="tr-TR" smtClean="0"/>
              <a:t>25</a:t>
            </a:fld>
            <a:endParaRPr lang="tr-TR"/>
          </a:p>
        </p:txBody>
      </p:sp>
    </p:spTree>
    <p:extLst>
      <p:ext uri="{BB962C8B-B14F-4D97-AF65-F5344CB8AC3E}">
        <p14:creationId xmlns:p14="http://schemas.microsoft.com/office/powerpoint/2010/main" val="2694717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Kaynaklar</a:t>
            </a:r>
            <a:r>
              <a:rPr lang="tr-TR" b="1" baseline="0">
                <a:solidFill>
                  <a:srgbClr val="AB3034"/>
                </a:solidFill>
              </a:rPr>
              <a:t> / Kodlar</a:t>
            </a:r>
            <a:r>
              <a:rPr lang="tr-TR"/>
              <a:t>: Konuya uygun bir resim</a:t>
            </a:r>
            <a:r>
              <a:rPr lang="tr-TR" baseline="0"/>
              <a:t> veya animasyon görseli ile varsa eğitimdeki kaynaklardan ve üretilen kodların nereye konulduğu anlatılır. Kodlara öğrencinin nasıl erişeceğine dair bilgi verilir. </a:t>
            </a:r>
            <a:r>
              <a:rPr lang="tr-TR"/>
              <a:t>Her slayt azami</a:t>
            </a:r>
            <a:r>
              <a:rPr lang="tr-TR" baseline="0"/>
              <a:t> 3 satırlık metin ile desteklenebilir. </a:t>
            </a:r>
            <a:r>
              <a:rPr lang="tr-TR"/>
              <a:t>Bu slayt üzerinde değişiklik </a:t>
            </a:r>
            <a:r>
              <a:rPr lang="tr-TR" b="1"/>
              <a:t>yapılmalıdır.</a:t>
            </a:r>
          </a:p>
          <a:p>
            <a:endParaRPr lang="tr-TR"/>
          </a:p>
        </p:txBody>
      </p:sp>
      <p:sp>
        <p:nvSpPr>
          <p:cNvPr id="4" name="Slayt Numarası Yer Tutucusu 3"/>
          <p:cNvSpPr>
            <a:spLocks noGrp="1"/>
          </p:cNvSpPr>
          <p:nvPr>
            <p:ph type="sldNum" sz="quarter" idx="10"/>
          </p:nvPr>
        </p:nvSpPr>
        <p:spPr/>
        <p:txBody>
          <a:bodyPr/>
          <a:lstStyle/>
          <a:p>
            <a:fld id="{9321E4BC-D821-44F3-BA3B-1C6614FB4B55}" type="slidenum">
              <a:rPr lang="tr-TR" smtClean="0"/>
              <a:t>41</a:t>
            </a:fld>
            <a:endParaRPr lang="tr-TR"/>
          </a:p>
        </p:txBody>
      </p:sp>
    </p:spTree>
    <p:extLst>
      <p:ext uri="{BB962C8B-B14F-4D97-AF65-F5344CB8AC3E}">
        <p14:creationId xmlns:p14="http://schemas.microsoft.com/office/powerpoint/2010/main" val="96718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Sorular ve Sorunlar</a:t>
            </a:r>
            <a:r>
              <a:rPr lang="tr-TR"/>
              <a:t>: Konuya uygun bir resim</a:t>
            </a:r>
            <a:r>
              <a:rPr lang="tr-TR" baseline="0"/>
              <a:t> veya animasyon görseli ile öğrencilerin eğitim boyunca karşılaşacakları olası sorunlar ve bu sorunları nasıl iletecekleri hakkında bilgi verilir. Öğrencilerin gerek sistem ile ilgili gerek eğitim içeriği ile ilgili sorularını iletecekleri e-posta adresi ve telefon numarası yazılır. </a:t>
            </a:r>
            <a:r>
              <a:rPr lang="tr-TR"/>
              <a:t>Her slayt azami</a:t>
            </a:r>
            <a:r>
              <a:rPr lang="tr-TR" baseline="0"/>
              <a:t> 3 satırlık metin ile desteklenebilir. </a:t>
            </a:r>
            <a:r>
              <a:rPr lang="tr-TR" b="1" i="0"/>
              <a:t>Bu slayt üzerinde değişiklik yapılmasına gerek yoktur.</a:t>
            </a:r>
          </a:p>
        </p:txBody>
      </p:sp>
      <p:sp>
        <p:nvSpPr>
          <p:cNvPr id="4" name="Slayt Numarası Yer Tutucusu 3"/>
          <p:cNvSpPr>
            <a:spLocks noGrp="1"/>
          </p:cNvSpPr>
          <p:nvPr>
            <p:ph type="sldNum" sz="quarter" idx="10"/>
          </p:nvPr>
        </p:nvSpPr>
        <p:spPr/>
        <p:txBody>
          <a:bodyPr/>
          <a:lstStyle/>
          <a:p>
            <a:fld id="{9321E4BC-D821-44F3-BA3B-1C6614FB4B55}" type="slidenum">
              <a:rPr lang="tr-TR" smtClean="0"/>
              <a:t>42</a:t>
            </a:fld>
            <a:endParaRPr lang="tr-TR"/>
          </a:p>
        </p:txBody>
      </p:sp>
    </p:spTree>
    <p:extLst>
      <p:ext uri="{BB962C8B-B14F-4D97-AF65-F5344CB8AC3E}">
        <p14:creationId xmlns:p14="http://schemas.microsoft.com/office/powerpoint/2010/main" val="94923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9321E4BC-D821-44F3-BA3B-1C6614FB4B55}" type="slidenum">
              <a:rPr lang="tr-TR" smtClean="0"/>
              <a:t>2</a:t>
            </a:fld>
            <a:endParaRPr lang="tr-TR"/>
          </a:p>
        </p:txBody>
      </p:sp>
    </p:spTree>
    <p:extLst>
      <p:ext uri="{BB962C8B-B14F-4D97-AF65-F5344CB8AC3E}">
        <p14:creationId xmlns:p14="http://schemas.microsoft.com/office/powerpoint/2010/main" val="297561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t>Eğitimin Açıklaması: </a:t>
            </a:r>
            <a:r>
              <a:rPr lang="tr-TR"/>
              <a:t>Bu slayt üzerinde değişiklik </a:t>
            </a:r>
            <a:r>
              <a:rPr lang="tr-TR" b="1"/>
              <a:t>yapılmalıdır.</a:t>
            </a:r>
            <a:r>
              <a:rPr lang="tr-TR"/>
              <a:t> İlk olarak Başlık güncellenir. Konuya uygun bir resim</a:t>
            </a:r>
            <a:r>
              <a:rPr lang="tr-TR" baseline="0"/>
              <a:t> veya animasyon görseli ile eğitimin ne olduğu anlatılır.</a:t>
            </a:r>
            <a:r>
              <a:rPr lang="tr-TR"/>
              <a:t> Her slayt azami</a:t>
            </a:r>
            <a:r>
              <a:rPr lang="tr-TR" baseline="0"/>
              <a:t> 3 satırlık metin ile desteklenebilir.</a:t>
            </a:r>
            <a:endParaRPr lang="tr-TR"/>
          </a:p>
        </p:txBody>
      </p:sp>
      <p:sp>
        <p:nvSpPr>
          <p:cNvPr id="4" name="Slayt Numarası Yer Tutucusu 3"/>
          <p:cNvSpPr>
            <a:spLocks noGrp="1"/>
          </p:cNvSpPr>
          <p:nvPr>
            <p:ph type="sldNum" sz="quarter" idx="10"/>
          </p:nvPr>
        </p:nvSpPr>
        <p:spPr/>
        <p:txBody>
          <a:bodyPr/>
          <a:lstStyle/>
          <a:p>
            <a:fld id="{9321E4BC-D821-44F3-BA3B-1C6614FB4B55}" type="slidenum">
              <a:rPr lang="tr-TR" smtClean="0"/>
              <a:t>3</a:t>
            </a:fld>
            <a:endParaRPr lang="tr-TR"/>
          </a:p>
        </p:txBody>
      </p:sp>
    </p:spTree>
    <p:extLst>
      <p:ext uri="{BB962C8B-B14F-4D97-AF65-F5344CB8AC3E}">
        <p14:creationId xmlns:p14="http://schemas.microsoft.com/office/powerpoint/2010/main" val="65782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t>Amaç / Hedef: </a:t>
            </a:r>
            <a:r>
              <a:rPr lang="tr-TR"/>
              <a:t>Konuya uygun bir resim</a:t>
            </a:r>
            <a:r>
              <a:rPr lang="tr-TR" baseline="0"/>
              <a:t> veya animasyon görseli ile eğitimin hedefi/amacı anlatılır.</a:t>
            </a:r>
            <a:r>
              <a:rPr lang="tr-TR"/>
              <a:t> Her slayt azami</a:t>
            </a:r>
            <a:r>
              <a:rPr lang="tr-TR" baseline="0"/>
              <a:t> 3 satırlık metin ile desteklenebilir. </a:t>
            </a:r>
            <a:r>
              <a:rPr lang="tr-TR"/>
              <a:t>Bu slayt üzerinde değişiklik </a:t>
            </a:r>
            <a:r>
              <a:rPr lang="tr-TR" b="1"/>
              <a:t>yapılabilir. </a:t>
            </a:r>
          </a:p>
        </p:txBody>
      </p:sp>
      <p:sp>
        <p:nvSpPr>
          <p:cNvPr id="4" name="Slayt Numarası Yer Tutucusu 3"/>
          <p:cNvSpPr>
            <a:spLocks noGrp="1"/>
          </p:cNvSpPr>
          <p:nvPr>
            <p:ph type="sldNum" sz="quarter" idx="10"/>
          </p:nvPr>
        </p:nvSpPr>
        <p:spPr/>
        <p:txBody>
          <a:bodyPr/>
          <a:lstStyle/>
          <a:p>
            <a:fld id="{9321E4BC-D821-44F3-BA3B-1C6614FB4B55}" type="slidenum">
              <a:rPr lang="tr-TR" smtClean="0"/>
              <a:t>7</a:t>
            </a:fld>
            <a:endParaRPr lang="tr-TR"/>
          </a:p>
        </p:txBody>
      </p:sp>
    </p:spTree>
    <p:extLst>
      <p:ext uri="{BB962C8B-B14F-4D97-AF65-F5344CB8AC3E}">
        <p14:creationId xmlns:p14="http://schemas.microsoft.com/office/powerpoint/2010/main" val="311006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a:t>Seviye / Nitelik: </a:t>
            </a:r>
            <a:r>
              <a:rPr lang="tr-TR"/>
              <a:t>Konuya uygun bir resim</a:t>
            </a:r>
            <a:r>
              <a:rPr lang="tr-TR" baseline="0"/>
              <a:t> veya animasyon görseli ile eğitimin </a:t>
            </a:r>
            <a:r>
              <a:rPr lang="tr-TR"/>
              <a:t>giriş / ileri seviyesi olduğu anlatılır. Eğitim içerisinde yapılandırma / uygulama / kodlama olup olmayacağı söylenir. Her slayt azami</a:t>
            </a:r>
            <a:r>
              <a:rPr lang="tr-TR" baseline="0"/>
              <a:t> 3 satırlık metin ile desteklenebilir. </a:t>
            </a:r>
            <a:r>
              <a:rPr lang="tr-TR"/>
              <a:t>Bu slayt üzerinde değişiklik </a:t>
            </a:r>
            <a:r>
              <a:rPr lang="tr-TR" b="1"/>
              <a:t>yapılabilir. </a:t>
            </a:r>
          </a:p>
        </p:txBody>
      </p:sp>
      <p:sp>
        <p:nvSpPr>
          <p:cNvPr id="4" name="Slayt Numarası Yer Tutucusu 3"/>
          <p:cNvSpPr>
            <a:spLocks noGrp="1"/>
          </p:cNvSpPr>
          <p:nvPr>
            <p:ph type="sldNum" sz="quarter" idx="10"/>
          </p:nvPr>
        </p:nvSpPr>
        <p:spPr/>
        <p:txBody>
          <a:bodyPr/>
          <a:lstStyle/>
          <a:p>
            <a:fld id="{9321E4BC-D821-44F3-BA3B-1C6614FB4B55}" type="slidenum">
              <a:rPr lang="tr-TR" smtClean="0"/>
              <a:t>8</a:t>
            </a:fld>
            <a:endParaRPr lang="tr-TR"/>
          </a:p>
        </p:txBody>
      </p:sp>
    </p:spTree>
    <p:extLst>
      <p:ext uri="{BB962C8B-B14F-4D97-AF65-F5344CB8AC3E}">
        <p14:creationId xmlns:p14="http://schemas.microsoft.com/office/powerpoint/2010/main" val="533602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12775" y="1143000"/>
            <a:ext cx="5632450" cy="3086100"/>
          </a:xfrm>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t>Hedef Kitle: </a:t>
            </a:r>
            <a:r>
              <a:rPr lang="tr-TR"/>
              <a:t>Konuya uygun bir resim</a:t>
            </a:r>
            <a:r>
              <a:rPr lang="tr-TR" baseline="0"/>
              <a:t> veya animasyon görseli ile eğitimin </a:t>
            </a:r>
            <a:r>
              <a:rPr lang="tr-TR"/>
              <a:t>kimler için uygun olduğu anlatılır. Uygun olan lise-üniversite </a:t>
            </a:r>
            <a:r>
              <a:rPr lang="tr-TR" baseline="0"/>
              <a:t>bölümleri (Bilgisayar Müh., İşletme vb.), eğitim seviyeleri (lise, üniversite vb.)</a:t>
            </a:r>
            <a:r>
              <a:rPr lang="tr-TR"/>
              <a:t> söylenir. Her slayt azami</a:t>
            </a:r>
            <a:r>
              <a:rPr lang="tr-TR" baseline="0"/>
              <a:t> 3 satırlık metin ile desteklenebilir. </a:t>
            </a:r>
            <a:r>
              <a:rPr lang="tr-TR"/>
              <a:t>Bu slayt üzerinde değişiklik </a:t>
            </a:r>
            <a:r>
              <a:rPr lang="tr-TR" b="1"/>
              <a:t>yapılabilir. </a:t>
            </a:r>
          </a:p>
          <a:p>
            <a:endParaRPr lang="tr-TR"/>
          </a:p>
        </p:txBody>
      </p:sp>
      <p:sp>
        <p:nvSpPr>
          <p:cNvPr id="4" name="Slayt Numarası Yer Tutucusu 3"/>
          <p:cNvSpPr>
            <a:spLocks noGrp="1"/>
          </p:cNvSpPr>
          <p:nvPr>
            <p:ph type="sldNum" sz="quarter" idx="10"/>
          </p:nvPr>
        </p:nvSpPr>
        <p:spPr/>
        <p:txBody>
          <a:bodyPr/>
          <a:lstStyle/>
          <a:p>
            <a:fld id="{9321E4BC-D821-44F3-BA3B-1C6614FB4B55}" type="slidenum">
              <a:rPr lang="tr-TR" smtClean="0"/>
              <a:t>9</a:t>
            </a:fld>
            <a:endParaRPr lang="tr-TR"/>
          </a:p>
        </p:txBody>
      </p:sp>
    </p:spTree>
    <p:extLst>
      <p:ext uri="{BB962C8B-B14F-4D97-AF65-F5344CB8AC3E}">
        <p14:creationId xmlns:p14="http://schemas.microsoft.com/office/powerpoint/2010/main" val="384985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t>Ön Koşul: </a:t>
            </a:r>
            <a:r>
              <a:rPr lang="tr-TR"/>
              <a:t>Konuya uygun bir resim</a:t>
            </a:r>
            <a:r>
              <a:rPr lang="tr-TR" baseline="0"/>
              <a:t> veya animasyon görseli ile eğitimin </a:t>
            </a:r>
            <a:r>
              <a:rPr lang="tr-TR"/>
              <a:t>öncesinde alınması</a:t>
            </a:r>
            <a:r>
              <a:rPr lang="tr-TR" baseline="0"/>
              <a:t> gereken eğitimler ve bilinmesi gereken konular</a:t>
            </a:r>
            <a:r>
              <a:rPr lang="tr-TR"/>
              <a:t> anlatılır. Ön koşullar içinde olan BTK Akademi eğitimlerine referans verilebilir. Her slayt azami</a:t>
            </a:r>
            <a:r>
              <a:rPr lang="tr-TR" baseline="0"/>
              <a:t> 3 satırlık metin ile desteklenebilir. </a:t>
            </a:r>
            <a:r>
              <a:rPr lang="tr-TR"/>
              <a:t>Bu slayt üzerinde değişiklik </a:t>
            </a:r>
            <a:r>
              <a:rPr lang="tr-TR" b="1"/>
              <a:t>yapılabilir. </a:t>
            </a:r>
          </a:p>
        </p:txBody>
      </p:sp>
      <p:sp>
        <p:nvSpPr>
          <p:cNvPr id="4" name="Slayt Numarası Yer Tutucusu 3"/>
          <p:cNvSpPr>
            <a:spLocks noGrp="1"/>
          </p:cNvSpPr>
          <p:nvPr>
            <p:ph type="sldNum" sz="quarter" idx="10"/>
          </p:nvPr>
        </p:nvSpPr>
        <p:spPr/>
        <p:txBody>
          <a:bodyPr/>
          <a:lstStyle/>
          <a:p>
            <a:fld id="{9321E4BC-D821-44F3-BA3B-1C6614FB4B55}" type="slidenum">
              <a:rPr lang="tr-TR" smtClean="0"/>
              <a:t>10</a:t>
            </a:fld>
            <a:endParaRPr lang="tr-TR"/>
          </a:p>
        </p:txBody>
      </p:sp>
    </p:spTree>
    <p:extLst>
      <p:ext uri="{BB962C8B-B14F-4D97-AF65-F5344CB8AC3E}">
        <p14:creationId xmlns:p14="http://schemas.microsoft.com/office/powerpoint/2010/main" val="7354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t>Kullanılan Yazılım / Araç Gereç: </a:t>
            </a:r>
            <a:r>
              <a:rPr lang="tr-TR"/>
              <a:t>Konuya uygun bir resim</a:t>
            </a:r>
            <a:r>
              <a:rPr lang="tr-TR" baseline="0"/>
              <a:t> veya animasyon görseli ile eğitimde ku</a:t>
            </a:r>
            <a:r>
              <a:rPr lang="tr-TR"/>
              <a:t>llanılan yazılım</a:t>
            </a:r>
            <a:r>
              <a:rPr lang="tr-TR" baseline="0"/>
              <a:t> vb. araç gereç hakkında bilgi verilir. Araçların ismi ,ikonu bu sayfaya konulur. </a:t>
            </a:r>
            <a:r>
              <a:rPr lang="tr-TR"/>
              <a:t>Her slayt azami</a:t>
            </a:r>
            <a:r>
              <a:rPr lang="tr-TR" baseline="0"/>
              <a:t> 3 satırlık metin ile desteklenebilir. </a:t>
            </a:r>
            <a:r>
              <a:rPr lang="tr-TR"/>
              <a:t>Bu slayt üzerinde değişiklik </a:t>
            </a:r>
            <a:r>
              <a:rPr lang="tr-TR" b="1"/>
              <a:t>yapılabilir.</a:t>
            </a:r>
          </a:p>
        </p:txBody>
      </p:sp>
      <p:sp>
        <p:nvSpPr>
          <p:cNvPr id="4" name="Slayt Numarası Yer Tutucusu 3"/>
          <p:cNvSpPr>
            <a:spLocks noGrp="1"/>
          </p:cNvSpPr>
          <p:nvPr>
            <p:ph type="sldNum" sz="quarter" idx="10"/>
          </p:nvPr>
        </p:nvSpPr>
        <p:spPr/>
        <p:txBody>
          <a:bodyPr/>
          <a:lstStyle/>
          <a:p>
            <a:fld id="{9321E4BC-D821-44F3-BA3B-1C6614FB4B55}" type="slidenum">
              <a:rPr lang="tr-TR" smtClean="0"/>
              <a:t>11</a:t>
            </a:fld>
            <a:endParaRPr lang="tr-TR"/>
          </a:p>
        </p:txBody>
      </p:sp>
    </p:spTree>
    <p:extLst>
      <p:ext uri="{BB962C8B-B14F-4D97-AF65-F5344CB8AC3E}">
        <p14:creationId xmlns:p14="http://schemas.microsoft.com/office/powerpoint/2010/main" val="4099150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1811609" rtl="0" eaLnBrk="1" fontAlgn="auto" latinLnBrk="0" hangingPunct="1">
              <a:lnSpc>
                <a:spcPct val="100000"/>
              </a:lnSpc>
              <a:spcBef>
                <a:spcPts val="0"/>
              </a:spcBef>
              <a:spcAft>
                <a:spcPts val="0"/>
              </a:spcAft>
              <a:buClrTx/>
              <a:buSzTx/>
              <a:buFontTx/>
              <a:buNone/>
              <a:tabLst/>
              <a:defRPr/>
            </a:pPr>
            <a:r>
              <a:rPr lang="tr-TR" b="1">
                <a:solidFill>
                  <a:srgbClr val="AB3034"/>
                </a:solidFill>
              </a:rPr>
              <a:t>Sıkça Sorulan Sorular &amp; Cevapları</a:t>
            </a:r>
            <a:r>
              <a:rPr lang="tr-TR"/>
              <a:t>: Konuya uygun bir resim</a:t>
            </a:r>
            <a:r>
              <a:rPr lang="tr-TR" baseline="0"/>
              <a:t> veya animasyon görseli ile </a:t>
            </a:r>
            <a:r>
              <a:rPr lang="tr-TR" b="1" baseline="0"/>
              <a:t>eğitim</a:t>
            </a:r>
            <a:r>
              <a:rPr lang="tr-TR" baseline="0"/>
              <a:t> ile ilgili çok merak edilen ve sık sorulan soru varsa burada bilgi verilir. Araçların ismi ,ikonu bu sayfaya konulur. </a:t>
            </a:r>
            <a:r>
              <a:rPr lang="tr-TR"/>
              <a:t>Her slayt azami</a:t>
            </a:r>
            <a:r>
              <a:rPr lang="tr-TR" baseline="0"/>
              <a:t> 3 satırlık metin ile desteklenebilir. Bu slayt başlığı sorulan soruya göre değiştirilmelidir. </a:t>
            </a:r>
            <a:r>
              <a:rPr lang="tr-TR"/>
              <a:t>Bu slayt üzerinde </a:t>
            </a:r>
            <a:r>
              <a:rPr lang="tr-TR" b="1"/>
              <a:t>değişiklik yapılmalıdır. </a:t>
            </a:r>
            <a:r>
              <a:rPr lang="tr-TR" b="0"/>
              <a:t>Eğer eğitime ilişkin çok</a:t>
            </a:r>
            <a:r>
              <a:rPr lang="tr-TR" b="0" baseline="0"/>
              <a:t> merak edilen ve sık sorulan bir soru yoksa bu sayfayı </a:t>
            </a:r>
            <a:r>
              <a:rPr lang="tr-TR" b="1" baseline="0"/>
              <a:t>siliniz.</a:t>
            </a:r>
            <a:endParaRPr lang="tr-TR" b="1"/>
          </a:p>
        </p:txBody>
      </p:sp>
      <p:sp>
        <p:nvSpPr>
          <p:cNvPr id="4" name="Slayt Numarası Yer Tutucusu 3"/>
          <p:cNvSpPr>
            <a:spLocks noGrp="1"/>
          </p:cNvSpPr>
          <p:nvPr>
            <p:ph type="sldNum" sz="quarter" idx="10"/>
          </p:nvPr>
        </p:nvSpPr>
        <p:spPr/>
        <p:txBody>
          <a:bodyPr/>
          <a:lstStyle/>
          <a:p>
            <a:fld id="{9321E4BC-D821-44F3-BA3B-1C6614FB4B55}" type="slidenum">
              <a:rPr lang="tr-TR" smtClean="0"/>
              <a:t>12</a:t>
            </a:fld>
            <a:endParaRPr lang="tr-TR"/>
          </a:p>
        </p:txBody>
      </p:sp>
    </p:spTree>
    <p:extLst>
      <p:ext uri="{BB962C8B-B14F-4D97-AF65-F5344CB8AC3E}">
        <p14:creationId xmlns:p14="http://schemas.microsoft.com/office/powerpoint/2010/main" val="96491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3048199" y="2186009"/>
            <a:ext cx="18289191" cy="4650293"/>
          </a:xfrm>
        </p:spPr>
        <p:txBody>
          <a:bodyPr anchor="b"/>
          <a:lstStyle>
            <a:lvl1pPr algn="ctr">
              <a:defRPr sz="11900"/>
            </a:lvl1pPr>
          </a:lstStyle>
          <a:p>
            <a:r>
              <a:rPr lang="tr-TR"/>
              <a:t>Asıl başlık stili için tıklatın</a:t>
            </a:r>
          </a:p>
        </p:txBody>
      </p:sp>
      <p:sp>
        <p:nvSpPr>
          <p:cNvPr id="3" name="Alt Başlık 2"/>
          <p:cNvSpPr>
            <a:spLocks noGrp="1"/>
          </p:cNvSpPr>
          <p:nvPr>
            <p:ph type="subTitle" idx="1"/>
          </p:nvPr>
        </p:nvSpPr>
        <p:spPr>
          <a:xfrm>
            <a:off x="3048199" y="7015635"/>
            <a:ext cx="18289191" cy="3224904"/>
          </a:xfrm>
        </p:spPr>
        <p:txBody>
          <a:bodyPr/>
          <a:lstStyle>
            <a:lvl1pPr marL="0" indent="0" algn="ctr">
              <a:buNone/>
              <a:defRPr sz="4800"/>
            </a:lvl1pPr>
            <a:lvl2pPr marL="905805" indent="0" algn="ctr">
              <a:buNone/>
              <a:defRPr sz="4000"/>
            </a:lvl2pPr>
            <a:lvl3pPr marL="1811609" indent="0" algn="ctr">
              <a:buNone/>
              <a:defRPr sz="3700"/>
            </a:lvl3pPr>
            <a:lvl4pPr marL="2717414" indent="0" algn="ctr">
              <a:buNone/>
              <a:defRPr sz="3200"/>
            </a:lvl4pPr>
            <a:lvl5pPr marL="3623219" indent="0" algn="ctr">
              <a:buNone/>
              <a:defRPr sz="3200"/>
            </a:lvl5pPr>
            <a:lvl6pPr marL="4529023" indent="0" algn="ctr">
              <a:buNone/>
              <a:defRPr sz="3200"/>
            </a:lvl6pPr>
            <a:lvl7pPr marL="5434828" indent="0" algn="ctr">
              <a:buNone/>
              <a:defRPr sz="3200"/>
            </a:lvl7pPr>
            <a:lvl8pPr marL="6340632" indent="0" algn="ctr">
              <a:buNone/>
              <a:defRPr sz="3200"/>
            </a:lvl8pPr>
            <a:lvl9pPr marL="7246437" indent="0" algn="ctr">
              <a:buNone/>
              <a:defRPr sz="32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D9A2B562-AD10-4C4F-B49B-9C805B3D7A7C}" type="datetimeFigureOut">
              <a:rPr lang="tr-TR" smtClean="0"/>
              <a:t>4.11.2023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grpSp>
        <p:nvGrpSpPr>
          <p:cNvPr id="7" name="Grup 6">
            <a:extLst>
              <a:ext uri="{FF2B5EF4-FFF2-40B4-BE49-F238E27FC236}">
                <a16:creationId xmlns:a16="http://schemas.microsoft.com/office/drawing/2014/main" id="{F59679C1-1753-6FE7-B1CB-AD781FC81F7C}"/>
              </a:ext>
            </a:extLst>
          </p:cNvPr>
          <p:cNvGrpSpPr/>
          <p:nvPr userDrawn="1"/>
        </p:nvGrpSpPr>
        <p:grpSpPr>
          <a:xfrm>
            <a:off x="0" y="0"/>
            <a:ext cx="6376027" cy="1467853"/>
            <a:chOff x="0" y="0"/>
            <a:chExt cx="8392126" cy="1931988"/>
          </a:xfrm>
        </p:grpSpPr>
        <p:sp>
          <p:nvSpPr>
            <p:cNvPr id="8" name="Freeform 29">
              <a:extLst>
                <a:ext uri="{FF2B5EF4-FFF2-40B4-BE49-F238E27FC236}">
                  <a16:creationId xmlns:a16="http://schemas.microsoft.com/office/drawing/2014/main" id="{A4210BD4-2F1B-1C69-BCB9-CAC2035D8BF3}"/>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0">
              <a:extLst>
                <a:ext uri="{FF2B5EF4-FFF2-40B4-BE49-F238E27FC236}">
                  <a16:creationId xmlns:a16="http://schemas.microsoft.com/office/drawing/2014/main" id="{394C8628-B3C2-DD0B-5013-2972BA1AEDB4}"/>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1">
              <a:extLst>
                <a:ext uri="{FF2B5EF4-FFF2-40B4-BE49-F238E27FC236}">
                  <a16:creationId xmlns:a16="http://schemas.microsoft.com/office/drawing/2014/main" id="{AB817247-ABEF-52E8-277F-00CFF24CC4F2}"/>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2">
              <a:extLst>
                <a:ext uri="{FF2B5EF4-FFF2-40B4-BE49-F238E27FC236}">
                  <a16:creationId xmlns:a16="http://schemas.microsoft.com/office/drawing/2014/main" id="{DF222560-5A9F-D94D-9FE0-289A380A3607}"/>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3">
              <a:extLst>
                <a:ext uri="{FF2B5EF4-FFF2-40B4-BE49-F238E27FC236}">
                  <a16:creationId xmlns:a16="http://schemas.microsoft.com/office/drawing/2014/main" id="{B94525BA-02FF-890B-9FA1-37E0D46D4585}"/>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4">
              <a:extLst>
                <a:ext uri="{FF2B5EF4-FFF2-40B4-BE49-F238E27FC236}">
                  <a16:creationId xmlns:a16="http://schemas.microsoft.com/office/drawing/2014/main" id="{CE40906B-9236-511E-D297-392A7FFB269A}"/>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5">
              <a:extLst>
                <a:ext uri="{FF2B5EF4-FFF2-40B4-BE49-F238E27FC236}">
                  <a16:creationId xmlns:a16="http://schemas.microsoft.com/office/drawing/2014/main" id="{D3E255F8-C046-6F7D-50F7-949846444E56}"/>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6">
              <a:extLst>
                <a:ext uri="{FF2B5EF4-FFF2-40B4-BE49-F238E27FC236}">
                  <a16:creationId xmlns:a16="http://schemas.microsoft.com/office/drawing/2014/main" id="{AADE7C5C-175E-BD2D-38BC-80B536C64532}"/>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7">
              <a:extLst>
                <a:ext uri="{FF2B5EF4-FFF2-40B4-BE49-F238E27FC236}">
                  <a16:creationId xmlns:a16="http://schemas.microsoft.com/office/drawing/2014/main" id="{6739F6D4-865C-207F-D78D-8E78F7151F70}"/>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8">
              <a:extLst>
                <a:ext uri="{FF2B5EF4-FFF2-40B4-BE49-F238E27FC236}">
                  <a16:creationId xmlns:a16="http://schemas.microsoft.com/office/drawing/2014/main" id="{9DA17AB4-D985-3F74-8991-62F8FB353150}"/>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9">
              <a:extLst>
                <a:ext uri="{FF2B5EF4-FFF2-40B4-BE49-F238E27FC236}">
                  <a16:creationId xmlns:a16="http://schemas.microsoft.com/office/drawing/2014/main" id="{8C151550-529D-DD5B-7D4B-BB6201A249CA}"/>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0">
              <a:extLst>
                <a:ext uri="{FF2B5EF4-FFF2-40B4-BE49-F238E27FC236}">
                  <a16:creationId xmlns:a16="http://schemas.microsoft.com/office/drawing/2014/main" id="{56ABD39E-05F5-1A50-3623-95FBBC66DEAF}"/>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1">
              <a:extLst>
                <a:ext uri="{FF2B5EF4-FFF2-40B4-BE49-F238E27FC236}">
                  <a16:creationId xmlns:a16="http://schemas.microsoft.com/office/drawing/2014/main" id="{F845303E-77B7-12E0-24E6-EA9E7667B366}"/>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2">
              <a:extLst>
                <a:ext uri="{FF2B5EF4-FFF2-40B4-BE49-F238E27FC236}">
                  <a16:creationId xmlns:a16="http://schemas.microsoft.com/office/drawing/2014/main" id="{BB26BED6-91AC-204B-E8A5-C9DD3F2F7D4B}"/>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3">
              <a:extLst>
                <a:ext uri="{FF2B5EF4-FFF2-40B4-BE49-F238E27FC236}">
                  <a16:creationId xmlns:a16="http://schemas.microsoft.com/office/drawing/2014/main" id="{18AE7BDA-06AE-6E3D-59D3-7AA095D5B8DC}"/>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4">
              <a:extLst>
                <a:ext uri="{FF2B5EF4-FFF2-40B4-BE49-F238E27FC236}">
                  <a16:creationId xmlns:a16="http://schemas.microsoft.com/office/drawing/2014/main" id="{851BB5D7-909C-8C56-9C07-9C9EE87723CE}"/>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5">
              <a:extLst>
                <a:ext uri="{FF2B5EF4-FFF2-40B4-BE49-F238E27FC236}">
                  <a16:creationId xmlns:a16="http://schemas.microsoft.com/office/drawing/2014/main" id="{1074F391-FAAB-4A58-BC4B-C86B51EE9A28}"/>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8365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4.11.2023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grpSp>
        <p:nvGrpSpPr>
          <p:cNvPr id="7" name="Grup 6">
            <a:extLst>
              <a:ext uri="{FF2B5EF4-FFF2-40B4-BE49-F238E27FC236}">
                <a16:creationId xmlns:a16="http://schemas.microsoft.com/office/drawing/2014/main" id="{E99C3BA7-A310-4FF1-C131-ADA6CB2C977D}"/>
              </a:ext>
            </a:extLst>
          </p:cNvPr>
          <p:cNvGrpSpPr/>
          <p:nvPr userDrawn="1"/>
        </p:nvGrpSpPr>
        <p:grpSpPr>
          <a:xfrm>
            <a:off x="0" y="0"/>
            <a:ext cx="6376027" cy="1467853"/>
            <a:chOff x="0" y="0"/>
            <a:chExt cx="8392126" cy="1931988"/>
          </a:xfrm>
        </p:grpSpPr>
        <p:sp>
          <p:nvSpPr>
            <p:cNvPr id="8" name="Freeform 29">
              <a:extLst>
                <a:ext uri="{FF2B5EF4-FFF2-40B4-BE49-F238E27FC236}">
                  <a16:creationId xmlns:a16="http://schemas.microsoft.com/office/drawing/2014/main" id="{E90CD3A9-5049-B982-84D8-71FEEA7066D4}"/>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0">
              <a:extLst>
                <a:ext uri="{FF2B5EF4-FFF2-40B4-BE49-F238E27FC236}">
                  <a16:creationId xmlns:a16="http://schemas.microsoft.com/office/drawing/2014/main" id="{458CB57B-6889-1C18-4076-4BD8011FFECA}"/>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1">
              <a:extLst>
                <a:ext uri="{FF2B5EF4-FFF2-40B4-BE49-F238E27FC236}">
                  <a16:creationId xmlns:a16="http://schemas.microsoft.com/office/drawing/2014/main" id="{3C71BE80-11CF-55AE-691E-C8EDA6355788}"/>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2">
              <a:extLst>
                <a:ext uri="{FF2B5EF4-FFF2-40B4-BE49-F238E27FC236}">
                  <a16:creationId xmlns:a16="http://schemas.microsoft.com/office/drawing/2014/main" id="{CE3CA1FB-E83E-F9C9-327B-8B99F69AC14A}"/>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3">
              <a:extLst>
                <a:ext uri="{FF2B5EF4-FFF2-40B4-BE49-F238E27FC236}">
                  <a16:creationId xmlns:a16="http://schemas.microsoft.com/office/drawing/2014/main" id="{E669EBDF-177A-23FD-C94A-600B560AAAA5}"/>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4">
              <a:extLst>
                <a:ext uri="{FF2B5EF4-FFF2-40B4-BE49-F238E27FC236}">
                  <a16:creationId xmlns:a16="http://schemas.microsoft.com/office/drawing/2014/main" id="{063F58BD-4465-2609-2476-D09E185F4261}"/>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5">
              <a:extLst>
                <a:ext uri="{FF2B5EF4-FFF2-40B4-BE49-F238E27FC236}">
                  <a16:creationId xmlns:a16="http://schemas.microsoft.com/office/drawing/2014/main" id="{E79083B9-A638-3828-D24C-6FEA4095F19C}"/>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6">
              <a:extLst>
                <a:ext uri="{FF2B5EF4-FFF2-40B4-BE49-F238E27FC236}">
                  <a16:creationId xmlns:a16="http://schemas.microsoft.com/office/drawing/2014/main" id="{F5E4133E-B2A0-DC9C-1F04-972F17850B3F}"/>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7">
              <a:extLst>
                <a:ext uri="{FF2B5EF4-FFF2-40B4-BE49-F238E27FC236}">
                  <a16:creationId xmlns:a16="http://schemas.microsoft.com/office/drawing/2014/main" id="{69C2A829-10E9-0D64-8ECD-822C9E4B6ACB}"/>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8">
              <a:extLst>
                <a:ext uri="{FF2B5EF4-FFF2-40B4-BE49-F238E27FC236}">
                  <a16:creationId xmlns:a16="http://schemas.microsoft.com/office/drawing/2014/main" id="{348A4570-13C1-5701-B463-CBE3E117174A}"/>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9">
              <a:extLst>
                <a:ext uri="{FF2B5EF4-FFF2-40B4-BE49-F238E27FC236}">
                  <a16:creationId xmlns:a16="http://schemas.microsoft.com/office/drawing/2014/main" id="{E3F5469E-C809-13A6-3071-48836FECC4DA}"/>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0">
              <a:extLst>
                <a:ext uri="{FF2B5EF4-FFF2-40B4-BE49-F238E27FC236}">
                  <a16:creationId xmlns:a16="http://schemas.microsoft.com/office/drawing/2014/main" id="{7AB3443F-B83D-6DBE-9818-61F98F123197}"/>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1">
              <a:extLst>
                <a:ext uri="{FF2B5EF4-FFF2-40B4-BE49-F238E27FC236}">
                  <a16:creationId xmlns:a16="http://schemas.microsoft.com/office/drawing/2014/main" id="{3873BC4D-97B6-2C37-FAA3-26FEA78E7A91}"/>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2">
              <a:extLst>
                <a:ext uri="{FF2B5EF4-FFF2-40B4-BE49-F238E27FC236}">
                  <a16:creationId xmlns:a16="http://schemas.microsoft.com/office/drawing/2014/main" id="{63C90334-D41A-7EA6-97D6-5AF68977B8EC}"/>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3">
              <a:extLst>
                <a:ext uri="{FF2B5EF4-FFF2-40B4-BE49-F238E27FC236}">
                  <a16:creationId xmlns:a16="http://schemas.microsoft.com/office/drawing/2014/main" id="{64ED10A3-444F-8A78-F45A-472F9FB12E17}"/>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4">
              <a:extLst>
                <a:ext uri="{FF2B5EF4-FFF2-40B4-BE49-F238E27FC236}">
                  <a16:creationId xmlns:a16="http://schemas.microsoft.com/office/drawing/2014/main" id="{11AF7297-B525-987C-45C0-6B95E13DB3E9}"/>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5">
              <a:extLst>
                <a:ext uri="{FF2B5EF4-FFF2-40B4-BE49-F238E27FC236}">
                  <a16:creationId xmlns:a16="http://schemas.microsoft.com/office/drawing/2014/main" id="{0161EF25-8A21-F3BB-C3E6-DAA81CA21DCD}"/>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24438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7450938" y="711151"/>
            <a:ext cx="5258142" cy="11319632"/>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1676511" y="711151"/>
            <a:ext cx="15469607" cy="11319632"/>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4.11.2023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grpSp>
        <p:nvGrpSpPr>
          <p:cNvPr id="7" name="Grup 6">
            <a:extLst>
              <a:ext uri="{FF2B5EF4-FFF2-40B4-BE49-F238E27FC236}">
                <a16:creationId xmlns:a16="http://schemas.microsoft.com/office/drawing/2014/main" id="{EAC40106-B88A-0AD7-07BC-7BF14169894E}"/>
              </a:ext>
            </a:extLst>
          </p:cNvPr>
          <p:cNvGrpSpPr/>
          <p:nvPr userDrawn="1"/>
        </p:nvGrpSpPr>
        <p:grpSpPr>
          <a:xfrm>
            <a:off x="0" y="0"/>
            <a:ext cx="6376027" cy="1467853"/>
            <a:chOff x="0" y="0"/>
            <a:chExt cx="8392126" cy="1931988"/>
          </a:xfrm>
        </p:grpSpPr>
        <p:sp>
          <p:nvSpPr>
            <p:cNvPr id="8" name="Freeform 29">
              <a:extLst>
                <a:ext uri="{FF2B5EF4-FFF2-40B4-BE49-F238E27FC236}">
                  <a16:creationId xmlns:a16="http://schemas.microsoft.com/office/drawing/2014/main" id="{B73FB234-A691-8D21-8BD1-F8C6A9F8F244}"/>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0">
              <a:extLst>
                <a:ext uri="{FF2B5EF4-FFF2-40B4-BE49-F238E27FC236}">
                  <a16:creationId xmlns:a16="http://schemas.microsoft.com/office/drawing/2014/main" id="{CF93A2EB-5276-33F9-134E-7104C8BD7359}"/>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1">
              <a:extLst>
                <a:ext uri="{FF2B5EF4-FFF2-40B4-BE49-F238E27FC236}">
                  <a16:creationId xmlns:a16="http://schemas.microsoft.com/office/drawing/2014/main" id="{7BD34347-1FB3-6950-3AC1-D83B37E670F6}"/>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2">
              <a:extLst>
                <a:ext uri="{FF2B5EF4-FFF2-40B4-BE49-F238E27FC236}">
                  <a16:creationId xmlns:a16="http://schemas.microsoft.com/office/drawing/2014/main" id="{0F2204C7-D75F-6E5B-66A1-F4E13A23D69E}"/>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3">
              <a:extLst>
                <a:ext uri="{FF2B5EF4-FFF2-40B4-BE49-F238E27FC236}">
                  <a16:creationId xmlns:a16="http://schemas.microsoft.com/office/drawing/2014/main" id="{D3FAF8E1-A354-231A-8C1E-67E7DF049CC0}"/>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4">
              <a:extLst>
                <a:ext uri="{FF2B5EF4-FFF2-40B4-BE49-F238E27FC236}">
                  <a16:creationId xmlns:a16="http://schemas.microsoft.com/office/drawing/2014/main" id="{16F370EF-1A16-CC33-6837-3184AB5B9383}"/>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5">
              <a:extLst>
                <a:ext uri="{FF2B5EF4-FFF2-40B4-BE49-F238E27FC236}">
                  <a16:creationId xmlns:a16="http://schemas.microsoft.com/office/drawing/2014/main" id="{DE54C7CB-0813-EDC3-8333-C46FC374A036}"/>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6">
              <a:extLst>
                <a:ext uri="{FF2B5EF4-FFF2-40B4-BE49-F238E27FC236}">
                  <a16:creationId xmlns:a16="http://schemas.microsoft.com/office/drawing/2014/main" id="{911A3792-6631-028A-3469-C28EE21B113B}"/>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7">
              <a:extLst>
                <a:ext uri="{FF2B5EF4-FFF2-40B4-BE49-F238E27FC236}">
                  <a16:creationId xmlns:a16="http://schemas.microsoft.com/office/drawing/2014/main" id="{0DFC667E-49A9-8C90-15EA-7664AF4E57F2}"/>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8">
              <a:extLst>
                <a:ext uri="{FF2B5EF4-FFF2-40B4-BE49-F238E27FC236}">
                  <a16:creationId xmlns:a16="http://schemas.microsoft.com/office/drawing/2014/main" id="{FE999990-A1E9-9F98-81AD-76913B7E4140}"/>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9">
              <a:extLst>
                <a:ext uri="{FF2B5EF4-FFF2-40B4-BE49-F238E27FC236}">
                  <a16:creationId xmlns:a16="http://schemas.microsoft.com/office/drawing/2014/main" id="{8B6A71BC-D959-17C0-60B6-408A5BA53266}"/>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0">
              <a:extLst>
                <a:ext uri="{FF2B5EF4-FFF2-40B4-BE49-F238E27FC236}">
                  <a16:creationId xmlns:a16="http://schemas.microsoft.com/office/drawing/2014/main" id="{80CF80B2-B2BA-A6D1-6F8A-48E39FAD19ED}"/>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1">
              <a:extLst>
                <a:ext uri="{FF2B5EF4-FFF2-40B4-BE49-F238E27FC236}">
                  <a16:creationId xmlns:a16="http://schemas.microsoft.com/office/drawing/2014/main" id="{0020831E-37CE-4814-6E4E-DA973F951557}"/>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2">
              <a:extLst>
                <a:ext uri="{FF2B5EF4-FFF2-40B4-BE49-F238E27FC236}">
                  <a16:creationId xmlns:a16="http://schemas.microsoft.com/office/drawing/2014/main" id="{705B7F47-C4CC-F458-A3A4-64DC389F632A}"/>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3">
              <a:extLst>
                <a:ext uri="{FF2B5EF4-FFF2-40B4-BE49-F238E27FC236}">
                  <a16:creationId xmlns:a16="http://schemas.microsoft.com/office/drawing/2014/main" id="{474BEDFD-43B5-BC2D-40D5-5132B4FE9B04}"/>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4">
              <a:extLst>
                <a:ext uri="{FF2B5EF4-FFF2-40B4-BE49-F238E27FC236}">
                  <a16:creationId xmlns:a16="http://schemas.microsoft.com/office/drawing/2014/main" id="{2441ABD6-649C-3F34-CB49-33C97B47D65C}"/>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5">
              <a:extLst>
                <a:ext uri="{FF2B5EF4-FFF2-40B4-BE49-F238E27FC236}">
                  <a16:creationId xmlns:a16="http://schemas.microsoft.com/office/drawing/2014/main" id="{DCACA5E2-BCE1-FFDA-3D39-84AB9C7EE261}"/>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25776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9A2B562-AD10-4C4F-B49B-9C805B3D7A7C}" type="datetimeFigureOut">
              <a:rPr lang="tr-TR" smtClean="0"/>
              <a:t>4.11.2023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grpSp>
        <p:nvGrpSpPr>
          <p:cNvPr id="7" name="Grup 6">
            <a:extLst>
              <a:ext uri="{FF2B5EF4-FFF2-40B4-BE49-F238E27FC236}">
                <a16:creationId xmlns:a16="http://schemas.microsoft.com/office/drawing/2014/main" id="{7A8734AA-59BF-2604-1F1B-4CCA0A9F5738}"/>
              </a:ext>
            </a:extLst>
          </p:cNvPr>
          <p:cNvGrpSpPr/>
          <p:nvPr userDrawn="1"/>
        </p:nvGrpSpPr>
        <p:grpSpPr>
          <a:xfrm>
            <a:off x="0" y="0"/>
            <a:ext cx="6376027" cy="1467853"/>
            <a:chOff x="0" y="0"/>
            <a:chExt cx="8392126" cy="1931988"/>
          </a:xfrm>
        </p:grpSpPr>
        <p:sp>
          <p:nvSpPr>
            <p:cNvPr id="8" name="Freeform 29">
              <a:extLst>
                <a:ext uri="{FF2B5EF4-FFF2-40B4-BE49-F238E27FC236}">
                  <a16:creationId xmlns:a16="http://schemas.microsoft.com/office/drawing/2014/main" id="{9405B16C-30C4-04E1-1773-9FC7D7BA3E84}"/>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0">
              <a:extLst>
                <a:ext uri="{FF2B5EF4-FFF2-40B4-BE49-F238E27FC236}">
                  <a16:creationId xmlns:a16="http://schemas.microsoft.com/office/drawing/2014/main" id="{5C7661D0-16E0-CF05-098C-5B501B8CD49B}"/>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1">
              <a:extLst>
                <a:ext uri="{FF2B5EF4-FFF2-40B4-BE49-F238E27FC236}">
                  <a16:creationId xmlns:a16="http://schemas.microsoft.com/office/drawing/2014/main" id="{72F49671-58B6-957D-6BC3-C076049F967E}"/>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2">
              <a:extLst>
                <a:ext uri="{FF2B5EF4-FFF2-40B4-BE49-F238E27FC236}">
                  <a16:creationId xmlns:a16="http://schemas.microsoft.com/office/drawing/2014/main" id="{94D6DF7C-DA28-5684-6A96-DD2B6B0A1798}"/>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3">
              <a:extLst>
                <a:ext uri="{FF2B5EF4-FFF2-40B4-BE49-F238E27FC236}">
                  <a16:creationId xmlns:a16="http://schemas.microsoft.com/office/drawing/2014/main" id="{DBEAEA1B-00C6-1354-36E0-3F4CF4DE8663}"/>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4">
              <a:extLst>
                <a:ext uri="{FF2B5EF4-FFF2-40B4-BE49-F238E27FC236}">
                  <a16:creationId xmlns:a16="http://schemas.microsoft.com/office/drawing/2014/main" id="{5462C3F0-E3AF-59E2-CC97-C3028BFF0C18}"/>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5">
              <a:extLst>
                <a:ext uri="{FF2B5EF4-FFF2-40B4-BE49-F238E27FC236}">
                  <a16:creationId xmlns:a16="http://schemas.microsoft.com/office/drawing/2014/main" id="{07CB7A31-037F-3886-3A48-F0D6632C3925}"/>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6">
              <a:extLst>
                <a:ext uri="{FF2B5EF4-FFF2-40B4-BE49-F238E27FC236}">
                  <a16:creationId xmlns:a16="http://schemas.microsoft.com/office/drawing/2014/main" id="{6ECEC2C7-47CA-F2D0-FE91-E2958E808698}"/>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7">
              <a:extLst>
                <a:ext uri="{FF2B5EF4-FFF2-40B4-BE49-F238E27FC236}">
                  <a16:creationId xmlns:a16="http://schemas.microsoft.com/office/drawing/2014/main" id="{5CC666D5-DE0A-5AE7-F32F-FFB2A91B273B}"/>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8">
              <a:extLst>
                <a:ext uri="{FF2B5EF4-FFF2-40B4-BE49-F238E27FC236}">
                  <a16:creationId xmlns:a16="http://schemas.microsoft.com/office/drawing/2014/main" id="{437BD18B-9118-58F6-45D9-A16629DABBE8}"/>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9">
              <a:extLst>
                <a:ext uri="{FF2B5EF4-FFF2-40B4-BE49-F238E27FC236}">
                  <a16:creationId xmlns:a16="http://schemas.microsoft.com/office/drawing/2014/main" id="{AF6F6AA7-73BC-9557-DD70-940CFD87D756}"/>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0">
              <a:extLst>
                <a:ext uri="{FF2B5EF4-FFF2-40B4-BE49-F238E27FC236}">
                  <a16:creationId xmlns:a16="http://schemas.microsoft.com/office/drawing/2014/main" id="{14D26E47-D75C-9942-9DA3-DC6AA9120935}"/>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1">
              <a:extLst>
                <a:ext uri="{FF2B5EF4-FFF2-40B4-BE49-F238E27FC236}">
                  <a16:creationId xmlns:a16="http://schemas.microsoft.com/office/drawing/2014/main" id="{E24AACC5-2240-601E-412F-B32D7819A98A}"/>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2">
              <a:extLst>
                <a:ext uri="{FF2B5EF4-FFF2-40B4-BE49-F238E27FC236}">
                  <a16:creationId xmlns:a16="http://schemas.microsoft.com/office/drawing/2014/main" id="{E592BF36-6122-7674-90C4-86670243AA0C}"/>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3">
              <a:extLst>
                <a:ext uri="{FF2B5EF4-FFF2-40B4-BE49-F238E27FC236}">
                  <a16:creationId xmlns:a16="http://schemas.microsoft.com/office/drawing/2014/main" id="{1A4C91F6-BDAC-94DA-B6DD-9651CA1F40A7}"/>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4">
              <a:extLst>
                <a:ext uri="{FF2B5EF4-FFF2-40B4-BE49-F238E27FC236}">
                  <a16:creationId xmlns:a16="http://schemas.microsoft.com/office/drawing/2014/main" id="{B5B0A1E8-9F3C-E687-ACB6-866E691EF6CF}"/>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5">
              <a:extLst>
                <a:ext uri="{FF2B5EF4-FFF2-40B4-BE49-F238E27FC236}">
                  <a16:creationId xmlns:a16="http://schemas.microsoft.com/office/drawing/2014/main" id="{69111C31-9924-AE94-BCA1-89D49B3CF44A}"/>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231163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1663810" y="3330034"/>
            <a:ext cx="21032570" cy="5556234"/>
          </a:xfrm>
        </p:spPr>
        <p:txBody>
          <a:bodyPr anchor="b"/>
          <a:lstStyle>
            <a:lvl1pPr>
              <a:defRPr sz="11900"/>
            </a:lvl1pPr>
          </a:lstStyle>
          <a:p>
            <a:r>
              <a:rPr lang="tr-TR"/>
              <a:t>Asıl başlık stili için tıklatın</a:t>
            </a:r>
          </a:p>
        </p:txBody>
      </p:sp>
      <p:sp>
        <p:nvSpPr>
          <p:cNvPr id="3" name="Metin Yer Tutucusu 2"/>
          <p:cNvSpPr>
            <a:spLocks noGrp="1"/>
          </p:cNvSpPr>
          <p:nvPr>
            <p:ph type="body" idx="1"/>
          </p:nvPr>
        </p:nvSpPr>
        <p:spPr>
          <a:xfrm>
            <a:off x="1663810" y="8938831"/>
            <a:ext cx="21032570" cy="2921891"/>
          </a:xfrm>
        </p:spPr>
        <p:txBody>
          <a:bodyPr/>
          <a:lstStyle>
            <a:lvl1pPr marL="0" indent="0">
              <a:buNone/>
              <a:defRPr sz="4800">
                <a:solidFill>
                  <a:schemeClr val="tx1">
                    <a:tint val="75000"/>
                  </a:schemeClr>
                </a:solidFill>
              </a:defRPr>
            </a:lvl1pPr>
            <a:lvl2pPr marL="905805" indent="0">
              <a:buNone/>
              <a:defRPr sz="4000">
                <a:solidFill>
                  <a:schemeClr val="tx1">
                    <a:tint val="75000"/>
                  </a:schemeClr>
                </a:solidFill>
              </a:defRPr>
            </a:lvl2pPr>
            <a:lvl3pPr marL="1811609" indent="0">
              <a:buNone/>
              <a:defRPr sz="3700">
                <a:solidFill>
                  <a:schemeClr val="tx1">
                    <a:tint val="75000"/>
                  </a:schemeClr>
                </a:solidFill>
              </a:defRPr>
            </a:lvl3pPr>
            <a:lvl4pPr marL="2717414" indent="0">
              <a:buNone/>
              <a:defRPr sz="3200">
                <a:solidFill>
                  <a:schemeClr val="tx1">
                    <a:tint val="75000"/>
                  </a:schemeClr>
                </a:solidFill>
              </a:defRPr>
            </a:lvl4pPr>
            <a:lvl5pPr marL="3623219" indent="0">
              <a:buNone/>
              <a:defRPr sz="3200">
                <a:solidFill>
                  <a:schemeClr val="tx1">
                    <a:tint val="75000"/>
                  </a:schemeClr>
                </a:solidFill>
              </a:defRPr>
            </a:lvl5pPr>
            <a:lvl6pPr marL="4529023" indent="0">
              <a:buNone/>
              <a:defRPr sz="3200">
                <a:solidFill>
                  <a:schemeClr val="tx1">
                    <a:tint val="75000"/>
                  </a:schemeClr>
                </a:solidFill>
              </a:defRPr>
            </a:lvl6pPr>
            <a:lvl7pPr marL="5434828" indent="0">
              <a:buNone/>
              <a:defRPr sz="3200">
                <a:solidFill>
                  <a:schemeClr val="tx1">
                    <a:tint val="75000"/>
                  </a:schemeClr>
                </a:solidFill>
              </a:defRPr>
            </a:lvl7pPr>
            <a:lvl8pPr marL="6340632" indent="0">
              <a:buNone/>
              <a:defRPr sz="3200">
                <a:solidFill>
                  <a:schemeClr val="tx1">
                    <a:tint val="75000"/>
                  </a:schemeClr>
                </a:solidFill>
              </a:defRPr>
            </a:lvl8pPr>
            <a:lvl9pPr marL="7246437" indent="0">
              <a:buNone/>
              <a:defRPr sz="32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D9A2B562-AD10-4C4F-B49B-9C805B3D7A7C}" type="datetimeFigureOut">
              <a:rPr lang="tr-TR" smtClean="0"/>
              <a:t>4.11.2023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A053F80-C90B-4C40-AD92-CAE29610FA4B}" type="slidenum">
              <a:rPr lang="tr-TR" smtClean="0"/>
              <a:t>‹#›</a:t>
            </a:fld>
            <a:endParaRPr lang="tr-TR"/>
          </a:p>
        </p:txBody>
      </p:sp>
      <p:grpSp>
        <p:nvGrpSpPr>
          <p:cNvPr id="7" name="Grup 6">
            <a:extLst>
              <a:ext uri="{FF2B5EF4-FFF2-40B4-BE49-F238E27FC236}">
                <a16:creationId xmlns:a16="http://schemas.microsoft.com/office/drawing/2014/main" id="{153D6B3D-C952-B262-E9FD-233647BD9D8A}"/>
              </a:ext>
            </a:extLst>
          </p:cNvPr>
          <p:cNvGrpSpPr/>
          <p:nvPr userDrawn="1"/>
        </p:nvGrpSpPr>
        <p:grpSpPr>
          <a:xfrm>
            <a:off x="0" y="0"/>
            <a:ext cx="6376027" cy="1467853"/>
            <a:chOff x="0" y="0"/>
            <a:chExt cx="8392126" cy="1931988"/>
          </a:xfrm>
        </p:grpSpPr>
        <p:sp>
          <p:nvSpPr>
            <p:cNvPr id="8" name="Freeform 29">
              <a:extLst>
                <a:ext uri="{FF2B5EF4-FFF2-40B4-BE49-F238E27FC236}">
                  <a16:creationId xmlns:a16="http://schemas.microsoft.com/office/drawing/2014/main" id="{7D550854-EA83-5395-337C-91E98AF18032}"/>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0">
              <a:extLst>
                <a:ext uri="{FF2B5EF4-FFF2-40B4-BE49-F238E27FC236}">
                  <a16:creationId xmlns:a16="http://schemas.microsoft.com/office/drawing/2014/main" id="{C669454E-0AC7-DECA-1C69-12E92711F4BD}"/>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1">
              <a:extLst>
                <a:ext uri="{FF2B5EF4-FFF2-40B4-BE49-F238E27FC236}">
                  <a16:creationId xmlns:a16="http://schemas.microsoft.com/office/drawing/2014/main" id="{527EB616-EA59-11F0-60F8-FE8AF7C5394E}"/>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2">
              <a:extLst>
                <a:ext uri="{FF2B5EF4-FFF2-40B4-BE49-F238E27FC236}">
                  <a16:creationId xmlns:a16="http://schemas.microsoft.com/office/drawing/2014/main" id="{958A00AF-4E80-1547-2339-AD2758D06A34}"/>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3">
              <a:extLst>
                <a:ext uri="{FF2B5EF4-FFF2-40B4-BE49-F238E27FC236}">
                  <a16:creationId xmlns:a16="http://schemas.microsoft.com/office/drawing/2014/main" id="{39922A51-8A81-2345-48E6-D57745D8E3BD}"/>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4">
              <a:extLst>
                <a:ext uri="{FF2B5EF4-FFF2-40B4-BE49-F238E27FC236}">
                  <a16:creationId xmlns:a16="http://schemas.microsoft.com/office/drawing/2014/main" id="{9E2D356E-4A1D-B851-1920-9255EDC1A86E}"/>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5">
              <a:extLst>
                <a:ext uri="{FF2B5EF4-FFF2-40B4-BE49-F238E27FC236}">
                  <a16:creationId xmlns:a16="http://schemas.microsoft.com/office/drawing/2014/main" id="{6F359F19-EA97-C44E-C10E-9E66D0D0DEFA}"/>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6">
              <a:extLst>
                <a:ext uri="{FF2B5EF4-FFF2-40B4-BE49-F238E27FC236}">
                  <a16:creationId xmlns:a16="http://schemas.microsoft.com/office/drawing/2014/main" id="{B990F952-D238-493D-FF55-2137AEE3C805}"/>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7">
              <a:extLst>
                <a:ext uri="{FF2B5EF4-FFF2-40B4-BE49-F238E27FC236}">
                  <a16:creationId xmlns:a16="http://schemas.microsoft.com/office/drawing/2014/main" id="{E9267A48-B398-084D-5A96-9FBFEB4D7769}"/>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8">
              <a:extLst>
                <a:ext uri="{FF2B5EF4-FFF2-40B4-BE49-F238E27FC236}">
                  <a16:creationId xmlns:a16="http://schemas.microsoft.com/office/drawing/2014/main" id="{055D2CB7-0F29-9E88-866C-F76B414017C3}"/>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9">
              <a:extLst>
                <a:ext uri="{FF2B5EF4-FFF2-40B4-BE49-F238E27FC236}">
                  <a16:creationId xmlns:a16="http://schemas.microsoft.com/office/drawing/2014/main" id="{001BA6F2-8F0D-ACAE-694B-9D0B9BB72EF0}"/>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0">
              <a:extLst>
                <a:ext uri="{FF2B5EF4-FFF2-40B4-BE49-F238E27FC236}">
                  <a16:creationId xmlns:a16="http://schemas.microsoft.com/office/drawing/2014/main" id="{B3CA8BDE-D160-6EA0-B3CA-5536B9D51618}"/>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1">
              <a:extLst>
                <a:ext uri="{FF2B5EF4-FFF2-40B4-BE49-F238E27FC236}">
                  <a16:creationId xmlns:a16="http://schemas.microsoft.com/office/drawing/2014/main" id="{1D292825-F9D0-7BB4-3479-D752EBF7546B}"/>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2">
              <a:extLst>
                <a:ext uri="{FF2B5EF4-FFF2-40B4-BE49-F238E27FC236}">
                  <a16:creationId xmlns:a16="http://schemas.microsoft.com/office/drawing/2014/main" id="{A707F2A3-2B5E-4E14-6B34-3F3B56B9875D}"/>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3">
              <a:extLst>
                <a:ext uri="{FF2B5EF4-FFF2-40B4-BE49-F238E27FC236}">
                  <a16:creationId xmlns:a16="http://schemas.microsoft.com/office/drawing/2014/main" id="{77CB756D-C31C-03A1-D032-26BE0B62DDFF}"/>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4">
              <a:extLst>
                <a:ext uri="{FF2B5EF4-FFF2-40B4-BE49-F238E27FC236}">
                  <a16:creationId xmlns:a16="http://schemas.microsoft.com/office/drawing/2014/main" id="{9F4AF530-5627-0194-18E0-F0FA1565C747}"/>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5">
              <a:extLst>
                <a:ext uri="{FF2B5EF4-FFF2-40B4-BE49-F238E27FC236}">
                  <a16:creationId xmlns:a16="http://schemas.microsoft.com/office/drawing/2014/main" id="{C4E5AE48-3AB3-ADE6-F4FD-A9830781DA9D}"/>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277148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1676509" y="3555743"/>
            <a:ext cx="10363875" cy="84750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12345204" y="3555743"/>
            <a:ext cx="10363875" cy="84750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D9A2B562-AD10-4C4F-B49B-9C805B3D7A7C}" type="datetimeFigureOut">
              <a:rPr lang="tr-TR" smtClean="0"/>
              <a:t>4.11.2023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grpSp>
        <p:nvGrpSpPr>
          <p:cNvPr id="8" name="Grup 7">
            <a:extLst>
              <a:ext uri="{FF2B5EF4-FFF2-40B4-BE49-F238E27FC236}">
                <a16:creationId xmlns:a16="http://schemas.microsoft.com/office/drawing/2014/main" id="{1A422A5B-A8F2-982B-7C63-12327C7138FF}"/>
              </a:ext>
            </a:extLst>
          </p:cNvPr>
          <p:cNvGrpSpPr/>
          <p:nvPr userDrawn="1"/>
        </p:nvGrpSpPr>
        <p:grpSpPr>
          <a:xfrm>
            <a:off x="0" y="0"/>
            <a:ext cx="6376027" cy="1467853"/>
            <a:chOff x="0" y="0"/>
            <a:chExt cx="8392126" cy="1931988"/>
          </a:xfrm>
        </p:grpSpPr>
        <p:sp>
          <p:nvSpPr>
            <p:cNvPr id="9" name="Freeform 29">
              <a:extLst>
                <a:ext uri="{FF2B5EF4-FFF2-40B4-BE49-F238E27FC236}">
                  <a16:creationId xmlns:a16="http://schemas.microsoft.com/office/drawing/2014/main" id="{3000D48F-38D9-C7B5-E14F-74C19AC6D85C}"/>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0">
              <a:extLst>
                <a:ext uri="{FF2B5EF4-FFF2-40B4-BE49-F238E27FC236}">
                  <a16:creationId xmlns:a16="http://schemas.microsoft.com/office/drawing/2014/main" id="{40C39270-E37E-73C1-4E97-C35A030CDCB1}"/>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1">
              <a:extLst>
                <a:ext uri="{FF2B5EF4-FFF2-40B4-BE49-F238E27FC236}">
                  <a16:creationId xmlns:a16="http://schemas.microsoft.com/office/drawing/2014/main" id="{91FC1D91-4A44-B132-D168-A95575A0E3E7}"/>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2">
              <a:extLst>
                <a:ext uri="{FF2B5EF4-FFF2-40B4-BE49-F238E27FC236}">
                  <a16:creationId xmlns:a16="http://schemas.microsoft.com/office/drawing/2014/main" id="{2B4532FE-9D60-72D7-32AE-1F1F71F1D402}"/>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3">
              <a:extLst>
                <a:ext uri="{FF2B5EF4-FFF2-40B4-BE49-F238E27FC236}">
                  <a16:creationId xmlns:a16="http://schemas.microsoft.com/office/drawing/2014/main" id="{084C6FBF-7A94-18D4-0F27-973EDFC0A079}"/>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4">
              <a:extLst>
                <a:ext uri="{FF2B5EF4-FFF2-40B4-BE49-F238E27FC236}">
                  <a16:creationId xmlns:a16="http://schemas.microsoft.com/office/drawing/2014/main" id="{AB069ED6-47CA-AE46-1D0C-93AA80657A02}"/>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5">
              <a:extLst>
                <a:ext uri="{FF2B5EF4-FFF2-40B4-BE49-F238E27FC236}">
                  <a16:creationId xmlns:a16="http://schemas.microsoft.com/office/drawing/2014/main" id="{93183FB9-6B50-3AFF-0129-8D5D9E791E4A}"/>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6">
              <a:extLst>
                <a:ext uri="{FF2B5EF4-FFF2-40B4-BE49-F238E27FC236}">
                  <a16:creationId xmlns:a16="http://schemas.microsoft.com/office/drawing/2014/main" id="{19CBD74D-9027-EAEC-4BC0-ADEAB55FD670}"/>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7">
              <a:extLst>
                <a:ext uri="{FF2B5EF4-FFF2-40B4-BE49-F238E27FC236}">
                  <a16:creationId xmlns:a16="http://schemas.microsoft.com/office/drawing/2014/main" id="{0944D419-B511-6E52-3299-29B4227F763C}"/>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8">
              <a:extLst>
                <a:ext uri="{FF2B5EF4-FFF2-40B4-BE49-F238E27FC236}">
                  <a16:creationId xmlns:a16="http://schemas.microsoft.com/office/drawing/2014/main" id="{38BF5AD6-B8C2-5005-BB87-9EB04500EA8D}"/>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9">
              <a:extLst>
                <a:ext uri="{FF2B5EF4-FFF2-40B4-BE49-F238E27FC236}">
                  <a16:creationId xmlns:a16="http://schemas.microsoft.com/office/drawing/2014/main" id="{F1C9B018-7771-E2B1-3AD9-D4017698EA09}"/>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0">
              <a:extLst>
                <a:ext uri="{FF2B5EF4-FFF2-40B4-BE49-F238E27FC236}">
                  <a16:creationId xmlns:a16="http://schemas.microsoft.com/office/drawing/2014/main" id="{9673DC93-8F6A-937F-A531-C93199A053F6}"/>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1">
              <a:extLst>
                <a:ext uri="{FF2B5EF4-FFF2-40B4-BE49-F238E27FC236}">
                  <a16:creationId xmlns:a16="http://schemas.microsoft.com/office/drawing/2014/main" id="{F6354B65-6DCD-05B7-84EC-CAA589561E45}"/>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2">
              <a:extLst>
                <a:ext uri="{FF2B5EF4-FFF2-40B4-BE49-F238E27FC236}">
                  <a16:creationId xmlns:a16="http://schemas.microsoft.com/office/drawing/2014/main" id="{1372F185-2B86-5085-EB2D-90A4E23FCA51}"/>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3">
              <a:extLst>
                <a:ext uri="{FF2B5EF4-FFF2-40B4-BE49-F238E27FC236}">
                  <a16:creationId xmlns:a16="http://schemas.microsoft.com/office/drawing/2014/main" id="{B3FF4DAF-D24F-A65E-918E-7B72C44D65E5}"/>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4">
              <a:extLst>
                <a:ext uri="{FF2B5EF4-FFF2-40B4-BE49-F238E27FC236}">
                  <a16:creationId xmlns:a16="http://schemas.microsoft.com/office/drawing/2014/main" id="{CEAB6F90-3D1D-0BB1-CDF4-CAB4C0DA68CB}"/>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5">
              <a:extLst>
                <a:ext uri="{FF2B5EF4-FFF2-40B4-BE49-F238E27FC236}">
                  <a16:creationId xmlns:a16="http://schemas.microsoft.com/office/drawing/2014/main" id="{562F3AC6-9B5F-63AD-77A9-CB226A021D44}"/>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82630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1679685" y="711149"/>
            <a:ext cx="21032570" cy="2581779"/>
          </a:xfrm>
        </p:spPr>
        <p:txBody>
          <a:bodyPr/>
          <a:lstStyle/>
          <a:p>
            <a:r>
              <a:rPr lang="tr-TR"/>
              <a:t>Asıl başlık stili için tıklatın</a:t>
            </a:r>
          </a:p>
        </p:txBody>
      </p:sp>
      <p:sp>
        <p:nvSpPr>
          <p:cNvPr id="3" name="Metin Yer Tutucusu 2"/>
          <p:cNvSpPr>
            <a:spLocks noGrp="1"/>
          </p:cNvSpPr>
          <p:nvPr>
            <p:ph type="body" idx="1"/>
          </p:nvPr>
        </p:nvSpPr>
        <p:spPr>
          <a:xfrm>
            <a:off x="1679688" y="3274376"/>
            <a:ext cx="10316245" cy="1604721"/>
          </a:xfrm>
        </p:spPr>
        <p:txBody>
          <a:bodyPr anchor="b"/>
          <a:lstStyle>
            <a:lvl1pPr marL="0" indent="0">
              <a:buNone/>
              <a:defRPr sz="4800" b="1"/>
            </a:lvl1pPr>
            <a:lvl2pPr marL="905805" indent="0">
              <a:buNone/>
              <a:defRPr sz="4000" b="1"/>
            </a:lvl2pPr>
            <a:lvl3pPr marL="1811609" indent="0">
              <a:buNone/>
              <a:defRPr sz="3700" b="1"/>
            </a:lvl3pPr>
            <a:lvl4pPr marL="2717414" indent="0">
              <a:buNone/>
              <a:defRPr sz="3200" b="1"/>
            </a:lvl4pPr>
            <a:lvl5pPr marL="3623219" indent="0">
              <a:buNone/>
              <a:defRPr sz="3200" b="1"/>
            </a:lvl5pPr>
            <a:lvl6pPr marL="4529023" indent="0">
              <a:buNone/>
              <a:defRPr sz="3200" b="1"/>
            </a:lvl6pPr>
            <a:lvl7pPr marL="5434828" indent="0">
              <a:buNone/>
              <a:defRPr sz="3200" b="1"/>
            </a:lvl7pPr>
            <a:lvl8pPr marL="6340632" indent="0">
              <a:buNone/>
              <a:defRPr sz="3200" b="1"/>
            </a:lvl8pPr>
            <a:lvl9pPr marL="7246437" indent="0">
              <a:buNone/>
              <a:defRPr sz="3200" b="1"/>
            </a:lvl9pPr>
          </a:lstStyle>
          <a:p>
            <a:pPr lvl="0"/>
            <a:r>
              <a:rPr lang="tr-TR"/>
              <a:t>Asıl metin stillerini düzenle</a:t>
            </a:r>
          </a:p>
        </p:txBody>
      </p:sp>
      <p:sp>
        <p:nvSpPr>
          <p:cNvPr id="4" name="İçerik Yer Tutucusu 3"/>
          <p:cNvSpPr>
            <a:spLocks noGrp="1"/>
          </p:cNvSpPr>
          <p:nvPr>
            <p:ph sz="half" idx="2"/>
          </p:nvPr>
        </p:nvSpPr>
        <p:spPr>
          <a:xfrm>
            <a:off x="1679688" y="4879098"/>
            <a:ext cx="10316245" cy="717641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345205" y="3274376"/>
            <a:ext cx="10367051" cy="1604721"/>
          </a:xfrm>
        </p:spPr>
        <p:txBody>
          <a:bodyPr anchor="b"/>
          <a:lstStyle>
            <a:lvl1pPr marL="0" indent="0">
              <a:buNone/>
              <a:defRPr sz="4800" b="1"/>
            </a:lvl1pPr>
            <a:lvl2pPr marL="905805" indent="0">
              <a:buNone/>
              <a:defRPr sz="4000" b="1"/>
            </a:lvl2pPr>
            <a:lvl3pPr marL="1811609" indent="0">
              <a:buNone/>
              <a:defRPr sz="3700" b="1"/>
            </a:lvl3pPr>
            <a:lvl4pPr marL="2717414" indent="0">
              <a:buNone/>
              <a:defRPr sz="3200" b="1"/>
            </a:lvl4pPr>
            <a:lvl5pPr marL="3623219" indent="0">
              <a:buNone/>
              <a:defRPr sz="3200" b="1"/>
            </a:lvl5pPr>
            <a:lvl6pPr marL="4529023" indent="0">
              <a:buNone/>
              <a:defRPr sz="3200" b="1"/>
            </a:lvl6pPr>
            <a:lvl7pPr marL="5434828" indent="0">
              <a:buNone/>
              <a:defRPr sz="3200" b="1"/>
            </a:lvl7pPr>
            <a:lvl8pPr marL="6340632" indent="0">
              <a:buNone/>
              <a:defRPr sz="3200" b="1"/>
            </a:lvl8pPr>
            <a:lvl9pPr marL="7246437" indent="0">
              <a:buNone/>
              <a:defRPr sz="3200" b="1"/>
            </a:lvl9pPr>
          </a:lstStyle>
          <a:p>
            <a:pPr lvl="0"/>
            <a:r>
              <a:rPr lang="tr-TR"/>
              <a:t>Asıl metin stillerini düzenle</a:t>
            </a:r>
          </a:p>
        </p:txBody>
      </p:sp>
      <p:sp>
        <p:nvSpPr>
          <p:cNvPr id="6" name="İçerik Yer Tutucusu 5"/>
          <p:cNvSpPr>
            <a:spLocks noGrp="1"/>
          </p:cNvSpPr>
          <p:nvPr>
            <p:ph sz="quarter" idx="4"/>
          </p:nvPr>
        </p:nvSpPr>
        <p:spPr>
          <a:xfrm>
            <a:off x="12345205" y="4879098"/>
            <a:ext cx="10367051" cy="717641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D9A2B562-AD10-4C4F-B49B-9C805B3D7A7C}" type="datetimeFigureOut">
              <a:rPr lang="tr-TR" smtClean="0"/>
              <a:t>4.11.2023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A053F80-C90B-4C40-AD92-CAE29610FA4B}" type="slidenum">
              <a:rPr lang="tr-TR" smtClean="0"/>
              <a:t>‹#›</a:t>
            </a:fld>
            <a:endParaRPr lang="tr-TR"/>
          </a:p>
        </p:txBody>
      </p:sp>
      <p:grpSp>
        <p:nvGrpSpPr>
          <p:cNvPr id="10" name="Grup 9">
            <a:extLst>
              <a:ext uri="{FF2B5EF4-FFF2-40B4-BE49-F238E27FC236}">
                <a16:creationId xmlns:a16="http://schemas.microsoft.com/office/drawing/2014/main" id="{1D21753D-B6F6-002E-6183-BDC771BB737A}"/>
              </a:ext>
            </a:extLst>
          </p:cNvPr>
          <p:cNvGrpSpPr/>
          <p:nvPr userDrawn="1"/>
        </p:nvGrpSpPr>
        <p:grpSpPr>
          <a:xfrm>
            <a:off x="0" y="0"/>
            <a:ext cx="6376027" cy="1467853"/>
            <a:chOff x="0" y="0"/>
            <a:chExt cx="8392126" cy="1931988"/>
          </a:xfrm>
        </p:grpSpPr>
        <p:sp>
          <p:nvSpPr>
            <p:cNvPr id="11" name="Freeform 29">
              <a:extLst>
                <a:ext uri="{FF2B5EF4-FFF2-40B4-BE49-F238E27FC236}">
                  <a16:creationId xmlns:a16="http://schemas.microsoft.com/office/drawing/2014/main" id="{E5C3F559-69EE-9F73-CF21-37F82B145F1D}"/>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0">
              <a:extLst>
                <a:ext uri="{FF2B5EF4-FFF2-40B4-BE49-F238E27FC236}">
                  <a16:creationId xmlns:a16="http://schemas.microsoft.com/office/drawing/2014/main" id="{53D11EA7-702B-5F59-D937-E59A564846FE}"/>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1">
              <a:extLst>
                <a:ext uri="{FF2B5EF4-FFF2-40B4-BE49-F238E27FC236}">
                  <a16:creationId xmlns:a16="http://schemas.microsoft.com/office/drawing/2014/main" id="{4FC01502-3563-C70D-6D7F-1F41ABF56086}"/>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2">
              <a:extLst>
                <a:ext uri="{FF2B5EF4-FFF2-40B4-BE49-F238E27FC236}">
                  <a16:creationId xmlns:a16="http://schemas.microsoft.com/office/drawing/2014/main" id="{DC4E6774-E366-3BA2-8559-07DF6535FCCF}"/>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3">
              <a:extLst>
                <a:ext uri="{FF2B5EF4-FFF2-40B4-BE49-F238E27FC236}">
                  <a16:creationId xmlns:a16="http://schemas.microsoft.com/office/drawing/2014/main" id="{E637E6C3-CBFA-562A-A4EF-6924C9B63F78}"/>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4">
              <a:extLst>
                <a:ext uri="{FF2B5EF4-FFF2-40B4-BE49-F238E27FC236}">
                  <a16:creationId xmlns:a16="http://schemas.microsoft.com/office/drawing/2014/main" id="{4176E0FC-741A-0FE0-A8E4-C255AF444CA0}"/>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5">
              <a:extLst>
                <a:ext uri="{FF2B5EF4-FFF2-40B4-BE49-F238E27FC236}">
                  <a16:creationId xmlns:a16="http://schemas.microsoft.com/office/drawing/2014/main" id="{E66C0D8E-5755-A70B-E47A-B9878FF5A0A9}"/>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6">
              <a:extLst>
                <a:ext uri="{FF2B5EF4-FFF2-40B4-BE49-F238E27FC236}">
                  <a16:creationId xmlns:a16="http://schemas.microsoft.com/office/drawing/2014/main" id="{E63401EB-6F52-5FBF-F255-1AB1F908B783}"/>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7">
              <a:extLst>
                <a:ext uri="{FF2B5EF4-FFF2-40B4-BE49-F238E27FC236}">
                  <a16:creationId xmlns:a16="http://schemas.microsoft.com/office/drawing/2014/main" id="{C406A68A-44F4-9655-3D5C-DACB3B44F14C}"/>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8">
              <a:extLst>
                <a:ext uri="{FF2B5EF4-FFF2-40B4-BE49-F238E27FC236}">
                  <a16:creationId xmlns:a16="http://schemas.microsoft.com/office/drawing/2014/main" id="{F36F81F0-C1E1-41C8-F68F-E9E70D1B51B2}"/>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9">
              <a:extLst>
                <a:ext uri="{FF2B5EF4-FFF2-40B4-BE49-F238E27FC236}">
                  <a16:creationId xmlns:a16="http://schemas.microsoft.com/office/drawing/2014/main" id="{DA7C8490-A72F-95D2-1BF7-95F71A23B7B2}"/>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0">
              <a:extLst>
                <a:ext uri="{FF2B5EF4-FFF2-40B4-BE49-F238E27FC236}">
                  <a16:creationId xmlns:a16="http://schemas.microsoft.com/office/drawing/2014/main" id="{825AD8DF-D1BE-49A4-961D-B88C205FC3A3}"/>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1">
              <a:extLst>
                <a:ext uri="{FF2B5EF4-FFF2-40B4-BE49-F238E27FC236}">
                  <a16:creationId xmlns:a16="http://schemas.microsoft.com/office/drawing/2014/main" id="{4C9ACAC2-F83E-FF10-9EBA-B0354A8A26D0}"/>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2">
              <a:extLst>
                <a:ext uri="{FF2B5EF4-FFF2-40B4-BE49-F238E27FC236}">
                  <a16:creationId xmlns:a16="http://schemas.microsoft.com/office/drawing/2014/main" id="{EF58769B-EAD5-8AFD-AE83-E40962F51FF1}"/>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3">
              <a:extLst>
                <a:ext uri="{FF2B5EF4-FFF2-40B4-BE49-F238E27FC236}">
                  <a16:creationId xmlns:a16="http://schemas.microsoft.com/office/drawing/2014/main" id="{66B6A548-2226-4282-4168-185EF2463E1F}"/>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4">
              <a:extLst>
                <a:ext uri="{FF2B5EF4-FFF2-40B4-BE49-F238E27FC236}">
                  <a16:creationId xmlns:a16="http://schemas.microsoft.com/office/drawing/2014/main" id="{28E8293F-DF52-8F0C-4EBB-77E30E68F4E9}"/>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5">
              <a:extLst>
                <a:ext uri="{FF2B5EF4-FFF2-40B4-BE49-F238E27FC236}">
                  <a16:creationId xmlns:a16="http://schemas.microsoft.com/office/drawing/2014/main" id="{F479163E-2786-1A8B-3F44-FD0FC60997D1}"/>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4643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D9A2B562-AD10-4C4F-B49B-9C805B3D7A7C}" type="datetimeFigureOut">
              <a:rPr lang="tr-TR" smtClean="0"/>
              <a:t>4.11.2023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A053F80-C90B-4C40-AD92-CAE29610FA4B}" type="slidenum">
              <a:rPr lang="tr-TR" smtClean="0"/>
              <a:t>‹#›</a:t>
            </a:fld>
            <a:endParaRPr lang="tr-TR"/>
          </a:p>
        </p:txBody>
      </p:sp>
      <p:grpSp>
        <p:nvGrpSpPr>
          <p:cNvPr id="6" name="Grup 5">
            <a:extLst>
              <a:ext uri="{FF2B5EF4-FFF2-40B4-BE49-F238E27FC236}">
                <a16:creationId xmlns:a16="http://schemas.microsoft.com/office/drawing/2014/main" id="{17753792-CA2E-1EAD-557C-7E8A158BDB8F}"/>
              </a:ext>
            </a:extLst>
          </p:cNvPr>
          <p:cNvGrpSpPr/>
          <p:nvPr userDrawn="1"/>
        </p:nvGrpSpPr>
        <p:grpSpPr>
          <a:xfrm>
            <a:off x="0" y="0"/>
            <a:ext cx="6376027" cy="1467853"/>
            <a:chOff x="0" y="0"/>
            <a:chExt cx="8392126" cy="1931988"/>
          </a:xfrm>
        </p:grpSpPr>
        <p:sp>
          <p:nvSpPr>
            <p:cNvPr id="7" name="Freeform 29">
              <a:extLst>
                <a:ext uri="{FF2B5EF4-FFF2-40B4-BE49-F238E27FC236}">
                  <a16:creationId xmlns:a16="http://schemas.microsoft.com/office/drawing/2014/main" id="{AC7A1D3B-51EA-EA43-2992-6654630376A9}"/>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 name="Freeform 30">
              <a:extLst>
                <a:ext uri="{FF2B5EF4-FFF2-40B4-BE49-F238E27FC236}">
                  <a16:creationId xmlns:a16="http://schemas.microsoft.com/office/drawing/2014/main" id="{8393D7C8-9787-2278-DF3A-2C8C377AA0D3}"/>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1">
              <a:extLst>
                <a:ext uri="{FF2B5EF4-FFF2-40B4-BE49-F238E27FC236}">
                  <a16:creationId xmlns:a16="http://schemas.microsoft.com/office/drawing/2014/main" id="{2AEA0C83-8A03-8663-51D7-263B8D1E7E9E}"/>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2">
              <a:extLst>
                <a:ext uri="{FF2B5EF4-FFF2-40B4-BE49-F238E27FC236}">
                  <a16:creationId xmlns:a16="http://schemas.microsoft.com/office/drawing/2014/main" id="{6C1E440C-83DE-3D70-2BE9-4706E38ECA03}"/>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3">
              <a:extLst>
                <a:ext uri="{FF2B5EF4-FFF2-40B4-BE49-F238E27FC236}">
                  <a16:creationId xmlns:a16="http://schemas.microsoft.com/office/drawing/2014/main" id="{DDAF4FE1-9DED-111D-8589-EDC394064CC2}"/>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4">
              <a:extLst>
                <a:ext uri="{FF2B5EF4-FFF2-40B4-BE49-F238E27FC236}">
                  <a16:creationId xmlns:a16="http://schemas.microsoft.com/office/drawing/2014/main" id="{EED27417-81CE-4547-E11D-5E758752D678}"/>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5">
              <a:extLst>
                <a:ext uri="{FF2B5EF4-FFF2-40B4-BE49-F238E27FC236}">
                  <a16:creationId xmlns:a16="http://schemas.microsoft.com/office/drawing/2014/main" id="{819238B1-324C-CB1D-F431-CF61B41038CC}"/>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6">
              <a:extLst>
                <a:ext uri="{FF2B5EF4-FFF2-40B4-BE49-F238E27FC236}">
                  <a16:creationId xmlns:a16="http://schemas.microsoft.com/office/drawing/2014/main" id="{C876EE52-2530-90F6-005D-96813B1A96A3}"/>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7">
              <a:extLst>
                <a:ext uri="{FF2B5EF4-FFF2-40B4-BE49-F238E27FC236}">
                  <a16:creationId xmlns:a16="http://schemas.microsoft.com/office/drawing/2014/main" id="{122E688D-26CC-EB9B-B25B-EE3C2C922AF6}"/>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8">
              <a:extLst>
                <a:ext uri="{FF2B5EF4-FFF2-40B4-BE49-F238E27FC236}">
                  <a16:creationId xmlns:a16="http://schemas.microsoft.com/office/drawing/2014/main" id="{8F5B0752-F13C-4A17-6588-DB7463479148}"/>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9">
              <a:extLst>
                <a:ext uri="{FF2B5EF4-FFF2-40B4-BE49-F238E27FC236}">
                  <a16:creationId xmlns:a16="http://schemas.microsoft.com/office/drawing/2014/main" id="{19ED8A39-9093-05C8-B812-98764F5C3A50}"/>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40">
              <a:extLst>
                <a:ext uri="{FF2B5EF4-FFF2-40B4-BE49-F238E27FC236}">
                  <a16:creationId xmlns:a16="http://schemas.microsoft.com/office/drawing/2014/main" id="{C4CC4445-487D-F9CA-D9FB-DF82E54C0BEF}"/>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1">
              <a:extLst>
                <a:ext uri="{FF2B5EF4-FFF2-40B4-BE49-F238E27FC236}">
                  <a16:creationId xmlns:a16="http://schemas.microsoft.com/office/drawing/2014/main" id="{337DEA92-935C-8DE8-69A6-867CDACF68C9}"/>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2">
              <a:extLst>
                <a:ext uri="{FF2B5EF4-FFF2-40B4-BE49-F238E27FC236}">
                  <a16:creationId xmlns:a16="http://schemas.microsoft.com/office/drawing/2014/main" id="{BAB2C7A9-2FB6-195C-2442-EA0879A7C1F2}"/>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3">
              <a:extLst>
                <a:ext uri="{FF2B5EF4-FFF2-40B4-BE49-F238E27FC236}">
                  <a16:creationId xmlns:a16="http://schemas.microsoft.com/office/drawing/2014/main" id="{9ADB8230-2E3C-F7FF-E126-2210FE8DEE2B}"/>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4">
              <a:extLst>
                <a:ext uri="{FF2B5EF4-FFF2-40B4-BE49-F238E27FC236}">
                  <a16:creationId xmlns:a16="http://schemas.microsoft.com/office/drawing/2014/main" id="{81ADA296-7C81-FFA9-A8EE-5958F2C3E64B}"/>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5">
              <a:extLst>
                <a:ext uri="{FF2B5EF4-FFF2-40B4-BE49-F238E27FC236}">
                  <a16:creationId xmlns:a16="http://schemas.microsoft.com/office/drawing/2014/main" id="{121D26AA-89B4-F725-28B6-20062C451D18}"/>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357069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A2B562-AD10-4C4F-B49B-9C805B3D7A7C}" type="datetimeFigureOut">
              <a:rPr lang="tr-TR" smtClean="0"/>
              <a:t>4.11.2023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A053F80-C90B-4C40-AD92-CAE29610FA4B}" type="slidenum">
              <a:rPr lang="tr-TR" smtClean="0"/>
              <a:t>‹#›</a:t>
            </a:fld>
            <a:endParaRPr lang="tr-TR"/>
          </a:p>
        </p:txBody>
      </p:sp>
      <p:grpSp>
        <p:nvGrpSpPr>
          <p:cNvPr id="5" name="Grup 4">
            <a:extLst>
              <a:ext uri="{FF2B5EF4-FFF2-40B4-BE49-F238E27FC236}">
                <a16:creationId xmlns:a16="http://schemas.microsoft.com/office/drawing/2014/main" id="{46B4032D-38E9-80E0-9557-1E0FFDFCB20D}"/>
              </a:ext>
            </a:extLst>
          </p:cNvPr>
          <p:cNvGrpSpPr/>
          <p:nvPr userDrawn="1"/>
        </p:nvGrpSpPr>
        <p:grpSpPr>
          <a:xfrm>
            <a:off x="0" y="0"/>
            <a:ext cx="6376027" cy="1467853"/>
            <a:chOff x="0" y="0"/>
            <a:chExt cx="8392126" cy="1931988"/>
          </a:xfrm>
        </p:grpSpPr>
        <p:sp>
          <p:nvSpPr>
            <p:cNvPr id="6" name="Freeform 29">
              <a:extLst>
                <a:ext uri="{FF2B5EF4-FFF2-40B4-BE49-F238E27FC236}">
                  <a16:creationId xmlns:a16="http://schemas.microsoft.com/office/drawing/2014/main" id="{72BDE933-02DA-3392-D129-D1DFD898321E}"/>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 name="Freeform 30">
              <a:extLst>
                <a:ext uri="{FF2B5EF4-FFF2-40B4-BE49-F238E27FC236}">
                  <a16:creationId xmlns:a16="http://schemas.microsoft.com/office/drawing/2014/main" id="{BC0F472F-18B6-3F53-7DE8-78B49C4A9F42}"/>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 name="Freeform 31">
              <a:extLst>
                <a:ext uri="{FF2B5EF4-FFF2-40B4-BE49-F238E27FC236}">
                  <a16:creationId xmlns:a16="http://schemas.microsoft.com/office/drawing/2014/main" id="{EB5BA4A3-BEBE-66B2-6071-E175224DD4EF}"/>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9" name="Freeform 32">
              <a:extLst>
                <a:ext uri="{FF2B5EF4-FFF2-40B4-BE49-F238E27FC236}">
                  <a16:creationId xmlns:a16="http://schemas.microsoft.com/office/drawing/2014/main" id="{021DFAF8-7848-2D86-5228-2A61F6A9909F}"/>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3">
              <a:extLst>
                <a:ext uri="{FF2B5EF4-FFF2-40B4-BE49-F238E27FC236}">
                  <a16:creationId xmlns:a16="http://schemas.microsoft.com/office/drawing/2014/main" id="{88CCD5D0-ED56-1D4F-60D0-EE4E2EBAA284}"/>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4">
              <a:extLst>
                <a:ext uri="{FF2B5EF4-FFF2-40B4-BE49-F238E27FC236}">
                  <a16:creationId xmlns:a16="http://schemas.microsoft.com/office/drawing/2014/main" id="{BC594ECE-0B9A-6732-A331-187F898DD15C}"/>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5">
              <a:extLst>
                <a:ext uri="{FF2B5EF4-FFF2-40B4-BE49-F238E27FC236}">
                  <a16:creationId xmlns:a16="http://schemas.microsoft.com/office/drawing/2014/main" id="{23028C18-1913-E2B6-2873-AC1FCAF7D182}"/>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6">
              <a:extLst>
                <a:ext uri="{FF2B5EF4-FFF2-40B4-BE49-F238E27FC236}">
                  <a16:creationId xmlns:a16="http://schemas.microsoft.com/office/drawing/2014/main" id="{03AF96C8-E9D2-BAF8-3C49-C725936A750F}"/>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7">
              <a:extLst>
                <a:ext uri="{FF2B5EF4-FFF2-40B4-BE49-F238E27FC236}">
                  <a16:creationId xmlns:a16="http://schemas.microsoft.com/office/drawing/2014/main" id="{E3B4113C-D0DD-E7C6-9D51-B548C8ACFF6D}"/>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8">
              <a:extLst>
                <a:ext uri="{FF2B5EF4-FFF2-40B4-BE49-F238E27FC236}">
                  <a16:creationId xmlns:a16="http://schemas.microsoft.com/office/drawing/2014/main" id="{98F40B39-612E-8566-753D-E98FB3A5FDCE}"/>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9">
              <a:extLst>
                <a:ext uri="{FF2B5EF4-FFF2-40B4-BE49-F238E27FC236}">
                  <a16:creationId xmlns:a16="http://schemas.microsoft.com/office/drawing/2014/main" id="{FD42610D-FF40-12B9-A09E-E8850599B73B}"/>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40">
              <a:extLst>
                <a:ext uri="{FF2B5EF4-FFF2-40B4-BE49-F238E27FC236}">
                  <a16:creationId xmlns:a16="http://schemas.microsoft.com/office/drawing/2014/main" id="{F956274C-2281-8FED-A441-5C778C58A429}"/>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41">
              <a:extLst>
                <a:ext uri="{FF2B5EF4-FFF2-40B4-BE49-F238E27FC236}">
                  <a16:creationId xmlns:a16="http://schemas.microsoft.com/office/drawing/2014/main" id="{FF995C43-2CC1-6068-92FF-97A19141E2B8}"/>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42">
              <a:extLst>
                <a:ext uri="{FF2B5EF4-FFF2-40B4-BE49-F238E27FC236}">
                  <a16:creationId xmlns:a16="http://schemas.microsoft.com/office/drawing/2014/main" id="{2722D20D-6772-92E1-AFBC-85AB4C6169A4}"/>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3">
              <a:extLst>
                <a:ext uri="{FF2B5EF4-FFF2-40B4-BE49-F238E27FC236}">
                  <a16:creationId xmlns:a16="http://schemas.microsoft.com/office/drawing/2014/main" id="{5820AFA5-8D08-E124-5C1A-9FDCCF663E2E}"/>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4">
              <a:extLst>
                <a:ext uri="{FF2B5EF4-FFF2-40B4-BE49-F238E27FC236}">
                  <a16:creationId xmlns:a16="http://schemas.microsoft.com/office/drawing/2014/main" id="{D1E5ACB5-0845-52F1-6619-92C28B7B5460}"/>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5">
              <a:extLst>
                <a:ext uri="{FF2B5EF4-FFF2-40B4-BE49-F238E27FC236}">
                  <a16:creationId xmlns:a16="http://schemas.microsoft.com/office/drawing/2014/main" id="{958A672A-7161-8A6A-7465-3C6C61C0D04B}"/>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222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1679685" y="890482"/>
            <a:ext cx="7864987" cy="3116686"/>
          </a:xfrm>
        </p:spPr>
        <p:txBody>
          <a:bodyPr anchor="b"/>
          <a:lstStyle>
            <a:lvl1pPr>
              <a:defRPr sz="6300"/>
            </a:lvl1pPr>
          </a:lstStyle>
          <a:p>
            <a:r>
              <a:rPr lang="tr-TR"/>
              <a:t>Asıl başlık stili için tıklatın</a:t>
            </a:r>
          </a:p>
        </p:txBody>
      </p:sp>
      <p:sp>
        <p:nvSpPr>
          <p:cNvPr id="3" name="İçerik Yer Tutucusu 2"/>
          <p:cNvSpPr>
            <a:spLocks noGrp="1"/>
          </p:cNvSpPr>
          <p:nvPr>
            <p:ph idx="1"/>
          </p:nvPr>
        </p:nvSpPr>
        <p:spPr>
          <a:xfrm>
            <a:off x="10367051" y="1923195"/>
            <a:ext cx="12345204" cy="9492288"/>
          </a:xfrm>
        </p:spPr>
        <p:txBody>
          <a:bodyPr/>
          <a:lstStyle>
            <a:lvl1pPr>
              <a:defRPr sz="6300"/>
            </a:lvl1pPr>
            <a:lvl2pPr>
              <a:defRPr sz="5500"/>
            </a:lvl2pPr>
            <a:lvl3pPr>
              <a:defRPr sz="4800"/>
            </a:lvl3pPr>
            <a:lvl4pPr>
              <a:defRPr sz="4000"/>
            </a:lvl4pPr>
            <a:lvl5pPr>
              <a:defRPr sz="4000"/>
            </a:lvl5pPr>
            <a:lvl6pPr>
              <a:defRPr sz="4000"/>
            </a:lvl6pPr>
            <a:lvl7pPr>
              <a:defRPr sz="4000"/>
            </a:lvl7pPr>
            <a:lvl8pPr>
              <a:defRPr sz="4000"/>
            </a:lvl8pPr>
            <a:lvl9pPr>
              <a:defRPr sz="4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679685" y="4007169"/>
            <a:ext cx="7864987" cy="7423773"/>
          </a:xfrm>
        </p:spPr>
        <p:txBody>
          <a:bodyPr/>
          <a:lstStyle>
            <a:lvl1pPr marL="0" indent="0">
              <a:buNone/>
              <a:defRPr sz="3200"/>
            </a:lvl1pPr>
            <a:lvl2pPr marL="905805" indent="0">
              <a:buNone/>
              <a:defRPr sz="2900"/>
            </a:lvl2pPr>
            <a:lvl3pPr marL="1811609" indent="0">
              <a:buNone/>
              <a:defRPr sz="2400"/>
            </a:lvl3pPr>
            <a:lvl4pPr marL="2717414" indent="0">
              <a:buNone/>
              <a:defRPr sz="2100"/>
            </a:lvl4pPr>
            <a:lvl5pPr marL="3623219" indent="0">
              <a:buNone/>
              <a:defRPr sz="2100"/>
            </a:lvl5pPr>
            <a:lvl6pPr marL="4529023" indent="0">
              <a:buNone/>
              <a:defRPr sz="2100"/>
            </a:lvl6pPr>
            <a:lvl7pPr marL="5434828" indent="0">
              <a:buNone/>
              <a:defRPr sz="2100"/>
            </a:lvl7pPr>
            <a:lvl8pPr marL="6340632" indent="0">
              <a:buNone/>
              <a:defRPr sz="2100"/>
            </a:lvl8pPr>
            <a:lvl9pPr marL="7246437" indent="0">
              <a:buNone/>
              <a:defRPr sz="21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4.11.2023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grpSp>
        <p:nvGrpSpPr>
          <p:cNvPr id="8" name="Grup 7">
            <a:extLst>
              <a:ext uri="{FF2B5EF4-FFF2-40B4-BE49-F238E27FC236}">
                <a16:creationId xmlns:a16="http://schemas.microsoft.com/office/drawing/2014/main" id="{666DF8C9-4708-0267-7AA0-5B3C8E75E730}"/>
              </a:ext>
            </a:extLst>
          </p:cNvPr>
          <p:cNvGrpSpPr/>
          <p:nvPr userDrawn="1"/>
        </p:nvGrpSpPr>
        <p:grpSpPr>
          <a:xfrm>
            <a:off x="0" y="0"/>
            <a:ext cx="6376027" cy="1467853"/>
            <a:chOff x="0" y="0"/>
            <a:chExt cx="8392126" cy="1931988"/>
          </a:xfrm>
        </p:grpSpPr>
        <p:sp>
          <p:nvSpPr>
            <p:cNvPr id="9" name="Freeform 29">
              <a:extLst>
                <a:ext uri="{FF2B5EF4-FFF2-40B4-BE49-F238E27FC236}">
                  <a16:creationId xmlns:a16="http://schemas.microsoft.com/office/drawing/2014/main" id="{B185D297-2217-28F8-7E02-A20A4C08ADBF}"/>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0">
              <a:extLst>
                <a:ext uri="{FF2B5EF4-FFF2-40B4-BE49-F238E27FC236}">
                  <a16:creationId xmlns:a16="http://schemas.microsoft.com/office/drawing/2014/main" id="{6866F5E7-74AF-DE6F-446D-A1F592EAB666}"/>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1">
              <a:extLst>
                <a:ext uri="{FF2B5EF4-FFF2-40B4-BE49-F238E27FC236}">
                  <a16:creationId xmlns:a16="http://schemas.microsoft.com/office/drawing/2014/main" id="{8B5F73C1-300A-3445-67B7-71D0EE624FFB}"/>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2">
              <a:extLst>
                <a:ext uri="{FF2B5EF4-FFF2-40B4-BE49-F238E27FC236}">
                  <a16:creationId xmlns:a16="http://schemas.microsoft.com/office/drawing/2014/main" id="{A69C5270-DCAF-7B8C-804A-EF3748C5D294}"/>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3">
              <a:extLst>
                <a:ext uri="{FF2B5EF4-FFF2-40B4-BE49-F238E27FC236}">
                  <a16:creationId xmlns:a16="http://schemas.microsoft.com/office/drawing/2014/main" id="{60CDA42B-5B9B-163B-5242-70A42162CEAE}"/>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4">
              <a:extLst>
                <a:ext uri="{FF2B5EF4-FFF2-40B4-BE49-F238E27FC236}">
                  <a16:creationId xmlns:a16="http://schemas.microsoft.com/office/drawing/2014/main" id="{7A2455F9-05C0-70CF-CBC8-563FD6248771}"/>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5">
              <a:extLst>
                <a:ext uri="{FF2B5EF4-FFF2-40B4-BE49-F238E27FC236}">
                  <a16:creationId xmlns:a16="http://schemas.microsoft.com/office/drawing/2014/main" id="{BCD5E91C-B9ED-C7AB-C229-1C765FB68434}"/>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6">
              <a:extLst>
                <a:ext uri="{FF2B5EF4-FFF2-40B4-BE49-F238E27FC236}">
                  <a16:creationId xmlns:a16="http://schemas.microsoft.com/office/drawing/2014/main" id="{4A664D80-FAD5-6C0E-3C21-AC38A8CF5FC0}"/>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7">
              <a:extLst>
                <a:ext uri="{FF2B5EF4-FFF2-40B4-BE49-F238E27FC236}">
                  <a16:creationId xmlns:a16="http://schemas.microsoft.com/office/drawing/2014/main" id="{ABAE545F-EAA8-05A4-E0DE-DBB56BC81D04}"/>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8">
              <a:extLst>
                <a:ext uri="{FF2B5EF4-FFF2-40B4-BE49-F238E27FC236}">
                  <a16:creationId xmlns:a16="http://schemas.microsoft.com/office/drawing/2014/main" id="{E0AB9797-829A-3A0E-759B-B85600EC634A}"/>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9">
              <a:extLst>
                <a:ext uri="{FF2B5EF4-FFF2-40B4-BE49-F238E27FC236}">
                  <a16:creationId xmlns:a16="http://schemas.microsoft.com/office/drawing/2014/main" id="{C8DC1605-F5F5-9B05-84DE-9D249F6E58D6}"/>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0">
              <a:extLst>
                <a:ext uri="{FF2B5EF4-FFF2-40B4-BE49-F238E27FC236}">
                  <a16:creationId xmlns:a16="http://schemas.microsoft.com/office/drawing/2014/main" id="{08648190-6E2A-D6F8-DE83-4EC426E9B32B}"/>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1">
              <a:extLst>
                <a:ext uri="{FF2B5EF4-FFF2-40B4-BE49-F238E27FC236}">
                  <a16:creationId xmlns:a16="http://schemas.microsoft.com/office/drawing/2014/main" id="{8F673229-2AF6-B4AC-92C8-B12AC74FBFAF}"/>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2">
              <a:extLst>
                <a:ext uri="{FF2B5EF4-FFF2-40B4-BE49-F238E27FC236}">
                  <a16:creationId xmlns:a16="http://schemas.microsoft.com/office/drawing/2014/main" id="{188815F3-FF4F-363D-EEE3-CE9043122E9E}"/>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3">
              <a:extLst>
                <a:ext uri="{FF2B5EF4-FFF2-40B4-BE49-F238E27FC236}">
                  <a16:creationId xmlns:a16="http://schemas.microsoft.com/office/drawing/2014/main" id="{CE92396B-2544-DAD1-8265-AAB9F486D8E8}"/>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4">
              <a:extLst>
                <a:ext uri="{FF2B5EF4-FFF2-40B4-BE49-F238E27FC236}">
                  <a16:creationId xmlns:a16="http://schemas.microsoft.com/office/drawing/2014/main" id="{6DEC2D2D-76E7-74A1-18A4-A2661DA7285C}"/>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5">
              <a:extLst>
                <a:ext uri="{FF2B5EF4-FFF2-40B4-BE49-F238E27FC236}">
                  <a16:creationId xmlns:a16="http://schemas.microsoft.com/office/drawing/2014/main" id="{F68426E9-CFBD-E044-F513-E99367B5B22F}"/>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5846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1679685" y="890482"/>
            <a:ext cx="7864987" cy="3116686"/>
          </a:xfrm>
        </p:spPr>
        <p:txBody>
          <a:bodyPr anchor="b"/>
          <a:lstStyle>
            <a:lvl1pPr>
              <a:defRPr sz="6300"/>
            </a:lvl1pPr>
          </a:lstStyle>
          <a:p>
            <a:r>
              <a:rPr lang="tr-TR"/>
              <a:t>Asıl başlık stili için tıklatın</a:t>
            </a:r>
          </a:p>
        </p:txBody>
      </p:sp>
      <p:sp>
        <p:nvSpPr>
          <p:cNvPr id="3" name="Resim Yer Tutucusu 2"/>
          <p:cNvSpPr>
            <a:spLocks noGrp="1"/>
          </p:cNvSpPr>
          <p:nvPr>
            <p:ph type="pic" idx="1"/>
          </p:nvPr>
        </p:nvSpPr>
        <p:spPr>
          <a:xfrm>
            <a:off x="10367051" y="1923195"/>
            <a:ext cx="12345204" cy="9492288"/>
          </a:xfrm>
        </p:spPr>
        <p:txBody>
          <a:bodyPr/>
          <a:lstStyle>
            <a:lvl1pPr marL="0" indent="0">
              <a:buNone/>
              <a:defRPr sz="6300"/>
            </a:lvl1pPr>
            <a:lvl2pPr marL="905805" indent="0">
              <a:buNone/>
              <a:defRPr sz="5500"/>
            </a:lvl2pPr>
            <a:lvl3pPr marL="1811609" indent="0">
              <a:buNone/>
              <a:defRPr sz="4800"/>
            </a:lvl3pPr>
            <a:lvl4pPr marL="2717414" indent="0">
              <a:buNone/>
              <a:defRPr sz="4000"/>
            </a:lvl4pPr>
            <a:lvl5pPr marL="3623219" indent="0">
              <a:buNone/>
              <a:defRPr sz="4000"/>
            </a:lvl5pPr>
            <a:lvl6pPr marL="4529023" indent="0">
              <a:buNone/>
              <a:defRPr sz="4000"/>
            </a:lvl6pPr>
            <a:lvl7pPr marL="5434828" indent="0">
              <a:buNone/>
              <a:defRPr sz="4000"/>
            </a:lvl7pPr>
            <a:lvl8pPr marL="6340632" indent="0">
              <a:buNone/>
              <a:defRPr sz="4000"/>
            </a:lvl8pPr>
            <a:lvl9pPr marL="7246437" indent="0">
              <a:buNone/>
              <a:defRPr sz="4000"/>
            </a:lvl9pPr>
          </a:lstStyle>
          <a:p>
            <a:endParaRPr lang="tr-TR"/>
          </a:p>
        </p:txBody>
      </p:sp>
      <p:sp>
        <p:nvSpPr>
          <p:cNvPr id="4" name="Metin Yer Tutucusu 3"/>
          <p:cNvSpPr>
            <a:spLocks noGrp="1"/>
          </p:cNvSpPr>
          <p:nvPr>
            <p:ph type="body" sz="half" idx="2"/>
          </p:nvPr>
        </p:nvSpPr>
        <p:spPr>
          <a:xfrm>
            <a:off x="1679685" y="4007169"/>
            <a:ext cx="7864987" cy="7423773"/>
          </a:xfrm>
        </p:spPr>
        <p:txBody>
          <a:bodyPr/>
          <a:lstStyle>
            <a:lvl1pPr marL="0" indent="0">
              <a:buNone/>
              <a:defRPr sz="3200"/>
            </a:lvl1pPr>
            <a:lvl2pPr marL="905805" indent="0">
              <a:buNone/>
              <a:defRPr sz="2900"/>
            </a:lvl2pPr>
            <a:lvl3pPr marL="1811609" indent="0">
              <a:buNone/>
              <a:defRPr sz="2400"/>
            </a:lvl3pPr>
            <a:lvl4pPr marL="2717414" indent="0">
              <a:buNone/>
              <a:defRPr sz="2100"/>
            </a:lvl4pPr>
            <a:lvl5pPr marL="3623219" indent="0">
              <a:buNone/>
              <a:defRPr sz="2100"/>
            </a:lvl5pPr>
            <a:lvl6pPr marL="4529023" indent="0">
              <a:buNone/>
              <a:defRPr sz="2100"/>
            </a:lvl6pPr>
            <a:lvl7pPr marL="5434828" indent="0">
              <a:buNone/>
              <a:defRPr sz="2100"/>
            </a:lvl7pPr>
            <a:lvl8pPr marL="6340632" indent="0">
              <a:buNone/>
              <a:defRPr sz="2100"/>
            </a:lvl8pPr>
            <a:lvl9pPr marL="7246437" indent="0">
              <a:buNone/>
              <a:defRPr sz="2100"/>
            </a:lvl9pPr>
          </a:lstStyle>
          <a:p>
            <a:pPr lvl="0"/>
            <a:r>
              <a:rPr lang="tr-TR"/>
              <a:t>Asıl metin stillerini düzenle</a:t>
            </a:r>
          </a:p>
        </p:txBody>
      </p:sp>
      <p:sp>
        <p:nvSpPr>
          <p:cNvPr id="5" name="Veri Yer Tutucusu 4"/>
          <p:cNvSpPr>
            <a:spLocks noGrp="1"/>
          </p:cNvSpPr>
          <p:nvPr>
            <p:ph type="dt" sz="half" idx="10"/>
          </p:nvPr>
        </p:nvSpPr>
        <p:spPr/>
        <p:txBody>
          <a:bodyPr/>
          <a:lstStyle/>
          <a:p>
            <a:fld id="{D9A2B562-AD10-4C4F-B49B-9C805B3D7A7C}" type="datetimeFigureOut">
              <a:rPr lang="tr-TR" smtClean="0"/>
              <a:t>4.11.2023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A053F80-C90B-4C40-AD92-CAE29610FA4B}" type="slidenum">
              <a:rPr lang="tr-TR" smtClean="0"/>
              <a:t>‹#›</a:t>
            </a:fld>
            <a:endParaRPr lang="tr-TR"/>
          </a:p>
        </p:txBody>
      </p:sp>
      <p:grpSp>
        <p:nvGrpSpPr>
          <p:cNvPr id="8" name="Grup 7">
            <a:extLst>
              <a:ext uri="{FF2B5EF4-FFF2-40B4-BE49-F238E27FC236}">
                <a16:creationId xmlns:a16="http://schemas.microsoft.com/office/drawing/2014/main" id="{5B72F272-F59D-045E-5B9C-6DF9435F90EB}"/>
              </a:ext>
            </a:extLst>
          </p:cNvPr>
          <p:cNvGrpSpPr/>
          <p:nvPr userDrawn="1"/>
        </p:nvGrpSpPr>
        <p:grpSpPr>
          <a:xfrm>
            <a:off x="0" y="0"/>
            <a:ext cx="6376027" cy="1467853"/>
            <a:chOff x="0" y="0"/>
            <a:chExt cx="8392126" cy="1931988"/>
          </a:xfrm>
        </p:grpSpPr>
        <p:sp>
          <p:nvSpPr>
            <p:cNvPr id="9" name="Freeform 29">
              <a:extLst>
                <a:ext uri="{FF2B5EF4-FFF2-40B4-BE49-F238E27FC236}">
                  <a16:creationId xmlns:a16="http://schemas.microsoft.com/office/drawing/2014/main" id="{EF66D1FC-483A-8F32-AD3F-234401839976}"/>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0">
              <a:extLst>
                <a:ext uri="{FF2B5EF4-FFF2-40B4-BE49-F238E27FC236}">
                  <a16:creationId xmlns:a16="http://schemas.microsoft.com/office/drawing/2014/main" id="{F22502E7-8ED0-AE38-0CBA-3E636BE36076}"/>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1">
              <a:extLst>
                <a:ext uri="{FF2B5EF4-FFF2-40B4-BE49-F238E27FC236}">
                  <a16:creationId xmlns:a16="http://schemas.microsoft.com/office/drawing/2014/main" id="{93BBE49B-4D65-C269-4B6A-15ADE972F2B3}"/>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2">
              <a:extLst>
                <a:ext uri="{FF2B5EF4-FFF2-40B4-BE49-F238E27FC236}">
                  <a16:creationId xmlns:a16="http://schemas.microsoft.com/office/drawing/2014/main" id="{38B4855B-3990-94FA-0E01-5A680B50DFAA}"/>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3">
              <a:extLst>
                <a:ext uri="{FF2B5EF4-FFF2-40B4-BE49-F238E27FC236}">
                  <a16:creationId xmlns:a16="http://schemas.microsoft.com/office/drawing/2014/main" id="{DEEE8895-A185-7DDB-85B2-A97A908221C8}"/>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4">
              <a:extLst>
                <a:ext uri="{FF2B5EF4-FFF2-40B4-BE49-F238E27FC236}">
                  <a16:creationId xmlns:a16="http://schemas.microsoft.com/office/drawing/2014/main" id="{A04FAAD5-D9E9-62E8-A85E-DFF399E8871C}"/>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5">
              <a:extLst>
                <a:ext uri="{FF2B5EF4-FFF2-40B4-BE49-F238E27FC236}">
                  <a16:creationId xmlns:a16="http://schemas.microsoft.com/office/drawing/2014/main" id="{839259FB-929A-191C-585E-8E9979ACF5E0}"/>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6">
              <a:extLst>
                <a:ext uri="{FF2B5EF4-FFF2-40B4-BE49-F238E27FC236}">
                  <a16:creationId xmlns:a16="http://schemas.microsoft.com/office/drawing/2014/main" id="{40EC682B-062A-14C6-6F0D-0B3AA0F0CF7E}"/>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7">
              <a:extLst>
                <a:ext uri="{FF2B5EF4-FFF2-40B4-BE49-F238E27FC236}">
                  <a16:creationId xmlns:a16="http://schemas.microsoft.com/office/drawing/2014/main" id="{3345134D-AA26-F88A-59AD-DC9BF53893D6}"/>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8">
              <a:extLst>
                <a:ext uri="{FF2B5EF4-FFF2-40B4-BE49-F238E27FC236}">
                  <a16:creationId xmlns:a16="http://schemas.microsoft.com/office/drawing/2014/main" id="{51FCF25E-6E46-2170-C8BC-37AE5695322C}"/>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9">
              <a:extLst>
                <a:ext uri="{FF2B5EF4-FFF2-40B4-BE49-F238E27FC236}">
                  <a16:creationId xmlns:a16="http://schemas.microsoft.com/office/drawing/2014/main" id="{138DF331-628A-A061-BB95-41A9347ED45A}"/>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0">
              <a:extLst>
                <a:ext uri="{FF2B5EF4-FFF2-40B4-BE49-F238E27FC236}">
                  <a16:creationId xmlns:a16="http://schemas.microsoft.com/office/drawing/2014/main" id="{2E26FBA0-A80D-52DB-E148-0F57E77A1A98}"/>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1">
              <a:extLst>
                <a:ext uri="{FF2B5EF4-FFF2-40B4-BE49-F238E27FC236}">
                  <a16:creationId xmlns:a16="http://schemas.microsoft.com/office/drawing/2014/main" id="{CCCCE280-EB81-A400-B9C7-253EAD849A27}"/>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2">
              <a:extLst>
                <a:ext uri="{FF2B5EF4-FFF2-40B4-BE49-F238E27FC236}">
                  <a16:creationId xmlns:a16="http://schemas.microsoft.com/office/drawing/2014/main" id="{62C0D85B-DAEF-54AF-13AC-32500CE1D85B}"/>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3">
              <a:extLst>
                <a:ext uri="{FF2B5EF4-FFF2-40B4-BE49-F238E27FC236}">
                  <a16:creationId xmlns:a16="http://schemas.microsoft.com/office/drawing/2014/main" id="{F45CDD56-4A48-9B9F-1E5A-791F57E3BEF4}"/>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4">
              <a:extLst>
                <a:ext uri="{FF2B5EF4-FFF2-40B4-BE49-F238E27FC236}">
                  <a16:creationId xmlns:a16="http://schemas.microsoft.com/office/drawing/2014/main" id="{0834821C-D1CB-37E4-1CD3-FCABD2C0452F}"/>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5">
              <a:extLst>
                <a:ext uri="{FF2B5EF4-FFF2-40B4-BE49-F238E27FC236}">
                  <a16:creationId xmlns:a16="http://schemas.microsoft.com/office/drawing/2014/main" id="{5AAC4D6B-D026-28DE-E28C-4683662AFD94}"/>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33699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676509" y="711149"/>
            <a:ext cx="21032570" cy="2581779"/>
          </a:xfrm>
          <a:prstGeom prst="rect">
            <a:avLst/>
          </a:prstGeom>
        </p:spPr>
        <p:txBody>
          <a:bodyPr vert="horz" lIns="181161" tIns="90580" rIns="181161" bIns="90580" rtlCol="0" anchor="ctr">
            <a:normAutofit/>
          </a:bodyPr>
          <a:lstStyle/>
          <a:p>
            <a:r>
              <a:rPr lang="tr-TR"/>
              <a:t>Asıl başlık stili için tıklatın</a:t>
            </a:r>
          </a:p>
        </p:txBody>
      </p:sp>
      <p:sp>
        <p:nvSpPr>
          <p:cNvPr id="3" name="Metin Yer Tutucusu 2"/>
          <p:cNvSpPr>
            <a:spLocks noGrp="1"/>
          </p:cNvSpPr>
          <p:nvPr>
            <p:ph type="body" idx="1"/>
          </p:nvPr>
        </p:nvSpPr>
        <p:spPr>
          <a:xfrm>
            <a:off x="1676509" y="3555743"/>
            <a:ext cx="21032570" cy="8475038"/>
          </a:xfrm>
          <a:prstGeom prst="rect">
            <a:avLst/>
          </a:prstGeom>
        </p:spPr>
        <p:txBody>
          <a:bodyPr vert="horz" lIns="181161" tIns="90580" rIns="181161" bIns="9058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676509" y="12380170"/>
            <a:ext cx="5486757" cy="711149"/>
          </a:xfrm>
          <a:prstGeom prst="rect">
            <a:avLst/>
          </a:prstGeom>
        </p:spPr>
        <p:txBody>
          <a:bodyPr vert="horz" lIns="181161" tIns="90580" rIns="181161" bIns="90580" rtlCol="0" anchor="ctr"/>
          <a:lstStyle>
            <a:lvl1pPr algn="l">
              <a:defRPr sz="2400">
                <a:solidFill>
                  <a:schemeClr val="tx1">
                    <a:tint val="75000"/>
                  </a:schemeClr>
                </a:solidFill>
              </a:defRPr>
            </a:lvl1pPr>
          </a:lstStyle>
          <a:p>
            <a:fld id="{D9A2B562-AD10-4C4F-B49B-9C805B3D7A7C}" type="datetimeFigureOut">
              <a:rPr lang="tr-TR" smtClean="0"/>
              <a:t>4.11.2023</a:t>
            </a:fld>
            <a:endParaRPr lang="tr-TR"/>
          </a:p>
        </p:txBody>
      </p:sp>
      <p:sp>
        <p:nvSpPr>
          <p:cNvPr id="5" name="Altbilgi Yer Tutucusu 4"/>
          <p:cNvSpPr>
            <a:spLocks noGrp="1"/>
          </p:cNvSpPr>
          <p:nvPr>
            <p:ph type="ftr" sz="quarter" idx="3"/>
          </p:nvPr>
        </p:nvSpPr>
        <p:spPr>
          <a:xfrm>
            <a:off x="8077726" y="12380170"/>
            <a:ext cx="8230136" cy="711149"/>
          </a:xfrm>
          <a:prstGeom prst="rect">
            <a:avLst/>
          </a:prstGeom>
        </p:spPr>
        <p:txBody>
          <a:bodyPr vert="horz" lIns="181161" tIns="90580" rIns="181161" bIns="90580" rtlCol="0" anchor="ctr"/>
          <a:lstStyle>
            <a:lvl1pPr algn="ctr">
              <a:defRPr sz="24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7222322" y="12380170"/>
            <a:ext cx="5486757" cy="711149"/>
          </a:xfrm>
          <a:prstGeom prst="rect">
            <a:avLst/>
          </a:prstGeom>
        </p:spPr>
        <p:txBody>
          <a:bodyPr vert="horz" lIns="181161" tIns="90580" rIns="181161" bIns="90580" rtlCol="0" anchor="ctr"/>
          <a:lstStyle>
            <a:lvl1pPr algn="r">
              <a:defRPr sz="2400">
                <a:solidFill>
                  <a:schemeClr val="tx1">
                    <a:tint val="75000"/>
                  </a:schemeClr>
                </a:solidFill>
              </a:defRPr>
            </a:lvl1pPr>
          </a:lstStyle>
          <a:p>
            <a:fld id="{2A053F80-C90B-4C40-AD92-CAE29610FA4B}" type="slidenum">
              <a:rPr lang="tr-TR" smtClean="0"/>
              <a:t>‹#›</a:t>
            </a:fld>
            <a:endParaRPr lang="tr-TR"/>
          </a:p>
        </p:txBody>
      </p:sp>
      <p:sp>
        <p:nvSpPr>
          <p:cNvPr id="7" name="geodi_dlp_header"/>
          <p:cNvSpPr/>
          <p:nvPr userDrawn="1"/>
        </p:nvSpPr>
        <p:spPr>
          <a:xfrm>
            <a:off x="22815928" y="0"/>
            <a:ext cx="1569660" cy="246221"/>
          </a:xfrm>
          <a:prstGeom prst="rect">
            <a:avLst/>
          </a:prstGeom>
          <a:noFill/>
          <a:ln>
            <a:noFill/>
          </a:ln>
          <a:extLst>
            <a:ext uri="{909E8E84-426E-40DD-AFC4-6F175D3DCCD1}">
              <a14:hiddenFill xmlns:a14="http://schemas.microsoft.com/office/drawing/2010/main">
                <a:solidFill>
                  <a:scrgbClr r="0" g="0" b="0">
                    <a:alpha val="0"/>
                  </a:scrgbClr>
                </a:solidFill>
              </a14:hiddenFill>
            </a:ext>
          </a:extLst>
        </p:spPr>
        <p:txBody>
          <a:bodyPr wrap="none" lIns="91440" tIns="45720" rIns="91440" bIns="45720">
            <a:spAutoFit/>
          </a:bodyPr>
          <a:lstStyle/>
          <a:p>
            <a:pPr algn="ctr"/>
            <a:r>
              <a:rPr lang="tr-TR" sz="1000" b="1" i="0" cap="none" spc="0">
                <a:ln w="12700" cap="flat" cmpd="sng" algn="ctr">
                  <a:solidFill>
                    <a:schemeClr val="tx2">
                      <a:satMod val="155000"/>
                      <a:alpha val="0"/>
                    </a:schemeClr>
                  </a:solidFill>
                  <a:prstDash val="solid"/>
                  <a:round/>
                  <a:headEnd type="none" w="med" len="med"/>
                  <a:tailEnd type="none" w="med" len="med"/>
                </a:ln>
                <a:solidFill>
                  <a:srgbClr val="000000">
                    <a:alpha val="60000"/>
                  </a:srgbClr>
                </a:solidFill>
                <a:effectLst>
                  <a:outerShdw blurRad="41275" dist="20320" dir="1800000" algn="tl" rotWithShape="0">
                    <a:srgbClr val="000000">
                      <a:alpha val="40000"/>
                    </a:srgbClr>
                  </a:outerShdw>
                </a:effectLst>
                <a:latin typeface="Courier New" panose="02070309020205020404" pitchFamily="49" charset="0"/>
              </a:rPr>
              <a:t>BTK  |  Kurum Özel</a:t>
            </a:r>
          </a:p>
        </p:txBody>
      </p:sp>
      <p:grpSp>
        <p:nvGrpSpPr>
          <p:cNvPr id="8" name="Grup 7">
            <a:extLst>
              <a:ext uri="{FF2B5EF4-FFF2-40B4-BE49-F238E27FC236}">
                <a16:creationId xmlns:a16="http://schemas.microsoft.com/office/drawing/2014/main" id="{DEBA87CF-C307-B490-B7C3-234A43CCC193}"/>
              </a:ext>
            </a:extLst>
          </p:cNvPr>
          <p:cNvGrpSpPr/>
          <p:nvPr userDrawn="1"/>
        </p:nvGrpSpPr>
        <p:grpSpPr>
          <a:xfrm>
            <a:off x="0" y="0"/>
            <a:ext cx="6376027" cy="1467853"/>
            <a:chOff x="0" y="0"/>
            <a:chExt cx="8392126" cy="1931988"/>
          </a:xfrm>
        </p:grpSpPr>
        <p:sp>
          <p:nvSpPr>
            <p:cNvPr id="9" name="Freeform 29">
              <a:extLst>
                <a:ext uri="{FF2B5EF4-FFF2-40B4-BE49-F238E27FC236}">
                  <a16:creationId xmlns:a16="http://schemas.microsoft.com/office/drawing/2014/main" id="{CF1E30CC-5E8F-C200-238B-0D6A94AAA5A7}"/>
                </a:ext>
              </a:extLst>
            </p:cNvPr>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30">
              <a:extLst>
                <a:ext uri="{FF2B5EF4-FFF2-40B4-BE49-F238E27FC236}">
                  <a16:creationId xmlns:a16="http://schemas.microsoft.com/office/drawing/2014/main" id="{54CF31F3-831C-A375-1A76-95571F48E10D}"/>
                </a:ext>
              </a:extLst>
            </p:cNvPr>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1">
              <a:extLst>
                <a:ext uri="{FF2B5EF4-FFF2-40B4-BE49-F238E27FC236}">
                  <a16:creationId xmlns:a16="http://schemas.microsoft.com/office/drawing/2014/main" id="{99D43BE7-B570-736C-8A51-E0F930C7CE05}"/>
                </a:ext>
              </a:extLst>
            </p:cNvPr>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2">
              <a:extLst>
                <a:ext uri="{FF2B5EF4-FFF2-40B4-BE49-F238E27FC236}">
                  <a16:creationId xmlns:a16="http://schemas.microsoft.com/office/drawing/2014/main" id="{E587833B-6738-EF5F-76E4-A6633E8FE337}"/>
                </a:ext>
              </a:extLst>
            </p:cNvPr>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3">
              <a:extLst>
                <a:ext uri="{FF2B5EF4-FFF2-40B4-BE49-F238E27FC236}">
                  <a16:creationId xmlns:a16="http://schemas.microsoft.com/office/drawing/2014/main" id="{B14A3171-3672-C352-4C13-1FFB828A9423}"/>
                </a:ext>
              </a:extLst>
            </p:cNvPr>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4">
              <a:extLst>
                <a:ext uri="{FF2B5EF4-FFF2-40B4-BE49-F238E27FC236}">
                  <a16:creationId xmlns:a16="http://schemas.microsoft.com/office/drawing/2014/main" id="{205A2D9C-F162-79B4-3A64-2B5ACD7FE7A5}"/>
                </a:ext>
              </a:extLst>
            </p:cNvPr>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5">
              <a:extLst>
                <a:ext uri="{FF2B5EF4-FFF2-40B4-BE49-F238E27FC236}">
                  <a16:creationId xmlns:a16="http://schemas.microsoft.com/office/drawing/2014/main" id="{90015A5B-F93F-46D7-5B1A-FE1B7881FB46}"/>
                </a:ext>
              </a:extLst>
            </p:cNvPr>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6">
              <a:extLst>
                <a:ext uri="{FF2B5EF4-FFF2-40B4-BE49-F238E27FC236}">
                  <a16:creationId xmlns:a16="http://schemas.microsoft.com/office/drawing/2014/main" id="{1AA6A214-69A7-3D3B-D958-BFDFDF420857}"/>
                </a:ext>
              </a:extLst>
            </p:cNvPr>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7">
              <a:extLst>
                <a:ext uri="{FF2B5EF4-FFF2-40B4-BE49-F238E27FC236}">
                  <a16:creationId xmlns:a16="http://schemas.microsoft.com/office/drawing/2014/main" id="{8E4EA425-19F7-B165-7F3B-37710ACEBC78}"/>
                </a:ext>
              </a:extLst>
            </p:cNvPr>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8">
              <a:extLst>
                <a:ext uri="{FF2B5EF4-FFF2-40B4-BE49-F238E27FC236}">
                  <a16:creationId xmlns:a16="http://schemas.microsoft.com/office/drawing/2014/main" id="{9E65D8FB-C68A-D218-EA9C-FDF1060EC2AD}"/>
                </a:ext>
              </a:extLst>
            </p:cNvPr>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9">
              <a:extLst>
                <a:ext uri="{FF2B5EF4-FFF2-40B4-BE49-F238E27FC236}">
                  <a16:creationId xmlns:a16="http://schemas.microsoft.com/office/drawing/2014/main" id="{09359890-7466-6D5A-970D-51DA22BAB294}"/>
                </a:ext>
              </a:extLst>
            </p:cNvPr>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40">
              <a:extLst>
                <a:ext uri="{FF2B5EF4-FFF2-40B4-BE49-F238E27FC236}">
                  <a16:creationId xmlns:a16="http://schemas.microsoft.com/office/drawing/2014/main" id="{9B4A8E0A-2441-4865-66DA-52DE827AE8E4}"/>
                </a:ext>
              </a:extLst>
            </p:cNvPr>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1">
              <a:extLst>
                <a:ext uri="{FF2B5EF4-FFF2-40B4-BE49-F238E27FC236}">
                  <a16:creationId xmlns:a16="http://schemas.microsoft.com/office/drawing/2014/main" id="{BFA4C74B-50A2-B68C-EF29-810CDB302873}"/>
                </a:ext>
              </a:extLst>
            </p:cNvPr>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2">
              <a:extLst>
                <a:ext uri="{FF2B5EF4-FFF2-40B4-BE49-F238E27FC236}">
                  <a16:creationId xmlns:a16="http://schemas.microsoft.com/office/drawing/2014/main" id="{C5D3A429-5DC1-455F-CB46-6AD0A13BE834}"/>
                </a:ext>
              </a:extLst>
            </p:cNvPr>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3">
              <a:extLst>
                <a:ext uri="{FF2B5EF4-FFF2-40B4-BE49-F238E27FC236}">
                  <a16:creationId xmlns:a16="http://schemas.microsoft.com/office/drawing/2014/main" id="{672192F8-9B5B-777D-CFAB-442FAB76974D}"/>
                </a:ext>
              </a:extLst>
            </p:cNvPr>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4">
              <a:extLst>
                <a:ext uri="{FF2B5EF4-FFF2-40B4-BE49-F238E27FC236}">
                  <a16:creationId xmlns:a16="http://schemas.microsoft.com/office/drawing/2014/main" id="{B5186CD4-AF60-0F48-C6B8-EE1F51103FE9}"/>
                </a:ext>
              </a:extLst>
            </p:cNvPr>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5">
              <a:extLst>
                <a:ext uri="{FF2B5EF4-FFF2-40B4-BE49-F238E27FC236}">
                  <a16:creationId xmlns:a16="http://schemas.microsoft.com/office/drawing/2014/main" id="{146F6781-EBFA-6051-DF0F-2C1FADE82E86}"/>
                </a:ext>
              </a:extLst>
            </p:cNvPr>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130487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811609" rtl="0" eaLnBrk="1" latinLnBrk="0" hangingPunct="1">
        <a:lnSpc>
          <a:spcPct val="90000"/>
        </a:lnSpc>
        <a:spcBef>
          <a:spcPct val="0"/>
        </a:spcBef>
        <a:buNone/>
        <a:defRPr sz="8700" kern="1200">
          <a:solidFill>
            <a:schemeClr val="tx1"/>
          </a:solidFill>
          <a:latin typeface="+mj-lt"/>
          <a:ea typeface="+mj-ea"/>
          <a:cs typeface="+mj-cs"/>
        </a:defRPr>
      </a:lvl1pPr>
    </p:titleStyle>
    <p:bodyStyle>
      <a:lvl1pPr marL="452902" indent="-452902" algn="l" defTabSz="1811609" rtl="0" eaLnBrk="1" latinLnBrk="0" hangingPunct="1">
        <a:lnSpc>
          <a:spcPct val="90000"/>
        </a:lnSpc>
        <a:spcBef>
          <a:spcPts val="1981"/>
        </a:spcBef>
        <a:buFont typeface="Arial" panose="020B0604020202020204" pitchFamily="34" charset="0"/>
        <a:buChar char="•"/>
        <a:defRPr sz="5500" kern="1200">
          <a:solidFill>
            <a:schemeClr val="tx1"/>
          </a:solidFill>
          <a:latin typeface="+mn-lt"/>
          <a:ea typeface="+mn-ea"/>
          <a:cs typeface="+mn-cs"/>
        </a:defRPr>
      </a:lvl1pPr>
      <a:lvl2pPr marL="1358707" indent="-452902" algn="l" defTabSz="1811609" rtl="0" eaLnBrk="1" latinLnBrk="0" hangingPunct="1">
        <a:lnSpc>
          <a:spcPct val="90000"/>
        </a:lnSpc>
        <a:spcBef>
          <a:spcPts val="991"/>
        </a:spcBef>
        <a:buFont typeface="Arial" panose="020B0604020202020204" pitchFamily="34" charset="0"/>
        <a:buChar char="•"/>
        <a:defRPr sz="4800" kern="1200">
          <a:solidFill>
            <a:schemeClr val="tx1"/>
          </a:solidFill>
          <a:latin typeface="+mn-lt"/>
          <a:ea typeface="+mn-ea"/>
          <a:cs typeface="+mn-cs"/>
        </a:defRPr>
      </a:lvl2pPr>
      <a:lvl3pPr marL="2264512" indent="-452902" algn="l" defTabSz="1811609" rtl="0" eaLnBrk="1" latinLnBrk="0" hangingPunct="1">
        <a:lnSpc>
          <a:spcPct val="90000"/>
        </a:lnSpc>
        <a:spcBef>
          <a:spcPts val="991"/>
        </a:spcBef>
        <a:buFont typeface="Arial" panose="020B0604020202020204" pitchFamily="34" charset="0"/>
        <a:buChar char="•"/>
        <a:defRPr sz="4000" kern="1200">
          <a:solidFill>
            <a:schemeClr val="tx1"/>
          </a:solidFill>
          <a:latin typeface="+mn-lt"/>
          <a:ea typeface="+mn-ea"/>
          <a:cs typeface="+mn-cs"/>
        </a:defRPr>
      </a:lvl3pPr>
      <a:lvl4pPr marL="3170316"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4pPr>
      <a:lvl5pPr marL="4076121"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5pPr>
      <a:lvl6pPr marL="4981926"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6pPr>
      <a:lvl7pPr marL="5887730"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7pPr>
      <a:lvl8pPr marL="6793535"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8pPr>
      <a:lvl9pPr marL="7699339" indent="-452902" algn="l" defTabSz="1811609" rtl="0" eaLnBrk="1" latinLnBrk="0" hangingPunct="1">
        <a:lnSpc>
          <a:spcPct val="90000"/>
        </a:lnSpc>
        <a:spcBef>
          <a:spcPts val="991"/>
        </a:spcBef>
        <a:buFont typeface="Arial" panose="020B0604020202020204" pitchFamily="34" charset="0"/>
        <a:buChar char="•"/>
        <a:defRPr sz="3700" kern="1200">
          <a:solidFill>
            <a:schemeClr val="tx1"/>
          </a:solidFill>
          <a:latin typeface="+mn-lt"/>
          <a:ea typeface="+mn-ea"/>
          <a:cs typeface="+mn-cs"/>
        </a:defRPr>
      </a:lvl9pPr>
    </p:bodyStyle>
    <p:otherStyle>
      <a:defPPr>
        <a:defRPr lang="tr-TR"/>
      </a:defPPr>
      <a:lvl1pPr marL="0" algn="l" defTabSz="1811609" rtl="0" eaLnBrk="1" latinLnBrk="0" hangingPunct="1">
        <a:defRPr sz="3700" kern="1200">
          <a:solidFill>
            <a:schemeClr val="tx1"/>
          </a:solidFill>
          <a:latin typeface="+mn-lt"/>
          <a:ea typeface="+mn-ea"/>
          <a:cs typeface="+mn-cs"/>
        </a:defRPr>
      </a:lvl1pPr>
      <a:lvl2pPr marL="905805" algn="l" defTabSz="1811609" rtl="0" eaLnBrk="1" latinLnBrk="0" hangingPunct="1">
        <a:defRPr sz="3700" kern="1200">
          <a:solidFill>
            <a:schemeClr val="tx1"/>
          </a:solidFill>
          <a:latin typeface="+mn-lt"/>
          <a:ea typeface="+mn-ea"/>
          <a:cs typeface="+mn-cs"/>
        </a:defRPr>
      </a:lvl2pPr>
      <a:lvl3pPr marL="1811609" algn="l" defTabSz="1811609" rtl="0" eaLnBrk="1" latinLnBrk="0" hangingPunct="1">
        <a:defRPr sz="3700" kern="1200">
          <a:solidFill>
            <a:schemeClr val="tx1"/>
          </a:solidFill>
          <a:latin typeface="+mn-lt"/>
          <a:ea typeface="+mn-ea"/>
          <a:cs typeface="+mn-cs"/>
        </a:defRPr>
      </a:lvl3pPr>
      <a:lvl4pPr marL="2717414" algn="l" defTabSz="1811609" rtl="0" eaLnBrk="1" latinLnBrk="0" hangingPunct="1">
        <a:defRPr sz="3700" kern="1200">
          <a:solidFill>
            <a:schemeClr val="tx1"/>
          </a:solidFill>
          <a:latin typeface="+mn-lt"/>
          <a:ea typeface="+mn-ea"/>
          <a:cs typeface="+mn-cs"/>
        </a:defRPr>
      </a:lvl4pPr>
      <a:lvl5pPr marL="3623219" algn="l" defTabSz="1811609" rtl="0" eaLnBrk="1" latinLnBrk="0" hangingPunct="1">
        <a:defRPr sz="3700" kern="1200">
          <a:solidFill>
            <a:schemeClr val="tx1"/>
          </a:solidFill>
          <a:latin typeface="+mn-lt"/>
          <a:ea typeface="+mn-ea"/>
          <a:cs typeface="+mn-cs"/>
        </a:defRPr>
      </a:lvl5pPr>
      <a:lvl6pPr marL="4529023" algn="l" defTabSz="1811609" rtl="0" eaLnBrk="1" latinLnBrk="0" hangingPunct="1">
        <a:defRPr sz="3700" kern="1200">
          <a:solidFill>
            <a:schemeClr val="tx1"/>
          </a:solidFill>
          <a:latin typeface="+mn-lt"/>
          <a:ea typeface="+mn-ea"/>
          <a:cs typeface="+mn-cs"/>
        </a:defRPr>
      </a:lvl6pPr>
      <a:lvl7pPr marL="5434828" algn="l" defTabSz="1811609" rtl="0" eaLnBrk="1" latinLnBrk="0" hangingPunct="1">
        <a:defRPr sz="3700" kern="1200">
          <a:solidFill>
            <a:schemeClr val="tx1"/>
          </a:solidFill>
          <a:latin typeface="+mn-lt"/>
          <a:ea typeface="+mn-ea"/>
          <a:cs typeface="+mn-cs"/>
        </a:defRPr>
      </a:lvl7pPr>
      <a:lvl8pPr marL="6340632" algn="l" defTabSz="1811609" rtl="0" eaLnBrk="1" latinLnBrk="0" hangingPunct="1">
        <a:defRPr sz="3700" kern="1200">
          <a:solidFill>
            <a:schemeClr val="tx1"/>
          </a:solidFill>
          <a:latin typeface="+mn-lt"/>
          <a:ea typeface="+mn-ea"/>
          <a:cs typeface="+mn-cs"/>
        </a:defRPr>
      </a:lvl8pPr>
      <a:lvl9pPr marL="7246437" algn="l" defTabSz="1811609"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r.wikipedia.org/w/index.php?title=DRY&amp;action=edit&amp;redlink=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C4%B0li%C5%9Fkisel_veritaban%C4%B1" TargetMode="External"/><Relationship Id="rId7" Type="http://schemas.openxmlformats.org/officeDocument/2006/relationships/hyperlink" Target="https://tr.wikipedia.org/wiki/Web_%C5%9Fablon_sistemi" TargetMode="External"/><Relationship Id="rId2" Type="http://schemas.openxmlformats.org/officeDocument/2006/relationships/hyperlink" Target="https://tr.wikipedia.org/wiki/Veri_modelleme" TargetMode="External"/><Relationship Id="rId1" Type="http://schemas.openxmlformats.org/officeDocument/2006/relationships/slideLayout" Target="../slideLayouts/slideLayout2.xml"/><Relationship Id="rId6" Type="http://schemas.openxmlformats.org/officeDocument/2006/relationships/hyperlink" Target="https://tr.wikipedia.org/wiki/Url" TargetMode="External"/><Relationship Id="rId5" Type="http://schemas.openxmlformats.org/officeDocument/2006/relationships/hyperlink" Target="https://tr.wikipedia.org/wiki/D%C3%BCzenli_ifadeler" TargetMode="External"/><Relationship Id="rId4" Type="http://schemas.openxmlformats.org/officeDocument/2006/relationships/hyperlink" Target="https://tr.wikipedia.org/w/index.php?title=Object-relational_mapping&amp;action=edit&amp;redlink=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Metin kutusu 79"/>
          <p:cNvSpPr txBox="1"/>
          <p:nvPr/>
        </p:nvSpPr>
        <p:spPr>
          <a:xfrm>
            <a:off x="13029715" y="10009631"/>
            <a:ext cx="9784565" cy="1660257"/>
          </a:xfrm>
          <a:prstGeom prst="rect">
            <a:avLst/>
          </a:prstGeom>
          <a:noFill/>
        </p:spPr>
        <p:txBody>
          <a:bodyPr wrap="square" lIns="181161" tIns="90580" rIns="181161" bIns="90580" rtlCol="0">
            <a:spAutoFit/>
          </a:bodyPr>
          <a:lstStyle/>
          <a:p>
            <a:pPr algn="r"/>
            <a:r>
              <a:rPr lang="en-US" sz="4800" b="1" dirty="0">
                <a:solidFill>
                  <a:schemeClr val="tx1">
                    <a:lumMod val="85000"/>
                    <a:lumOff val="15000"/>
                  </a:schemeClr>
                </a:solidFill>
                <a:latin typeface="+mj-lt"/>
                <a:ea typeface="Segoe UI Historic" panose="020B0502040204020203" pitchFamily="34" charset="0"/>
                <a:cs typeface="Segoe UI Light" panose="020B0502040204020203" pitchFamily="34" charset="0"/>
              </a:rPr>
              <a:t>Sinan ÜRÜN</a:t>
            </a:r>
          </a:p>
          <a:p>
            <a:pPr algn="r"/>
            <a:r>
              <a:rPr lang="en-US" sz="4800" b="1" dirty="0" err="1">
                <a:solidFill>
                  <a:schemeClr val="tx1">
                    <a:lumMod val="85000"/>
                    <a:lumOff val="15000"/>
                  </a:schemeClr>
                </a:solidFill>
                <a:latin typeface="+mj-lt"/>
                <a:ea typeface="Segoe UI Historic" panose="020B0502040204020203" pitchFamily="34" charset="0"/>
                <a:cs typeface="Segoe UI Light" panose="020B0502040204020203" pitchFamily="34" charset="0"/>
              </a:rPr>
              <a:t>Bilgisayar</a:t>
            </a:r>
            <a:r>
              <a:rPr lang="en-US" sz="4800" b="1" dirty="0">
                <a:solidFill>
                  <a:schemeClr val="tx1">
                    <a:lumMod val="85000"/>
                    <a:lumOff val="15000"/>
                  </a:schemeClr>
                </a:solidFill>
                <a:latin typeface="+mj-lt"/>
                <a:ea typeface="Segoe UI Historic" panose="020B0502040204020203" pitchFamily="34" charset="0"/>
                <a:cs typeface="Segoe UI Light" panose="020B0502040204020203" pitchFamily="34" charset="0"/>
              </a:rPr>
              <a:t> </a:t>
            </a:r>
            <a:r>
              <a:rPr lang="en-US" sz="4800" b="1" dirty="0" err="1">
                <a:solidFill>
                  <a:schemeClr val="tx1">
                    <a:lumMod val="85000"/>
                    <a:lumOff val="15000"/>
                  </a:schemeClr>
                </a:solidFill>
                <a:latin typeface="+mj-lt"/>
                <a:ea typeface="Segoe UI Historic" panose="020B0502040204020203" pitchFamily="34" charset="0"/>
                <a:cs typeface="Segoe UI Light" panose="020B0502040204020203" pitchFamily="34" charset="0"/>
              </a:rPr>
              <a:t>Mühendisi</a:t>
            </a:r>
            <a:r>
              <a:rPr lang="en-US" sz="4800" b="1" dirty="0">
                <a:solidFill>
                  <a:schemeClr val="tx1">
                    <a:lumMod val="85000"/>
                    <a:lumOff val="15000"/>
                  </a:schemeClr>
                </a:solidFill>
                <a:latin typeface="+mj-lt"/>
                <a:ea typeface="Segoe UI Historic" panose="020B0502040204020203" pitchFamily="34" charset="0"/>
                <a:cs typeface="Segoe UI Light" panose="020B0502040204020203" pitchFamily="34" charset="0"/>
              </a:rPr>
              <a:t> </a:t>
            </a:r>
            <a:r>
              <a:rPr lang="en-US" sz="4800" b="1" dirty="0" err="1">
                <a:solidFill>
                  <a:schemeClr val="tx1">
                    <a:lumMod val="85000"/>
                    <a:lumOff val="15000"/>
                  </a:schemeClr>
                </a:solidFill>
                <a:latin typeface="+mj-lt"/>
                <a:ea typeface="Segoe UI Historic" panose="020B0502040204020203" pitchFamily="34" charset="0"/>
                <a:cs typeface="Segoe UI Light" panose="020B0502040204020203" pitchFamily="34" charset="0"/>
              </a:rPr>
              <a:t>ve</a:t>
            </a:r>
            <a:r>
              <a:rPr lang="en-US" sz="4800" b="1" dirty="0">
                <a:solidFill>
                  <a:schemeClr val="tx1">
                    <a:lumMod val="85000"/>
                    <a:lumOff val="15000"/>
                  </a:schemeClr>
                </a:solidFill>
                <a:latin typeface="+mj-lt"/>
                <a:ea typeface="Segoe UI Historic" panose="020B0502040204020203" pitchFamily="34" charset="0"/>
                <a:cs typeface="Segoe UI Light" panose="020B0502040204020203" pitchFamily="34" charset="0"/>
              </a:rPr>
              <a:t> </a:t>
            </a:r>
            <a:r>
              <a:rPr lang="en-US" sz="4800" b="1" dirty="0" err="1">
                <a:solidFill>
                  <a:schemeClr val="tx1">
                    <a:lumMod val="85000"/>
                    <a:lumOff val="15000"/>
                  </a:schemeClr>
                </a:solidFill>
                <a:latin typeface="+mj-lt"/>
                <a:ea typeface="Segoe UI Historic" panose="020B0502040204020203" pitchFamily="34" charset="0"/>
                <a:cs typeface="Segoe UI Light" panose="020B0502040204020203" pitchFamily="34" charset="0"/>
              </a:rPr>
              <a:t>Öğretmeni</a:t>
            </a:r>
            <a:endParaRPr lang="tr-TR" sz="4800" b="1" dirty="0">
              <a:solidFill>
                <a:schemeClr val="tx1">
                  <a:lumMod val="85000"/>
                  <a:lumOff val="15000"/>
                </a:schemeClr>
              </a:solidFill>
              <a:latin typeface="+mj-lt"/>
              <a:ea typeface="Segoe UI Historic" panose="020B0502040204020203" pitchFamily="34" charset="0"/>
              <a:cs typeface="Segoe UI Light" panose="020B0502040204020203" pitchFamily="34" charset="0"/>
            </a:endParaRPr>
          </a:p>
        </p:txBody>
      </p:sp>
      <p:sp>
        <p:nvSpPr>
          <p:cNvPr id="81" name="Metin kutusu 80"/>
          <p:cNvSpPr txBox="1"/>
          <p:nvPr/>
        </p:nvSpPr>
        <p:spPr>
          <a:xfrm>
            <a:off x="9063039" y="7528729"/>
            <a:ext cx="13751242" cy="2645142"/>
          </a:xfrm>
          <a:prstGeom prst="rect">
            <a:avLst/>
          </a:prstGeom>
          <a:noFill/>
        </p:spPr>
        <p:txBody>
          <a:bodyPr wrap="square" lIns="181161" tIns="90580" rIns="181161" bIns="90580" rtlCol="0">
            <a:spAutoFit/>
          </a:bodyPr>
          <a:lstStyle/>
          <a:p>
            <a:pPr algn="r"/>
            <a:r>
              <a:rPr lang="en-US" sz="8000" b="1" dirty="0">
                <a:ea typeface="Segoe UI Historic" panose="020B0502040204020203" pitchFamily="34" charset="0"/>
                <a:cs typeface="Segoe UI Light" panose="020B0502040204020203" pitchFamily="34" charset="0"/>
              </a:rPr>
              <a:t>Django </a:t>
            </a:r>
            <a:r>
              <a:rPr lang="en-US" sz="8000" b="1" dirty="0" err="1">
                <a:ea typeface="Segoe UI Historic" panose="020B0502040204020203" pitchFamily="34" charset="0"/>
                <a:cs typeface="Segoe UI Light" panose="020B0502040204020203" pitchFamily="34" charset="0"/>
              </a:rPr>
              <a:t>ile</a:t>
            </a:r>
            <a:r>
              <a:rPr lang="en-US" sz="8000" b="1" dirty="0">
                <a:ea typeface="Segoe UI Historic" panose="020B0502040204020203" pitchFamily="34" charset="0"/>
                <a:cs typeface="Segoe UI Light" panose="020B0502040204020203" pitchFamily="34" charset="0"/>
              </a:rPr>
              <a:t> Web </a:t>
            </a:r>
            <a:r>
              <a:rPr lang="en-US" sz="8000" b="1" dirty="0" err="1">
                <a:ea typeface="Segoe UI Historic" panose="020B0502040204020203" pitchFamily="34" charset="0"/>
                <a:cs typeface="Segoe UI Light" panose="020B0502040204020203" pitchFamily="34" charset="0"/>
              </a:rPr>
              <a:t>Uygulama</a:t>
            </a:r>
            <a:r>
              <a:rPr lang="en-US" sz="8000" b="1" dirty="0">
                <a:ea typeface="Segoe UI Historic" panose="020B0502040204020203" pitchFamily="34" charset="0"/>
                <a:cs typeface="Segoe UI Light" panose="020B0502040204020203" pitchFamily="34" charset="0"/>
              </a:rPr>
              <a:t> </a:t>
            </a:r>
            <a:r>
              <a:rPr lang="en-US" sz="8000" b="1" dirty="0" err="1">
                <a:ea typeface="Segoe UI Historic" panose="020B0502040204020203" pitchFamily="34" charset="0"/>
                <a:cs typeface="Segoe UI Light" panose="020B0502040204020203" pitchFamily="34" charset="0"/>
              </a:rPr>
              <a:t>Geliştirme</a:t>
            </a:r>
            <a:r>
              <a:rPr lang="en-US" sz="8000" b="1" dirty="0">
                <a:ea typeface="Segoe UI Historic" panose="020B0502040204020203" pitchFamily="34" charset="0"/>
                <a:cs typeface="Segoe UI Light" panose="020B0502040204020203" pitchFamily="34" charset="0"/>
              </a:rPr>
              <a:t> </a:t>
            </a:r>
            <a:r>
              <a:rPr lang="en-US" sz="8000" b="1" dirty="0" err="1">
                <a:ea typeface="Segoe UI Historic" panose="020B0502040204020203" pitchFamily="34" charset="0"/>
                <a:cs typeface="Segoe UI Light" panose="020B0502040204020203" pitchFamily="34" charset="0"/>
              </a:rPr>
              <a:t>Atölyesi</a:t>
            </a:r>
            <a:endParaRPr lang="tr-TR" sz="8000" b="1" dirty="0">
              <a:ea typeface="Segoe UI Historic" panose="020B0502040204020203" pitchFamily="34" charset="0"/>
              <a:cs typeface="Segoe UI Light" panose="020B0502040204020203" pitchFamily="34" charset="0"/>
            </a:endParaRPr>
          </a:p>
        </p:txBody>
      </p:sp>
      <p:sp>
        <p:nvSpPr>
          <p:cNvPr id="4" name="AutoShape 3"/>
          <p:cNvSpPr>
            <a:spLocks noChangeAspect="1" noChangeArrowheads="1" noTextEdit="1"/>
          </p:cNvSpPr>
          <p:nvPr/>
        </p:nvSpPr>
        <p:spPr bwMode="auto">
          <a:xfrm>
            <a:off x="0" y="0"/>
            <a:ext cx="24385588" cy="778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 name="Freeform 5"/>
          <p:cNvSpPr>
            <a:spLocks/>
          </p:cNvSpPr>
          <p:nvPr/>
        </p:nvSpPr>
        <p:spPr bwMode="auto">
          <a:xfrm>
            <a:off x="6350" y="0"/>
            <a:ext cx="22567900" cy="5338763"/>
          </a:xfrm>
          <a:custGeom>
            <a:avLst/>
            <a:gdLst>
              <a:gd name="T0" fmla="*/ 0 w 14216"/>
              <a:gd name="T1" fmla="*/ 0 h 3363"/>
              <a:gd name="T2" fmla="*/ 0 w 14216"/>
              <a:gd name="T3" fmla="*/ 2756 h 3363"/>
              <a:gd name="T4" fmla="*/ 92 w 14216"/>
              <a:gd name="T5" fmla="*/ 2804 h 3363"/>
              <a:gd name="T6" fmla="*/ 210 w 14216"/>
              <a:gd name="T7" fmla="*/ 2856 h 3363"/>
              <a:gd name="T8" fmla="*/ 372 w 14216"/>
              <a:gd name="T9" fmla="*/ 2920 h 3363"/>
              <a:gd name="T10" fmla="*/ 582 w 14216"/>
              <a:gd name="T11" fmla="*/ 2994 h 3363"/>
              <a:gd name="T12" fmla="*/ 839 w 14216"/>
              <a:gd name="T13" fmla="*/ 3071 h 3363"/>
              <a:gd name="T14" fmla="*/ 1143 w 14216"/>
              <a:gd name="T15" fmla="*/ 3147 h 3363"/>
              <a:gd name="T16" fmla="*/ 1495 w 14216"/>
              <a:gd name="T17" fmla="*/ 3219 h 3363"/>
              <a:gd name="T18" fmla="*/ 1788 w 14216"/>
              <a:gd name="T19" fmla="*/ 3267 h 3363"/>
              <a:gd name="T20" fmla="*/ 2000 w 14216"/>
              <a:gd name="T21" fmla="*/ 3295 h 3363"/>
              <a:gd name="T22" fmla="*/ 2224 w 14216"/>
              <a:gd name="T23" fmla="*/ 3319 h 3363"/>
              <a:gd name="T24" fmla="*/ 2460 w 14216"/>
              <a:gd name="T25" fmla="*/ 3337 h 3363"/>
              <a:gd name="T26" fmla="*/ 2706 w 14216"/>
              <a:gd name="T27" fmla="*/ 3351 h 3363"/>
              <a:gd name="T28" fmla="*/ 2965 w 14216"/>
              <a:gd name="T29" fmla="*/ 3361 h 3363"/>
              <a:gd name="T30" fmla="*/ 3237 w 14216"/>
              <a:gd name="T31" fmla="*/ 3363 h 3363"/>
              <a:gd name="T32" fmla="*/ 3521 w 14216"/>
              <a:gd name="T33" fmla="*/ 3359 h 3363"/>
              <a:gd name="T34" fmla="*/ 3815 w 14216"/>
              <a:gd name="T35" fmla="*/ 3347 h 3363"/>
              <a:gd name="T36" fmla="*/ 4123 w 14216"/>
              <a:gd name="T37" fmla="*/ 3329 h 3363"/>
              <a:gd name="T38" fmla="*/ 4442 w 14216"/>
              <a:gd name="T39" fmla="*/ 3301 h 3363"/>
              <a:gd name="T40" fmla="*/ 4774 w 14216"/>
              <a:gd name="T41" fmla="*/ 3265 h 3363"/>
              <a:gd name="T42" fmla="*/ 5118 w 14216"/>
              <a:gd name="T43" fmla="*/ 3217 h 3363"/>
              <a:gd name="T44" fmla="*/ 5473 w 14216"/>
              <a:gd name="T45" fmla="*/ 3161 h 3363"/>
              <a:gd name="T46" fmla="*/ 5841 w 14216"/>
              <a:gd name="T47" fmla="*/ 3095 h 3363"/>
              <a:gd name="T48" fmla="*/ 6029 w 14216"/>
              <a:gd name="T49" fmla="*/ 3058 h 3363"/>
              <a:gd name="T50" fmla="*/ 6417 w 14216"/>
              <a:gd name="T51" fmla="*/ 2940 h 3363"/>
              <a:gd name="T52" fmla="*/ 6784 w 14216"/>
              <a:gd name="T53" fmla="*/ 2820 h 3363"/>
              <a:gd name="T54" fmla="*/ 7134 w 14216"/>
              <a:gd name="T55" fmla="*/ 2700 h 3363"/>
              <a:gd name="T56" fmla="*/ 7464 w 14216"/>
              <a:gd name="T57" fmla="*/ 2582 h 3363"/>
              <a:gd name="T58" fmla="*/ 7777 w 14216"/>
              <a:gd name="T59" fmla="*/ 2462 h 3363"/>
              <a:gd name="T60" fmla="*/ 8075 w 14216"/>
              <a:gd name="T61" fmla="*/ 2342 h 3363"/>
              <a:gd name="T62" fmla="*/ 8359 w 14216"/>
              <a:gd name="T63" fmla="*/ 2222 h 3363"/>
              <a:gd name="T64" fmla="*/ 8888 w 14216"/>
              <a:gd name="T65" fmla="*/ 1984 h 3363"/>
              <a:gd name="T66" fmla="*/ 9372 w 14216"/>
              <a:gd name="T67" fmla="*/ 1751 h 3363"/>
              <a:gd name="T68" fmla="*/ 9824 w 14216"/>
              <a:gd name="T69" fmla="*/ 1525 h 3363"/>
              <a:gd name="T70" fmla="*/ 10457 w 14216"/>
              <a:gd name="T71" fmla="*/ 1197 h 3363"/>
              <a:gd name="T72" fmla="*/ 10863 w 14216"/>
              <a:gd name="T73" fmla="*/ 993 h 3363"/>
              <a:gd name="T74" fmla="*/ 11268 w 14216"/>
              <a:gd name="T75" fmla="*/ 799 h 3363"/>
              <a:gd name="T76" fmla="*/ 11578 w 14216"/>
              <a:gd name="T77" fmla="*/ 663 h 3363"/>
              <a:gd name="T78" fmla="*/ 11790 w 14216"/>
              <a:gd name="T79" fmla="*/ 578 h 3363"/>
              <a:gd name="T80" fmla="*/ 12006 w 14216"/>
              <a:gd name="T81" fmla="*/ 498 h 3363"/>
              <a:gd name="T82" fmla="*/ 12228 w 14216"/>
              <a:gd name="T83" fmla="*/ 420 h 3363"/>
              <a:gd name="T84" fmla="*/ 12457 w 14216"/>
              <a:gd name="T85" fmla="*/ 346 h 3363"/>
              <a:gd name="T86" fmla="*/ 12697 w 14216"/>
              <a:gd name="T87" fmla="*/ 278 h 3363"/>
              <a:gd name="T88" fmla="*/ 12945 w 14216"/>
              <a:gd name="T89" fmla="*/ 216 h 3363"/>
              <a:gd name="T90" fmla="*/ 13205 w 14216"/>
              <a:gd name="T91" fmla="*/ 158 h 3363"/>
              <a:gd name="T92" fmla="*/ 13477 w 14216"/>
              <a:gd name="T93" fmla="*/ 106 h 3363"/>
              <a:gd name="T94" fmla="*/ 13760 w 14216"/>
              <a:gd name="T95" fmla="*/ 58 h 3363"/>
              <a:gd name="T96" fmla="*/ 14060 w 14216"/>
              <a:gd name="T97" fmla="*/ 18 h 3363"/>
              <a:gd name="T98" fmla="*/ 14216 w 14216"/>
              <a:gd name="T99" fmla="*/ 0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16" h="3363">
                <a:moveTo>
                  <a:pt x="14216" y="0"/>
                </a:moveTo>
                <a:lnTo>
                  <a:pt x="0" y="0"/>
                </a:lnTo>
                <a:lnTo>
                  <a:pt x="0" y="2756"/>
                </a:lnTo>
                <a:lnTo>
                  <a:pt x="0" y="2756"/>
                </a:lnTo>
                <a:lnTo>
                  <a:pt x="24" y="2768"/>
                </a:lnTo>
                <a:lnTo>
                  <a:pt x="92" y="2804"/>
                </a:lnTo>
                <a:lnTo>
                  <a:pt x="146" y="2828"/>
                </a:lnTo>
                <a:lnTo>
                  <a:pt x="210" y="2856"/>
                </a:lnTo>
                <a:lnTo>
                  <a:pt x="284" y="2886"/>
                </a:lnTo>
                <a:lnTo>
                  <a:pt x="372" y="2920"/>
                </a:lnTo>
                <a:lnTo>
                  <a:pt x="472" y="2956"/>
                </a:lnTo>
                <a:lnTo>
                  <a:pt x="582" y="2994"/>
                </a:lnTo>
                <a:lnTo>
                  <a:pt x="705" y="3032"/>
                </a:lnTo>
                <a:lnTo>
                  <a:pt x="839" y="3071"/>
                </a:lnTo>
                <a:lnTo>
                  <a:pt x="985" y="3109"/>
                </a:lnTo>
                <a:lnTo>
                  <a:pt x="1143" y="3147"/>
                </a:lnTo>
                <a:lnTo>
                  <a:pt x="1313" y="3185"/>
                </a:lnTo>
                <a:lnTo>
                  <a:pt x="1495" y="3219"/>
                </a:lnTo>
                <a:lnTo>
                  <a:pt x="1689" y="3251"/>
                </a:lnTo>
                <a:lnTo>
                  <a:pt x="1788" y="3267"/>
                </a:lnTo>
                <a:lnTo>
                  <a:pt x="1894" y="3281"/>
                </a:lnTo>
                <a:lnTo>
                  <a:pt x="2000" y="3295"/>
                </a:lnTo>
                <a:lnTo>
                  <a:pt x="2110" y="3307"/>
                </a:lnTo>
                <a:lnTo>
                  <a:pt x="2224" y="3319"/>
                </a:lnTo>
                <a:lnTo>
                  <a:pt x="2340" y="3329"/>
                </a:lnTo>
                <a:lnTo>
                  <a:pt x="2460" y="3337"/>
                </a:lnTo>
                <a:lnTo>
                  <a:pt x="2582" y="3345"/>
                </a:lnTo>
                <a:lnTo>
                  <a:pt x="2706" y="3351"/>
                </a:lnTo>
                <a:lnTo>
                  <a:pt x="2836" y="3357"/>
                </a:lnTo>
                <a:lnTo>
                  <a:pt x="2965" y="3361"/>
                </a:lnTo>
                <a:lnTo>
                  <a:pt x="3099" y="3363"/>
                </a:lnTo>
                <a:lnTo>
                  <a:pt x="3237" y="3363"/>
                </a:lnTo>
                <a:lnTo>
                  <a:pt x="3377" y="3363"/>
                </a:lnTo>
                <a:lnTo>
                  <a:pt x="3521" y="3359"/>
                </a:lnTo>
                <a:lnTo>
                  <a:pt x="3667" y="3355"/>
                </a:lnTo>
                <a:lnTo>
                  <a:pt x="3815" y="3347"/>
                </a:lnTo>
                <a:lnTo>
                  <a:pt x="3969" y="3339"/>
                </a:lnTo>
                <a:lnTo>
                  <a:pt x="4123" y="3329"/>
                </a:lnTo>
                <a:lnTo>
                  <a:pt x="4280" y="3315"/>
                </a:lnTo>
                <a:lnTo>
                  <a:pt x="4442" y="3301"/>
                </a:lnTo>
                <a:lnTo>
                  <a:pt x="4606" y="3283"/>
                </a:lnTo>
                <a:lnTo>
                  <a:pt x="4774" y="3265"/>
                </a:lnTo>
                <a:lnTo>
                  <a:pt x="4944" y="3243"/>
                </a:lnTo>
                <a:lnTo>
                  <a:pt x="5118" y="3217"/>
                </a:lnTo>
                <a:lnTo>
                  <a:pt x="5294" y="3191"/>
                </a:lnTo>
                <a:lnTo>
                  <a:pt x="5473" y="3161"/>
                </a:lnTo>
                <a:lnTo>
                  <a:pt x="5655" y="3129"/>
                </a:lnTo>
                <a:lnTo>
                  <a:pt x="5841" y="3095"/>
                </a:lnTo>
                <a:lnTo>
                  <a:pt x="6029" y="3058"/>
                </a:lnTo>
                <a:lnTo>
                  <a:pt x="6029" y="3058"/>
                </a:lnTo>
                <a:lnTo>
                  <a:pt x="6227" y="2998"/>
                </a:lnTo>
                <a:lnTo>
                  <a:pt x="6417" y="2940"/>
                </a:lnTo>
                <a:lnTo>
                  <a:pt x="6604" y="2880"/>
                </a:lnTo>
                <a:lnTo>
                  <a:pt x="6784" y="2820"/>
                </a:lnTo>
                <a:lnTo>
                  <a:pt x="6962" y="2760"/>
                </a:lnTo>
                <a:lnTo>
                  <a:pt x="7134" y="2700"/>
                </a:lnTo>
                <a:lnTo>
                  <a:pt x="7302" y="2642"/>
                </a:lnTo>
                <a:lnTo>
                  <a:pt x="7464" y="2582"/>
                </a:lnTo>
                <a:lnTo>
                  <a:pt x="7624" y="2522"/>
                </a:lnTo>
                <a:lnTo>
                  <a:pt x="7777" y="2462"/>
                </a:lnTo>
                <a:lnTo>
                  <a:pt x="7929" y="2402"/>
                </a:lnTo>
                <a:lnTo>
                  <a:pt x="8075" y="2342"/>
                </a:lnTo>
                <a:lnTo>
                  <a:pt x="8219" y="2282"/>
                </a:lnTo>
                <a:lnTo>
                  <a:pt x="8359" y="2222"/>
                </a:lnTo>
                <a:lnTo>
                  <a:pt x="8631" y="2102"/>
                </a:lnTo>
                <a:lnTo>
                  <a:pt x="8888" y="1984"/>
                </a:lnTo>
                <a:lnTo>
                  <a:pt x="9136" y="1866"/>
                </a:lnTo>
                <a:lnTo>
                  <a:pt x="9372" y="1751"/>
                </a:lnTo>
                <a:lnTo>
                  <a:pt x="9602" y="1637"/>
                </a:lnTo>
                <a:lnTo>
                  <a:pt x="9824" y="1525"/>
                </a:lnTo>
                <a:lnTo>
                  <a:pt x="10040" y="1413"/>
                </a:lnTo>
                <a:lnTo>
                  <a:pt x="10457" y="1197"/>
                </a:lnTo>
                <a:lnTo>
                  <a:pt x="10661" y="1093"/>
                </a:lnTo>
                <a:lnTo>
                  <a:pt x="10863" y="993"/>
                </a:lnTo>
                <a:lnTo>
                  <a:pt x="11067" y="895"/>
                </a:lnTo>
                <a:lnTo>
                  <a:pt x="11268" y="799"/>
                </a:lnTo>
                <a:lnTo>
                  <a:pt x="11474" y="707"/>
                </a:lnTo>
                <a:lnTo>
                  <a:pt x="11578" y="663"/>
                </a:lnTo>
                <a:lnTo>
                  <a:pt x="11684" y="621"/>
                </a:lnTo>
                <a:lnTo>
                  <a:pt x="11790" y="578"/>
                </a:lnTo>
                <a:lnTo>
                  <a:pt x="11898" y="538"/>
                </a:lnTo>
                <a:lnTo>
                  <a:pt x="12006" y="498"/>
                </a:lnTo>
                <a:lnTo>
                  <a:pt x="12116" y="458"/>
                </a:lnTo>
                <a:lnTo>
                  <a:pt x="12228" y="420"/>
                </a:lnTo>
                <a:lnTo>
                  <a:pt x="12342" y="382"/>
                </a:lnTo>
                <a:lnTo>
                  <a:pt x="12457" y="346"/>
                </a:lnTo>
                <a:lnTo>
                  <a:pt x="12577" y="312"/>
                </a:lnTo>
                <a:lnTo>
                  <a:pt x="12697" y="278"/>
                </a:lnTo>
                <a:lnTo>
                  <a:pt x="12819" y="246"/>
                </a:lnTo>
                <a:lnTo>
                  <a:pt x="12945" y="216"/>
                </a:lnTo>
                <a:lnTo>
                  <a:pt x="13073" y="186"/>
                </a:lnTo>
                <a:lnTo>
                  <a:pt x="13205" y="158"/>
                </a:lnTo>
                <a:lnTo>
                  <a:pt x="13339" y="130"/>
                </a:lnTo>
                <a:lnTo>
                  <a:pt x="13477" y="106"/>
                </a:lnTo>
                <a:lnTo>
                  <a:pt x="13616" y="82"/>
                </a:lnTo>
                <a:lnTo>
                  <a:pt x="13760" y="58"/>
                </a:lnTo>
                <a:lnTo>
                  <a:pt x="13908" y="38"/>
                </a:lnTo>
                <a:lnTo>
                  <a:pt x="14060" y="18"/>
                </a:lnTo>
                <a:lnTo>
                  <a:pt x="14216" y="0"/>
                </a:lnTo>
                <a:lnTo>
                  <a:pt x="14216"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 name="Freeform 6"/>
          <p:cNvSpPr>
            <a:spLocks/>
          </p:cNvSpPr>
          <p:nvPr/>
        </p:nvSpPr>
        <p:spPr bwMode="auto">
          <a:xfrm>
            <a:off x="6350" y="355600"/>
            <a:ext cx="24379238" cy="557053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9" name="Freeform 9"/>
          <p:cNvSpPr>
            <a:spLocks/>
          </p:cNvSpPr>
          <p:nvPr/>
        </p:nvSpPr>
        <p:spPr bwMode="auto">
          <a:xfrm>
            <a:off x="2863850" y="2138363"/>
            <a:ext cx="587375" cy="606425"/>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2889250" y="1303338"/>
            <a:ext cx="187325" cy="895350"/>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11"/>
          <p:cNvSpPr>
            <a:spLocks/>
          </p:cNvSpPr>
          <p:nvPr/>
        </p:nvSpPr>
        <p:spPr bwMode="auto">
          <a:xfrm>
            <a:off x="2062163" y="784225"/>
            <a:ext cx="187325" cy="188753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12"/>
          <p:cNvSpPr>
            <a:spLocks/>
          </p:cNvSpPr>
          <p:nvPr/>
        </p:nvSpPr>
        <p:spPr bwMode="auto">
          <a:xfrm>
            <a:off x="2328863" y="1001713"/>
            <a:ext cx="187325" cy="2582863"/>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13"/>
          <p:cNvSpPr>
            <a:spLocks/>
          </p:cNvSpPr>
          <p:nvPr/>
        </p:nvSpPr>
        <p:spPr bwMode="auto">
          <a:xfrm>
            <a:off x="2614613" y="1296988"/>
            <a:ext cx="184150" cy="2471738"/>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14"/>
          <p:cNvSpPr>
            <a:spLocks/>
          </p:cNvSpPr>
          <p:nvPr/>
        </p:nvSpPr>
        <p:spPr bwMode="auto">
          <a:xfrm>
            <a:off x="2898775" y="2563813"/>
            <a:ext cx="809625" cy="1258888"/>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15"/>
          <p:cNvSpPr>
            <a:spLocks noEditPoints="1"/>
          </p:cNvSpPr>
          <p:nvPr/>
        </p:nvSpPr>
        <p:spPr bwMode="auto">
          <a:xfrm>
            <a:off x="4111625" y="1389063"/>
            <a:ext cx="1246188" cy="1409700"/>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16"/>
          <p:cNvSpPr>
            <a:spLocks/>
          </p:cNvSpPr>
          <p:nvPr/>
        </p:nvSpPr>
        <p:spPr bwMode="auto">
          <a:xfrm>
            <a:off x="5446713" y="1392238"/>
            <a:ext cx="1211263" cy="1406525"/>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17"/>
          <p:cNvSpPr>
            <a:spLocks/>
          </p:cNvSpPr>
          <p:nvPr/>
        </p:nvSpPr>
        <p:spPr bwMode="auto">
          <a:xfrm>
            <a:off x="6800850" y="1389063"/>
            <a:ext cx="1209675" cy="1409700"/>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18"/>
          <p:cNvSpPr>
            <a:spLocks noEditPoints="1"/>
          </p:cNvSpPr>
          <p:nvPr/>
        </p:nvSpPr>
        <p:spPr bwMode="auto">
          <a:xfrm>
            <a:off x="4070350" y="3006725"/>
            <a:ext cx="858838" cy="803275"/>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19"/>
          <p:cNvSpPr>
            <a:spLocks/>
          </p:cNvSpPr>
          <p:nvPr/>
        </p:nvSpPr>
        <p:spPr bwMode="auto">
          <a:xfrm>
            <a:off x="4986338" y="3006725"/>
            <a:ext cx="688975" cy="803275"/>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20"/>
          <p:cNvSpPr>
            <a:spLocks noEditPoints="1"/>
          </p:cNvSpPr>
          <p:nvPr/>
        </p:nvSpPr>
        <p:spPr bwMode="auto">
          <a:xfrm>
            <a:off x="5627688" y="3006725"/>
            <a:ext cx="860425" cy="803275"/>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21"/>
          <p:cNvSpPr>
            <a:spLocks noEditPoints="1"/>
          </p:cNvSpPr>
          <p:nvPr/>
        </p:nvSpPr>
        <p:spPr bwMode="auto">
          <a:xfrm>
            <a:off x="6545263" y="3006725"/>
            <a:ext cx="744538" cy="803275"/>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22"/>
          <p:cNvSpPr>
            <a:spLocks/>
          </p:cNvSpPr>
          <p:nvPr/>
        </p:nvSpPr>
        <p:spPr bwMode="auto">
          <a:xfrm>
            <a:off x="7353300" y="3006725"/>
            <a:ext cx="657225" cy="803275"/>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23"/>
          <p:cNvSpPr>
            <a:spLocks/>
          </p:cNvSpPr>
          <p:nvPr/>
        </p:nvSpPr>
        <p:spPr bwMode="auto">
          <a:xfrm>
            <a:off x="8162925" y="3006725"/>
            <a:ext cx="900113" cy="803275"/>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24"/>
          <p:cNvSpPr>
            <a:spLocks noEditPoints="1"/>
          </p:cNvSpPr>
          <p:nvPr/>
        </p:nvSpPr>
        <p:spPr bwMode="auto">
          <a:xfrm>
            <a:off x="9228138" y="2751138"/>
            <a:ext cx="177800" cy="1058863"/>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23133050" y="393700"/>
            <a:ext cx="228600" cy="231775"/>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21042313" y="673100"/>
            <a:ext cx="231775" cy="231775"/>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17495838" y="1874838"/>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12122150" y="4451350"/>
            <a:ext cx="230188" cy="228600"/>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7845425" y="5611813"/>
            <a:ext cx="231775" cy="228600"/>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6557963" y="5751513"/>
            <a:ext cx="230188" cy="228600"/>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p:cNvSpPr>
          <p:nvPr/>
        </p:nvSpPr>
        <p:spPr bwMode="auto">
          <a:xfrm>
            <a:off x="1652588" y="546258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nvGrpSpPr>
          <p:cNvPr id="2" name="Grup 1"/>
          <p:cNvGrpSpPr/>
          <p:nvPr/>
        </p:nvGrpSpPr>
        <p:grpSpPr>
          <a:xfrm>
            <a:off x="4070350" y="1064191"/>
            <a:ext cx="20331113" cy="5637212"/>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81764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defPPr>
              <a:defRPr lang="tr-TR"/>
            </a:defPPr>
            <a:lvl1pPr algn="just">
              <a:lnSpc>
                <a:spcPct val="90000"/>
              </a:lnSpc>
              <a:spcBef>
                <a:spcPct val="0"/>
              </a:spcBef>
              <a:buNone/>
              <a:defRPr sz="8000" b="1">
                <a:solidFill>
                  <a:schemeClr val="tx1">
                    <a:lumMod val="65000"/>
                    <a:lumOff val="35000"/>
                  </a:schemeClr>
                </a:solidFill>
                <a:ea typeface="+mj-ea"/>
                <a:cs typeface="+mj-cs"/>
              </a:defRPr>
            </a:lvl1pPr>
          </a:lstStyle>
          <a:p>
            <a:r>
              <a:rPr lang="tr-TR"/>
              <a:t>Ön koşul / Beceriler</a:t>
            </a:r>
            <a:endParaRPr lang="en-US"/>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848" y="3281082"/>
            <a:ext cx="12362442" cy="8112852"/>
          </a:xfrm>
          <a:prstGeom prst="rect">
            <a:avLst/>
          </a:prstGeom>
        </p:spPr>
      </p:pic>
      <p:grpSp>
        <p:nvGrpSpPr>
          <p:cNvPr id="11" name="Grup 10"/>
          <p:cNvGrpSpPr/>
          <p:nvPr/>
        </p:nvGrpSpPr>
        <p:grpSpPr>
          <a:xfrm>
            <a:off x="0" y="0"/>
            <a:ext cx="6376027" cy="1467853"/>
            <a:chOff x="0" y="0"/>
            <a:chExt cx="8392126" cy="1931988"/>
          </a:xfrm>
        </p:grpSpPr>
        <p:sp>
          <p:nvSpPr>
            <p:cNvPr id="12"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8"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291744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11880000" y="1800000"/>
            <a:ext cx="11780100" cy="277086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a:solidFill>
                  <a:schemeClr val="tx1">
                    <a:lumMod val="65000"/>
                    <a:lumOff val="35000"/>
                  </a:schemeClr>
                </a:solidFill>
                <a:latin typeface="+mn-lt"/>
              </a:rPr>
              <a:t>Kullanılan Yazılım, Araç ve Gereçler</a:t>
            </a:r>
            <a:endParaRPr lang="en-US" sz="8000" b="1">
              <a:solidFill>
                <a:schemeClr val="tx1">
                  <a:lumMod val="65000"/>
                  <a:lumOff val="35000"/>
                </a:schemeClr>
              </a:solidFill>
              <a:latin typeface="+mn-lt"/>
            </a:endParaRPr>
          </a:p>
        </p:txBody>
      </p:sp>
      <p:grpSp>
        <p:nvGrpSpPr>
          <p:cNvPr id="54" name="Grup 53"/>
          <p:cNvGrpSpPr/>
          <p:nvPr/>
        </p:nvGrpSpPr>
        <p:grpSpPr>
          <a:xfrm>
            <a:off x="0" y="0"/>
            <a:ext cx="6376027" cy="1467853"/>
            <a:chOff x="0" y="0"/>
            <a:chExt cx="8392126" cy="1931988"/>
          </a:xfrm>
        </p:grpSpPr>
        <p:sp>
          <p:nvSpPr>
            <p:cNvPr id="63"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4"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5"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6"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7"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8"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9"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0"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1"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2"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3"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4"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5"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6"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7"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8"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9"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84" name="Resim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71" y="2343380"/>
            <a:ext cx="11374970" cy="8566227"/>
          </a:xfrm>
          <a:prstGeom prst="rect">
            <a:avLst/>
          </a:prstGeom>
        </p:spPr>
      </p:pic>
      <p:sp>
        <p:nvSpPr>
          <p:cNvPr id="4" name="İçerik Yer Tutucusu 3">
            <a:extLst>
              <a:ext uri="{FF2B5EF4-FFF2-40B4-BE49-F238E27FC236}">
                <a16:creationId xmlns:a16="http://schemas.microsoft.com/office/drawing/2014/main" id="{155D9156-37B6-B987-BFBC-55536F59028B}"/>
              </a:ext>
            </a:extLst>
          </p:cNvPr>
          <p:cNvSpPr>
            <a:spLocks noGrp="1"/>
          </p:cNvSpPr>
          <p:nvPr>
            <p:ph sz="half" idx="2"/>
          </p:nvPr>
        </p:nvSpPr>
        <p:spPr>
          <a:xfrm>
            <a:off x="12345204" y="4570861"/>
            <a:ext cx="10363875" cy="7459919"/>
          </a:xfrm>
        </p:spPr>
        <p:txBody>
          <a:bodyPr/>
          <a:lstStyle/>
          <a:p>
            <a:r>
              <a:rPr lang="en-US" dirty="0"/>
              <a:t>Internet </a:t>
            </a:r>
            <a:r>
              <a:rPr lang="en-US" dirty="0" err="1"/>
              <a:t>bağlantısı</a:t>
            </a:r>
            <a:r>
              <a:rPr lang="en-US" dirty="0"/>
              <a:t>,</a:t>
            </a:r>
          </a:p>
          <a:p>
            <a:r>
              <a:rPr lang="en-US" dirty="0"/>
              <a:t>Python 3.5 </a:t>
            </a:r>
            <a:r>
              <a:rPr lang="en-US" dirty="0" err="1"/>
              <a:t>üstü</a:t>
            </a:r>
            <a:r>
              <a:rPr lang="en-US" dirty="0"/>
              <a:t> </a:t>
            </a:r>
            <a:r>
              <a:rPr lang="en-US" dirty="0" err="1"/>
              <a:t>bir</a:t>
            </a:r>
            <a:r>
              <a:rPr lang="en-US" dirty="0"/>
              <a:t> </a:t>
            </a:r>
            <a:r>
              <a:rPr lang="en-US" dirty="0" err="1"/>
              <a:t>versiyon</a:t>
            </a:r>
            <a:endParaRPr lang="en-US" dirty="0"/>
          </a:p>
          <a:p>
            <a:r>
              <a:rPr lang="en-US" dirty="0"/>
              <a:t>Django framework,</a:t>
            </a:r>
          </a:p>
          <a:p>
            <a:r>
              <a:rPr lang="en-US" dirty="0"/>
              <a:t>Python </a:t>
            </a:r>
            <a:r>
              <a:rPr lang="en-US" dirty="0" err="1"/>
              <a:t>destekli</a:t>
            </a:r>
            <a:r>
              <a:rPr lang="en-US" dirty="0"/>
              <a:t> IDE (</a:t>
            </a:r>
            <a:r>
              <a:rPr lang="en-US" dirty="0" err="1"/>
              <a:t>Pycharm</a:t>
            </a:r>
            <a:r>
              <a:rPr lang="en-US" dirty="0"/>
              <a:t>, </a:t>
            </a:r>
            <a:r>
              <a:rPr lang="en-US" dirty="0" err="1"/>
              <a:t>VsCode</a:t>
            </a:r>
            <a:r>
              <a:rPr lang="en-US" dirty="0"/>
              <a:t>)</a:t>
            </a:r>
          </a:p>
          <a:p>
            <a:r>
              <a:rPr lang="en-US" dirty="0"/>
              <a:t>Veri </a:t>
            </a:r>
            <a:r>
              <a:rPr lang="en-US" dirty="0" err="1"/>
              <a:t>tabanı</a:t>
            </a:r>
            <a:r>
              <a:rPr lang="en-US" dirty="0"/>
              <a:t> </a:t>
            </a:r>
            <a:r>
              <a:rPr lang="en-US" dirty="0" err="1"/>
              <a:t>işlemlerinde</a:t>
            </a:r>
            <a:r>
              <a:rPr lang="en-US" dirty="0"/>
              <a:t> </a:t>
            </a:r>
            <a:r>
              <a:rPr lang="en-US" dirty="0" err="1"/>
              <a:t>kullanmak</a:t>
            </a:r>
            <a:r>
              <a:rPr lang="en-US" dirty="0"/>
              <a:t> </a:t>
            </a:r>
            <a:r>
              <a:rPr lang="en-US" dirty="0" err="1"/>
              <a:t>için</a:t>
            </a:r>
            <a:r>
              <a:rPr lang="en-US" dirty="0"/>
              <a:t> Db Browser </a:t>
            </a:r>
            <a:r>
              <a:rPr lang="en-US" dirty="0" err="1"/>
              <a:t>veya</a:t>
            </a:r>
            <a:r>
              <a:rPr lang="en-US" dirty="0"/>
              <a:t> </a:t>
            </a:r>
            <a:r>
              <a:rPr lang="en-US" dirty="0" err="1"/>
              <a:t>sqlite</a:t>
            </a:r>
            <a:r>
              <a:rPr lang="en-US" dirty="0"/>
              <a:t> </a:t>
            </a:r>
            <a:r>
              <a:rPr lang="en-US" dirty="0" err="1"/>
              <a:t>destekli</a:t>
            </a:r>
            <a:r>
              <a:rPr lang="en-US" dirty="0"/>
              <a:t> </a:t>
            </a:r>
            <a:r>
              <a:rPr lang="en-US" dirty="0" err="1"/>
              <a:t>bir</a:t>
            </a:r>
            <a:r>
              <a:rPr lang="en-US" dirty="0"/>
              <a:t> </a:t>
            </a:r>
            <a:r>
              <a:rPr lang="en-US" dirty="0" err="1"/>
              <a:t>araç</a:t>
            </a:r>
            <a:endParaRPr lang="en-US" dirty="0"/>
          </a:p>
        </p:txBody>
      </p:sp>
    </p:spTree>
    <p:extLst>
      <p:ext uri="{BB962C8B-B14F-4D97-AF65-F5344CB8AC3E}">
        <p14:creationId xmlns:p14="http://schemas.microsoft.com/office/powerpoint/2010/main" val="105489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Başlık 1">
            <a:extLst>
              <a:ext uri="{FF2B5EF4-FFF2-40B4-BE49-F238E27FC236}">
                <a16:creationId xmlns:a16="http://schemas.microsoft.com/office/drawing/2014/main" id="{05B75A5C-BDA0-4D6E-960D-897202791CA3}"/>
              </a:ext>
            </a:extLst>
          </p:cNvPr>
          <p:cNvSpPr txBox="1">
            <a:spLocks/>
          </p:cNvSpPr>
          <p:nvPr/>
        </p:nvSpPr>
        <p:spPr>
          <a:xfrm>
            <a:off x="11880000" y="1800000"/>
            <a:ext cx="12008700" cy="249060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a:solidFill>
                  <a:schemeClr val="tx1">
                    <a:lumMod val="65000"/>
                    <a:lumOff val="35000"/>
                  </a:schemeClr>
                </a:solidFill>
                <a:latin typeface="+mn-lt"/>
              </a:rPr>
              <a:t>Sık Sorulan Sorular </a:t>
            </a:r>
          </a:p>
          <a:p>
            <a:pPr algn="just"/>
            <a:r>
              <a:rPr lang="tr-TR" sz="8000" b="1">
                <a:solidFill>
                  <a:schemeClr val="tx1">
                    <a:lumMod val="65000"/>
                    <a:lumOff val="35000"/>
                  </a:schemeClr>
                </a:solidFill>
                <a:latin typeface="+mn-lt"/>
              </a:rPr>
              <a:t>&amp; Cevaplar</a:t>
            </a:r>
            <a:endParaRPr lang="en-US" sz="8000" b="1">
              <a:solidFill>
                <a:schemeClr val="tx1">
                  <a:lumMod val="65000"/>
                  <a:lumOff val="35000"/>
                </a:schemeClr>
              </a:solidFill>
              <a:latin typeface="+mn-lt"/>
            </a:endParaRPr>
          </a:p>
        </p:txBody>
      </p:sp>
      <p:grpSp>
        <p:nvGrpSpPr>
          <p:cNvPr id="55" name="Grup 54"/>
          <p:cNvGrpSpPr/>
          <p:nvPr/>
        </p:nvGrpSpPr>
        <p:grpSpPr>
          <a:xfrm>
            <a:off x="0" y="0"/>
            <a:ext cx="6376027" cy="1467853"/>
            <a:chOff x="0" y="0"/>
            <a:chExt cx="8392126" cy="1931988"/>
          </a:xfrm>
        </p:grpSpPr>
        <p:sp>
          <p:nvSpPr>
            <p:cNvPr id="56"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7"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8"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9"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0"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1"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2"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3"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4"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5"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6"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7"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8"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9"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0"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1"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2"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90" y="3073080"/>
            <a:ext cx="7994789" cy="8596670"/>
          </a:xfrm>
          <a:prstGeom prst="rect">
            <a:avLst/>
          </a:prstGeom>
        </p:spPr>
      </p:pic>
    </p:spTree>
    <p:extLst>
      <p:ext uri="{BB962C8B-B14F-4D97-AF65-F5344CB8AC3E}">
        <p14:creationId xmlns:p14="http://schemas.microsoft.com/office/powerpoint/2010/main" val="370062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 name="Grup 285"/>
          <p:cNvGrpSpPr/>
          <p:nvPr/>
        </p:nvGrpSpPr>
        <p:grpSpPr>
          <a:xfrm>
            <a:off x="0" y="0"/>
            <a:ext cx="6376027" cy="1467853"/>
            <a:chOff x="0" y="0"/>
            <a:chExt cx="8392126" cy="1931988"/>
          </a:xfrm>
        </p:grpSpPr>
        <p:sp>
          <p:nvSpPr>
            <p:cNvPr id="287"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88"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89"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0"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1"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2"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3"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4"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5"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6"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7"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8"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99"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0"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1"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2"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3"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304"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a:solidFill>
                  <a:schemeClr val="tx1">
                    <a:lumMod val="65000"/>
                    <a:lumOff val="35000"/>
                  </a:schemeClr>
                </a:solidFill>
                <a:latin typeface="+mn-lt"/>
              </a:rPr>
              <a:t>Eğitim Kazanımları</a:t>
            </a:r>
            <a:endParaRPr lang="en-US" sz="8000" b="1">
              <a:solidFill>
                <a:schemeClr val="tx1">
                  <a:lumMod val="65000"/>
                  <a:lumOff val="35000"/>
                </a:schemeClr>
              </a:solidFill>
              <a:latin typeface="+mn-lt"/>
            </a:endParaRP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540" y="2936209"/>
            <a:ext cx="8612325" cy="8524890"/>
          </a:xfrm>
          <a:prstGeom prst="rect">
            <a:avLst/>
          </a:prstGeom>
        </p:spPr>
      </p:pic>
    </p:spTree>
    <p:extLst>
      <p:ext uri="{BB962C8B-B14F-4D97-AF65-F5344CB8AC3E}">
        <p14:creationId xmlns:p14="http://schemas.microsoft.com/office/powerpoint/2010/main" val="16213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762" y="4597914"/>
            <a:ext cx="15869157" cy="8774377"/>
          </a:xfrm>
          <a:prstGeom prst="rect">
            <a:avLst/>
          </a:prstGeom>
        </p:spPr>
      </p:pic>
      <p:grpSp>
        <p:nvGrpSpPr>
          <p:cNvPr id="53" name="Grup 52"/>
          <p:cNvGrpSpPr/>
          <p:nvPr/>
        </p:nvGrpSpPr>
        <p:grpSpPr>
          <a:xfrm>
            <a:off x="0" y="0"/>
            <a:ext cx="6376027" cy="1467853"/>
            <a:chOff x="0" y="0"/>
            <a:chExt cx="8392126" cy="1931988"/>
          </a:xfrm>
        </p:grpSpPr>
        <p:sp>
          <p:nvSpPr>
            <p:cNvPr id="54"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5"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6"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7"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8"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59"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0"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1"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2"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3"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4"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5"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6"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7"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8"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9"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0"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73"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2982664"/>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a:solidFill>
                  <a:schemeClr val="tx1">
                    <a:lumMod val="65000"/>
                    <a:lumOff val="35000"/>
                  </a:schemeClr>
                </a:solidFill>
                <a:latin typeface="+mn-lt"/>
              </a:rPr>
              <a:t>Eğitim İçeriğinin Özeti</a:t>
            </a:r>
          </a:p>
          <a:p>
            <a:pPr algn="just"/>
            <a:r>
              <a:rPr lang="tr-TR" sz="8000" b="1" err="1">
                <a:solidFill>
                  <a:schemeClr val="tx1">
                    <a:lumMod val="65000"/>
                    <a:lumOff val="35000"/>
                  </a:schemeClr>
                </a:solidFill>
                <a:latin typeface="+mn-lt"/>
              </a:rPr>
              <a:t>RoadMap</a:t>
            </a:r>
            <a:endParaRPr lang="en-US" sz="8000" b="1">
              <a:solidFill>
                <a:schemeClr val="tx1">
                  <a:lumMod val="65000"/>
                  <a:lumOff val="35000"/>
                </a:schemeClr>
              </a:solidFill>
              <a:latin typeface="+mn-lt"/>
            </a:endParaRPr>
          </a:p>
        </p:txBody>
      </p:sp>
      <p:sp>
        <p:nvSpPr>
          <p:cNvPr id="77" name="Başlık 1">
            <a:extLst>
              <a:ext uri="{FF2B5EF4-FFF2-40B4-BE49-F238E27FC236}">
                <a16:creationId xmlns:a16="http://schemas.microsoft.com/office/drawing/2014/main" id="{05B75A5C-BDA0-4D6E-960D-897202791CA3}"/>
              </a:ext>
            </a:extLst>
          </p:cNvPr>
          <p:cNvSpPr txBox="1">
            <a:spLocks/>
          </p:cNvSpPr>
          <p:nvPr/>
        </p:nvSpPr>
        <p:spPr>
          <a:xfrm>
            <a:off x="12619663" y="7845840"/>
            <a:ext cx="6369173" cy="87729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a:solidFill>
                  <a:schemeClr val="bg1">
                    <a:lumMod val="50000"/>
                  </a:schemeClr>
                </a:solidFill>
                <a:latin typeface="+mn-lt"/>
              </a:rPr>
              <a:t>Temel Kavramlar</a:t>
            </a:r>
            <a:endParaRPr lang="en-US" sz="4000" b="1">
              <a:solidFill>
                <a:schemeClr val="bg1">
                  <a:lumMod val="50000"/>
                </a:schemeClr>
              </a:solidFill>
              <a:latin typeface="+mn-lt"/>
            </a:endParaRPr>
          </a:p>
        </p:txBody>
      </p:sp>
      <p:sp>
        <p:nvSpPr>
          <p:cNvPr id="78" name="Başlık 1">
            <a:extLst>
              <a:ext uri="{FF2B5EF4-FFF2-40B4-BE49-F238E27FC236}">
                <a16:creationId xmlns:a16="http://schemas.microsoft.com/office/drawing/2014/main" id="{05B75A5C-BDA0-4D6E-960D-897202791CA3}"/>
              </a:ext>
            </a:extLst>
          </p:cNvPr>
          <p:cNvSpPr txBox="1">
            <a:spLocks/>
          </p:cNvSpPr>
          <p:nvPr/>
        </p:nvSpPr>
        <p:spPr>
          <a:xfrm>
            <a:off x="11141137" y="6803604"/>
            <a:ext cx="9283823" cy="87729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a:solidFill>
                  <a:schemeClr val="bg1">
                    <a:lumMod val="50000"/>
                  </a:schemeClr>
                </a:solidFill>
                <a:latin typeface="+mn-lt"/>
              </a:rPr>
              <a:t>Kurulumlar</a:t>
            </a:r>
            <a:endParaRPr lang="en-US" sz="4000" b="1">
              <a:solidFill>
                <a:schemeClr val="bg1">
                  <a:lumMod val="50000"/>
                </a:schemeClr>
              </a:solidFill>
              <a:latin typeface="+mn-lt"/>
            </a:endParaRPr>
          </a:p>
        </p:txBody>
      </p:sp>
      <p:sp>
        <p:nvSpPr>
          <p:cNvPr id="79" name="Başlık 1">
            <a:extLst>
              <a:ext uri="{FF2B5EF4-FFF2-40B4-BE49-F238E27FC236}">
                <a16:creationId xmlns:a16="http://schemas.microsoft.com/office/drawing/2014/main" id="{05B75A5C-BDA0-4D6E-960D-897202791CA3}"/>
              </a:ext>
            </a:extLst>
          </p:cNvPr>
          <p:cNvSpPr txBox="1">
            <a:spLocks/>
          </p:cNvSpPr>
          <p:nvPr/>
        </p:nvSpPr>
        <p:spPr>
          <a:xfrm>
            <a:off x="7557678" y="4799256"/>
            <a:ext cx="6816738" cy="87729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a:solidFill>
                  <a:schemeClr val="bg1">
                    <a:lumMod val="50000"/>
                  </a:schemeClr>
                </a:solidFill>
                <a:latin typeface="+mn-lt"/>
              </a:rPr>
              <a:t>Kod Üretimi/Uygulama/Proje</a:t>
            </a:r>
            <a:endParaRPr lang="en-US" sz="4000" b="1">
              <a:solidFill>
                <a:schemeClr val="bg1">
                  <a:lumMod val="50000"/>
                </a:schemeClr>
              </a:solidFill>
              <a:latin typeface="+mn-lt"/>
            </a:endParaRPr>
          </a:p>
        </p:txBody>
      </p:sp>
      <p:sp>
        <p:nvSpPr>
          <p:cNvPr id="80" name="Başlık 1">
            <a:extLst>
              <a:ext uri="{FF2B5EF4-FFF2-40B4-BE49-F238E27FC236}">
                <a16:creationId xmlns:a16="http://schemas.microsoft.com/office/drawing/2014/main" id="{05B75A5C-BDA0-4D6E-960D-897202791CA3}"/>
              </a:ext>
            </a:extLst>
          </p:cNvPr>
          <p:cNvSpPr txBox="1">
            <a:spLocks/>
          </p:cNvSpPr>
          <p:nvPr/>
        </p:nvSpPr>
        <p:spPr>
          <a:xfrm>
            <a:off x="9606401" y="5868647"/>
            <a:ext cx="9562306" cy="87729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a:solidFill>
                  <a:schemeClr val="bg1">
                    <a:lumMod val="50000"/>
                  </a:schemeClr>
                </a:solidFill>
                <a:latin typeface="+mn-lt"/>
              </a:rPr>
              <a:t>Konu Anlatımları/Bölümler</a:t>
            </a:r>
            <a:endParaRPr lang="en-US" sz="4000" b="1">
              <a:solidFill>
                <a:schemeClr val="bg1">
                  <a:lumMod val="50000"/>
                </a:schemeClr>
              </a:solidFill>
              <a:latin typeface="+mn-lt"/>
            </a:endParaRPr>
          </a:p>
        </p:txBody>
      </p:sp>
      <p:grpSp>
        <p:nvGrpSpPr>
          <p:cNvPr id="4" name="Grup 3"/>
          <p:cNvGrpSpPr/>
          <p:nvPr/>
        </p:nvGrpSpPr>
        <p:grpSpPr>
          <a:xfrm>
            <a:off x="3188013" y="3604195"/>
            <a:ext cx="10884598" cy="4049666"/>
            <a:chOff x="4736817" y="3398284"/>
            <a:chExt cx="10884598" cy="4049666"/>
          </a:xfrm>
        </p:grpSpPr>
        <p:sp>
          <p:nvSpPr>
            <p:cNvPr id="81" name="Başlık 1">
              <a:extLst>
                <a:ext uri="{FF2B5EF4-FFF2-40B4-BE49-F238E27FC236}">
                  <a16:creationId xmlns:a16="http://schemas.microsoft.com/office/drawing/2014/main" id="{05B75A5C-BDA0-4D6E-960D-897202791CA3}"/>
                </a:ext>
              </a:extLst>
            </p:cNvPr>
            <p:cNvSpPr txBox="1">
              <a:spLocks/>
            </p:cNvSpPr>
            <p:nvPr/>
          </p:nvSpPr>
          <p:spPr>
            <a:xfrm>
              <a:off x="6059109" y="3447401"/>
              <a:ext cx="9562306" cy="87729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a:solidFill>
                    <a:schemeClr val="bg1">
                      <a:lumMod val="50000"/>
                    </a:schemeClr>
                  </a:solidFill>
                  <a:latin typeface="+mn-lt"/>
                </a:rPr>
                <a:t>Değerlendirme ve Kapanış</a:t>
              </a:r>
              <a:endParaRPr lang="en-US" sz="4000" b="1">
                <a:solidFill>
                  <a:schemeClr val="bg1">
                    <a:lumMod val="50000"/>
                  </a:schemeClr>
                </a:solidFill>
                <a:latin typeface="+mn-lt"/>
              </a:endParaRPr>
            </a:p>
          </p:txBody>
        </p:sp>
        <p:cxnSp>
          <p:nvCxnSpPr>
            <p:cNvPr id="5" name="Düz Bağlayıcı 4"/>
            <p:cNvCxnSpPr/>
            <p:nvPr/>
          </p:nvCxnSpPr>
          <p:spPr>
            <a:xfrm flipV="1">
              <a:off x="4736817" y="3885165"/>
              <a:ext cx="773580" cy="35627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5072758" y="3398284"/>
              <a:ext cx="973763" cy="9737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2" name="Grup 1"/>
          <p:cNvGrpSpPr/>
          <p:nvPr/>
        </p:nvGrpSpPr>
        <p:grpSpPr>
          <a:xfrm>
            <a:off x="5698712" y="5156572"/>
            <a:ext cx="8688842" cy="6823447"/>
            <a:chOff x="5895024" y="4423585"/>
            <a:chExt cx="8688842" cy="6823447"/>
          </a:xfrm>
        </p:grpSpPr>
        <p:cxnSp>
          <p:nvCxnSpPr>
            <p:cNvPr id="156" name="Düz Bağlayıcı 155"/>
            <p:cNvCxnSpPr/>
            <p:nvPr/>
          </p:nvCxnSpPr>
          <p:spPr>
            <a:xfrm flipV="1">
              <a:off x="5895024" y="4945545"/>
              <a:ext cx="1327400" cy="30408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6780227" y="4423585"/>
              <a:ext cx="973763" cy="97376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58" name="Düz Bağlayıcı 157"/>
            <p:cNvCxnSpPr/>
            <p:nvPr/>
          </p:nvCxnSpPr>
          <p:spPr>
            <a:xfrm flipV="1">
              <a:off x="6903297" y="6022384"/>
              <a:ext cx="2026596" cy="262132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8487696" y="5448886"/>
              <a:ext cx="973763" cy="9737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0" name="Düz Bağlayıcı 159"/>
            <p:cNvCxnSpPr/>
            <p:nvPr/>
          </p:nvCxnSpPr>
          <p:spPr>
            <a:xfrm flipV="1">
              <a:off x="8450624" y="7047686"/>
              <a:ext cx="2227969" cy="23489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10195165" y="6474187"/>
              <a:ext cx="973763" cy="97376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2" name="Düz Bağlayıcı 161"/>
            <p:cNvCxnSpPr/>
            <p:nvPr/>
          </p:nvCxnSpPr>
          <p:spPr>
            <a:xfrm flipV="1">
              <a:off x="10153934" y="8040878"/>
              <a:ext cx="2205266" cy="227898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11902634" y="7499488"/>
              <a:ext cx="973763" cy="9737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4" name="Düz Bağlayıcı 163"/>
            <p:cNvCxnSpPr/>
            <p:nvPr/>
          </p:nvCxnSpPr>
          <p:spPr>
            <a:xfrm flipV="1">
              <a:off x="11770066" y="9066179"/>
              <a:ext cx="2298482" cy="218085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13610103" y="8524791"/>
              <a:ext cx="973763" cy="9737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73" name="Başlık 1">
            <a:extLst>
              <a:ext uri="{FF2B5EF4-FFF2-40B4-BE49-F238E27FC236}">
                <a16:creationId xmlns:a16="http://schemas.microsoft.com/office/drawing/2014/main" id="{05B75A5C-BDA0-4D6E-960D-897202791CA3}"/>
              </a:ext>
            </a:extLst>
          </p:cNvPr>
          <p:cNvSpPr txBox="1">
            <a:spLocks/>
          </p:cNvSpPr>
          <p:nvPr/>
        </p:nvSpPr>
        <p:spPr>
          <a:xfrm>
            <a:off x="14489854" y="8841492"/>
            <a:ext cx="6369173" cy="877292"/>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4000" b="1">
                <a:solidFill>
                  <a:schemeClr val="bg1">
                    <a:lumMod val="50000"/>
                  </a:schemeClr>
                </a:solidFill>
                <a:latin typeface="+mn-lt"/>
              </a:rPr>
              <a:t>Giriş</a:t>
            </a:r>
            <a:endParaRPr lang="en-US" sz="4000" b="1">
              <a:solidFill>
                <a:schemeClr val="bg1">
                  <a:lumMod val="50000"/>
                </a:schemeClr>
              </a:solidFill>
              <a:latin typeface="+mn-lt"/>
            </a:endParaRPr>
          </a:p>
        </p:txBody>
      </p:sp>
    </p:spTree>
    <p:extLst>
      <p:ext uri="{BB962C8B-B14F-4D97-AF65-F5344CB8AC3E}">
        <p14:creationId xmlns:p14="http://schemas.microsoft.com/office/powerpoint/2010/main" val="171460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11880000" y="1800000"/>
            <a:ext cx="11985840" cy="3587416"/>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r>
              <a:rPr lang="tr-TR" sz="8000" b="1">
                <a:solidFill>
                  <a:schemeClr val="tx1">
                    <a:lumMod val="65000"/>
                    <a:lumOff val="35000"/>
                  </a:schemeClr>
                </a:solidFill>
                <a:latin typeface="+mn-lt"/>
              </a:rPr>
              <a:t>Uygulama Bölümünden Görseller</a:t>
            </a:r>
            <a:endParaRPr lang="en-US" sz="8000" b="1">
              <a:solidFill>
                <a:schemeClr val="tx1">
                  <a:lumMod val="65000"/>
                  <a:lumOff val="35000"/>
                </a:schemeClr>
              </a:solidFill>
              <a:latin typeface="+mn-lt"/>
            </a:endParaRPr>
          </a:p>
        </p:txBody>
      </p:sp>
      <p:grpSp>
        <p:nvGrpSpPr>
          <p:cNvPr id="11" name="Grup 10"/>
          <p:cNvGrpSpPr/>
          <p:nvPr/>
        </p:nvGrpSpPr>
        <p:grpSpPr>
          <a:xfrm>
            <a:off x="0" y="0"/>
            <a:ext cx="6376027" cy="1467853"/>
            <a:chOff x="0" y="0"/>
            <a:chExt cx="8392126" cy="1931988"/>
          </a:xfrm>
        </p:grpSpPr>
        <p:sp>
          <p:nvSpPr>
            <p:cNvPr id="12"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8"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152" y="1406402"/>
            <a:ext cx="11572988" cy="11572988"/>
          </a:xfrm>
          <a:prstGeom prst="ellipse">
            <a:avLst/>
          </a:prstGeom>
        </p:spPr>
      </p:pic>
    </p:spTree>
    <p:extLst>
      <p:ext uri="{BB962C8B-B14F-4D97-AF65-F5344CB8AC3E}">
        <p14:creationId xmlns:p14="http://schemas.microsoft.com/office/powerpoint/2010/main" val="271463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11880000" y="1800000"/>
            <a:ext cx="11985840" cy="3587416"/>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r>
              <a:rPr lang="tr-TR" sz="8000" b="1">
                <a:solidFill>
                  <a:schemeClr val="tx1">
                    <a:lumMod val="65000"/>
                    <a:lumOff val="35000"/>
                  </a:schemeClr>
                </a:solidFill>
                <a:latin typeface="+mn-lt"/>
              </a:rPr>
              <a:t>Uygulama Bölümünden Görseller</a:t>
            </a:r>
            <a:endParaRPr lang="en-US" sz="8000" b="1">
              <a:solidFill>
                <a:schemeClr val="tx1">
                  <a:lumMod val="65000"/>
                  <a:lumOff val="35000"/>
                </a:schemeClr>
              </a:solidFill>
              <a:latin typeface="+mn-lt"/>
            </a:endParaRPr>
          </a:p>
        </p:txBody>
      </p:sp>
      <p:grpSp>
        <p:nvGrpSpPr>
          <p:cNvPr id="11" name="Grup 10"/>
          <p:cNvGrpSpPr/>
          <p:nvPr/>
        </p:nvGrpSpPr>
        <p:grpSpPr>
          <a:xfrm>
            <a:off x="0" y="0"/>
            <a:ext cx="6376027" cy="1467853"/>
            <a:chOff x="0" y="0"/>
            <a:chExt cx="8392126" cy="1931988"/>
          </a:xfrm>
        </p:grpSpPr>
        <p:sp>
          <p:nvSpPr>
            <p:cNvPr id="12"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8"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152" y="1406402"/>
            <a:ext cx="11572988" cy="11572988"/>
          </a:xfrm>
          <a:prstGeom prst="ellipse">
            <a:avLst/>
          </a:prstGeom>
        </p:spPr>
      </p:pic>
    </p:spTree>
    <p:extLst>
      <p:ext uri="{BB962C8B-B14F-4D97-AF65-F5344CB8AC3E}">
        <p14:creationId xmlns:p14="http://schemas.microsoft.com/office/powerpoint/2010/main" val="81248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3F4900B-F1A9-AC7B-60D4-FD8F1F4627D4}"/>
              </a:ext>
            </a:extLst>
          </p:cNvPr>
          <p:cNvSpPr>
            <a:spLocks noGrp="1"/>
          </p:cNvSpPr>
          <p:nvPr>
            <p:ph type="ctrTitle"/>
          </p:nvPr>
        </p:nvSpPr>
        <p:spPr>
          <a:xfrm>
            <a:off x="1524101" y="2223693"/>
            <a:ext cx="6469353" cy="6766967"/>
          </a:xfrm>
        </p:spPr>
        <p:txBody>
          <a:bodyPr anchor="t">
            <a:normAutofit/>
          </a:bodyPr>
          <a:lstStyle/>
          <a:p>
            <a:pPr algn="l"/>
            <a:r>
              <a:rPr lang="en-US" sz="7100" dirty="0" err="1"/>
              <a:t>Bölüm</a:t>
            </a:r>
            <a:r>
              <a:rPr lang="en-US" sz="7100" dirty="0"/>
              <a:t> 1 </a:t>
            </a:r>
            <a:br>
              <a:rPr lang="en-US" sz="7100" dirty="0"/>
            </a:br>
            <a:r>
              <a:rPr lang="en-US" sz="7100" dirty="0" err="1"/>
              <a:t>Djanago</a:t>
            </a:r>
            <a:r>
              <a:rPr lang="en-US" sz="7100" dirty="0"/>
              <a:t> </a:t>
            </a:r>
            <a:r>
              <a:rPr lang="en-US" sz="7100" dirty="0" err="1"/>
              <a:t>Kurulumu</a:t>
            </a:r>
            <a:r>
              <a:rPr lang="en-US" sz="7100" dirty="0"/>
              <a:t> </a:t>
            </a:r>
            <a:br>
              <a:rPr lang="en-US" sz="7100" dirty="0"/>
            </a:br>
            <a:r>
              <a:rPr lang="en-US" sz="7100" dirty="0" err="1"/>
              <a:t>ve</a:t>
            </a:r>
            <a:r>
              <a:rPr lang="en-US" sz="7100" dirty="0"/>
              <a:t> </a:t>
            </a:r>
            <a:br>
              <a:rPr lang="en-US" sz="7100" dirty="0"/>
            </a:br>
            <a:r>
              <a:rPr lang="en-US" sz="7100" dirty="0"/>
              <a:t>İlk </a:t>
            </a:r>
            <a:r>
              <a:rPr lang="en-US" sz="7100" dirty="0" err="1"/>
              <a:t>Uygulama</a:t>
            </a:r>
            <a:r>
              <a:rPr lang="en-US" sz="7100" dirty="0"/>
              <a:t> </a:t>
            </a:r>
            <a:r>
              <a:rPr lang="en-US" sz="7100" dirty="0" err="1"/>
              <a:t>Oluşturma</a:t>
            </a:r>
            <a:endParaRPr lang="tr-TR" sz="7100" dirty="0"/>
          </a:p>
        </p:txBody>
      </p:sp>
      <p:cxnSp>
        <p:nvCxnSpPr>
          <p:cNvPr id="21" name="Straight Connector 10">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0392" y="1696718"/>
            <a:ext cx="147397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descr="Ekranda bilgisayar betiği">
            <a:extLst>
              <a:ext uri="{FF2B5EF4-FFF2-40B4-BE49-F238E27FC236}">
                <a16:creationId xmlns:a16="http://schemas.microsoft.com/office/drawing/2014/main" id="{B6CD6ADA-F31C-D54A-2E30-DD01D1CA303B}"/>
              </a:ext>
            </a:extLst>
          </p:cNvPr>
          <p:cNvPicPr>
            <a:picLocks noChangeAspect="1"/>
          </p:cNvPicPr>
          <p:nvPr/>
        </p:nvPicPr>
        <p:blipFill rotWithShape="1">
          <a:blip r:embed="rId2"/>
          <a:srcRect r="24271"/>
          <a:stretch/>
        </p:blipFill>
        <p:spPr>
          <a:xfrm>
            <a:off x="9231686" y="10"/>
            <a:ext cx="15153903" cy="13357215"/>
          </a:xfrm>
          <a:prstGeom prst="rect">
            <a:avLst/>
          </a:prstGeom>
        </p:spPr>
      </p:pic>
    </p:spTree>
    <p:extLst>
      <p:ext uri="{BB962C8B-B14F-4D97-AF65-F5344CB8AC3E}">
        <p14:creationId xmlns:p14="http://schemas.microsoft.com/office/powerpoint/2010/main" val="3193676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EB9D4213-7A3C-6884-4BF2-AEE11F0F9B0A}"/>
              </a:ext>
            </a:extLst>
          </p:cNvPr>
          <p:cNvSpPr>
            <a:spLocks noGrp="1"/>
          </p:cNvSpPr>
          <p:nvPr>
            <p:ph type="title"/>
          </p:nvPr>
        </p:nvSpPr>
        <p:spPr/>
        <p:txBody>
          <a:bodyPr/>
          <a:lstStyle/>
          <a:p>
            <a:r>
              <a:rPr lang="tr-TR" dirty="0"/>
              <a:t>Kurulum</a:t>
            </a:r>
            <a:r>
              <a:rPr lang="en-US" dirty="0"/>
              <a:t>, </a:t>
            </a:r>
            <a:r>
              <a:rPr lang="tr-TR" dirty="0"/>
              <a:t>Çalışma</a:t>
            </a:r>
            <a:r>
              <a:rPr lang="en-US" dirty="0"/>
              <a:t> </a:t>
            </a:r>
            <a:r>
              <a:rPr lang="tr-TR" noProof="1"/>
              <a:t>Yapısı</a:t>
            </a:r>
            <a:r>
              <a:rPr lang="en-US" dirty="0"/>
              <a:t> </a:t>
            </a:r>
            <a:r>
              <a:rPr lang="en-US" dirty="0" err="1"/>
              <a:t>ve</a:t>
            </a:r>
            <a:r>
              <a:rPr lang="en-US" dirty="0"/>
              <a:t> İlk </a:t>
            </a:r>
            <a:r>
              <a:rPr lang="tr-TR" dirty="0"/>
              <a:t>Uygulama</a:t>
            </a:r>
          </a:p>
        </p:txBody>
      </p:sp>
      <p:sp>
        <p:nvSpPr>
          <p:cNvPr id="6" name="İçerik Yer Tutucusu 5">
            <a:extLst>
              <a:ext uri="{FF2B5EF4-FFF2-40B4-BE49-F238E27FC236}">
                <a16:creationId xmlns:a16="http://schemas.microsoft.com/office/drawing/2014/main" id="{FECBBE0B-EF6F-B314-2317-08AA1EEA95BC}"/>
              </a:ext>
            </a:extLst>
          </p:cNvPr>
          <p:cNvSpPr>
            <a:spLocks noGrp="1"/>
          </p:cNvSpPr>
          <p:nvPr>
            <p:ph idx="1"/>
          </p:nvPr>
        </p:nvSpPr>
        <p:spPr/>
        <p:txBody>
          <a:bodyPr/>
          <a:lstStyle/>
          <a:p>
            <a:r>
              <a:rPr lang="tr-TR" dirty="0"/>
              <a:t>Kurulum için </a:t>
            </a:r>
          </a:p>
          <a:p>
            <a:pPr lvl="1"/>
            <a:r>
              <a:rPr lang="tr-TR" dirty="0" err="1"/>
              <a:t>py</a:t>
            </a:r>
            <a:r>
              <a:rPr lang="tr-TR" dirty="0"/>
              <a:t> -m </a:t>
            </a:r>
            <a:r>
              <a:rPr lang="tr-TR" dirty="0" err="1"/>
              <a:t>pip</a:t>
            </a:r>
            <a:r>
              <a:rPr lang="tr-TR" dirty="0"/>
              <a:t> </a:t>
            </a:r>
            <a:r>
              <a:rPr lang="tr-TR" dirty="0" err="1"/>
              <a:t>install</a:t>
            </a:r>
            <a:r>
              <a:rPr lang="tr-TR" dirty="0"/>
              <a:t> </a:t>
            </a:r>
            <a:r>
              <a:rPr lang="tr-TR" dirty="0" err="1"/>
              <a:t>Django</a:t>
            </a:r>
            <a:endParaRPr lang="tr-TR" dirty="0"/>
          </a:p>
          <a:p>
            <a:pPr lvl="1"/>
            <a:r>
              <a:rPr lang="tr-TR" dirty="0"/>
              <a:t>Varsayılan dizine </a:t>
            </a:r>
            <a:r>
              <a:rPr lang="tr-TR" dirty="0" err="1"/>
              <a:t>Django</a:t>
            </a:r>
            <a:r>
              <a:rPr lang="tr-TR" dirty="0"/>
              <a:t> kurulumu yapar.</a:t>
            </a:r>
          </a:p>
          <a:p>
            <a:r>
              <a:rPr lang="tr-TR" dirty="0"/>
              <a:t>Bir </a:t>
            </a:r>
            <a:r>
              <a:rPr lang="tr-TR" dirty="0" err="1"/>
              <a:t>Django</a:t>
            </a:r>
            <a:r>
              <a:rPr lang="tr-TR" dirty="0"/>
              <a:t> projesi oluşturmak için</a:t>
            </a:r>
            <a:endParaRPr lang="en-US" dirty="0"/>
          </a:p>
          <a:p>
            <a:pPr lvl="1"/>
            <a:r>
              <a:rPr lang="en-US" dirty="0"/>
              <a:t> </a:t>
            </a:r>
            <a:r>
              <a:rPr lang="en-US" dirty="0" err="1"/>
              <a:t>django</a:t>
            </a:r>
            <a:r>
              <a:rPr lang="en-US" dirty="0"/>
              <a:t>-admin </a:t>
            </a:r>
            <a:r>
              <a:rPr lang="en-US" dirty="0" err="1"/>
              <a:t>startproject</a:t>
            </a:r>
            <a:r>
              <a:rPr lang="en-US" dirty="0"/>
              <a:t> </a:t>
            </a:r>
            <a:r>
              <a:rPr lang="en-US" dirty="0" err="1"/>
              <a:t>mysite</a:t>
            </a:r>
            <a:r>
              <a:rPr lang="en-US" dirty="0"/>
              <a:t> (</a:t>
            </a:r>
            <a:r>
              <a:rPr lang="en-US" dirty="0" err="1"/>
              <a:t>mysite</a:t>
            </a:r>
            <a:r>
              <a:rPr lang="en-US" dirty="0"/>
              <a:t> </a:t>
            </a:r>
            <a:r>
              <a:rPr lang="en-US" dirty="0" err="1"/>
              <a:t>projemizin</a:t>
            </a:r>
            <a:r>
              <a:rPr lang="en-US" dirty="0"/>
              <a:t> </a:t>
            </a:r>
            <a:r>
              <a:rPr lang="en-US" dirty="0" err="1"/>
              <a:t>adı</a:t>
            </a:r>
            <a:r>
              <a:rPr lang="en-US" dirty="0"/>
              <a:t>)</a:t>
            </a:r>
          </a:p>
          <a:p>
            <a:r>
              <a:rPr lang="en-US" dirty="0"/>
              <a:t>Server </a:t>
            </a:r>
            <a:r>
              <a:rPr lang="en-US" dirty="0" err="1"/>
              <a:t>çalıştırmak</a:t>
            </a:r>
            <a:r>
              <a:rPr lang="en-US" dirty="0"/>
              <a:t> </a:t>
            </a:r>
            <a:r>
              <a:rPr lang="en-US" dirty="0" err="1"/>
              <a:t>için</a:t>
            </a:r>
            <a:endParaRPr lang="en-US" dirty="0"/>
          </a:p>
          <a:p>
            <a:pPr lvl="1"/>
            <a:r>
              <a:rPr lang="en-US" dirty="0"/>
              <a:t>Python manage.py </a:t>
            </a:r>
            <a:r>
              <a:rPr lang="en-US" dirty="0" err="1"/>
              <a:t>runserver</a:t>
            </a:r>
            <a:endParaRPr lang="en-US" dirty="0"/>
          </a:p>
          <a:p>
            <a:pPr marL="0" indent="0">
              <a:buNone/>
            </a:pPr>
            <a:endParaRPr lang="en-US" dirty="0"/>
          </a:p>
          <a:p>
            <a:pPr lvl="1"/>
            <a:endParaRPr lang="tr-TR" dirty="0"/>
          </a:p>
          <a:p>
            <a:endParaRPr lang="tr-TR" dirty="0"/>
          </a:p>
        </p:txBody>
      </p:sp>
    </p:spTree>
    <p:extLst>
      <p:ext uri="{BB962C8B-B14F-4D97-AF65-F5344CB8AC3E}">
        <p14:creationId xmlns:p14="http://schemas.microsoft.com/office/powerpoint/2010/main" val="311739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352C2-49F4-C5D5-E3E9-6BE0EC2523FF}"/>
              </a:ext>
            </a:extLst>
          </p:cNvPr>
          <p:cNvSpPr>
            <a:spLocks noGrp="1"/>
          </p:cNvSpPr>
          <p:nvPr>
            <p:ph type="title"/>
          </p:nvPr>
        </p:nvSpPr>
        <p:spPr/>
        <p:txBody>
          <a:bodyPr/>
          <a:lstStyle/>
          <a:p>
            <a:r>
              <a:rPr lang="tr-TR"/>
              <a:t>Uygulama Oluşturmak</a:t>
            </a:r>
          </a:p>
        </p:txBody>
      </p:sp>
      <p:sp>
        <p:nvSpPr>
          <p:cNvPr id="3" name="İçerik Yer Tutucusu 2">
            <a:extLst>
              <a:ext uri="{FF2B5EF4-FFF2-40B4-BE49-F238E27FC236}">
                <a16:creationId xmlns:a16="http://schemas.microsoft.com/office/drawing/2014/main" id="{E085AC50-5071-D4BB-27B8-A5DBE4A2CD7E}"/>
              </a:ext>
            </a:extLst>
          </p:cNvPr>
          <p:cNvSpPr>
            <a:spLocks noGrp="1"/>
          </p:cNvSpPr>
          <p:nvPr>
            <p:ph idx="1"/>
          </p:nvPr>
        </p:nvSpPr>
        <p:spPr/>
        <p:txBody>
          <a:bodyPr/>
          <a:lstStyle/>
          <a:p>
            <a:r>
              <a:rPr lang="en-US" dirty="0"/>
              <a:t>Bir Django </a:t>
            </a:r>
            <a:r>
              <a:rPr lang="en-US" dirty="0" err="1"/>
              <a:t>projesinde</a:t>
            </a:r>
            <a:r>
              <a:rPr lang="en-US" dirty="0"/>
              <a:t> </a:t>
            </a:r>
            <a:r>
              <a:rPr lang="en-US" dirty="0" err="1"/>
              <a:t>uygulama</a:t>
            </a:r>
            <a:r>
              <a:rPr lang="en-US" dirty="0"/>
              <a:t> </a:t>
            </a:r>
            <a:r>
              <a:rPr lang="en-US" dirty="0" err="1"/>
              <a:t>oluşturmak</a:t>
            </a:r>
            <a:r>
              <a:rPr lang="en-US" dirty="0"/>
              <a:t> </a:t>
            </a:r>
            <a:r>
              <a:rPr lang="en-US" dirty="0" err="1"/>
              <a:t>için</a:t>
            </a:r>
            <a:endParaRPr lang="en-US" dirty="0"/>
          </a:p>
          <a:p>
            <a:pPr lvl="1"/>
            <a:r>
              <a:rPr lang="en-US" dirty="0"/>
              <a:t>python manage.py </a:t>
            </a:r>
            <a:r>
              <a:rPr lang="en-US" dirty="0" err="1"/>
              <a:t>startapp</a:t>
            </a:r>
            <a:r>
              <a:rPr lang="en-US" dirty="0"/>
              <a:t> home  (home </a:t>
            </a:r>
            <a:r>
              <a:rPr lang="en-US" dirty="0" err="1"/>
              <a:t>adında</a:t>
            </a:r>
            <a:r>
              <a:rPr lang="en-US" dirty="0"/>
              <a:t> </a:t>
            </a:r>
            <a:r>
              <a:rPr lang="en-US" dirty="0" err="1"/>
              <a:t>bir</a:t>
            </a:r>
            <a:r>
              <a:rPr lang="en-US" dirty="0"/>
              <a:t> </a:t>
            </a:r>
            <a:r>
              <a:rPr lang="en-US" dirty="0" err="1"/>
              <a:t>uygulama</a:t>
            </a:r>
            <a:r>
              <a:rPr lang="en-US" dirty="0"/>
              <a:t> </a:t>
            </a:r>
            <a:r>
              <a:rPr lang="en-US" dirty="0" err="1"/>
              <a:t>oluşturur</a:t>
            </a:r>
            <a:r>
              <a:rPr lang="en-US" dirty="0"/>
              <a:t>)</a:t>
            </a:r>
          </a:p>
          <a:p>
            <a:r>
              <a:rPr lang="en-US" dirty="0"/>
              <a:t>Ana </a:t>
            </a:r>
            <a:r>
              <a:rPr lang="en-US" dirty="0" err="1"/>
              <a:t>Proje</a:t>
            </a:r>
            <a:r>
              <a:rPr lang="en-US" dirty="0"/>
              <a:t> </a:t>
            </a:r>
            <a:r>
              <a:rPr lang="en-US" dirty="0" err="1"/>
              <a:t>Dizininde</a:t>
            </a:r>
            <a:r>
              <a:rPr lang="en-US" dirty="0"/>
              <a:t> </a:t>
            </a:r>
            <a:r>
              <a:rPr lang="en-US" dirty="0" err="1"/>
              <a:t>Yapılacaklar</a:t>
            </a:r>
            <a:endParaRPr lang="en-US" dirty="0"/>
          </a:p>
          <a:p>
            <a:pPr lvl="1"/>
            <a:r>
              <a:rPr lang="en-US" dirty="0"/>
              <a:t>setting.py da </a:t>
            </a:r>
            <a:r>
              <a:rPr lang="en-US" dirty="0" err="1"/>
              <a:t>uygulama</a:t>
            </a:r>
            <a:r>
              <a:rPr lang="en-US" dirty="0"/>
              <a:t> </a:t>
            </a:r>
            <a:r>
              <a:rPr lang="en-US" dirty="0" err="1"/>
              <a:t>ayarlarını</a:t>
            </a:r>
            <a:r>
              <a:rPr lang="en-US" dirty="0"/>
              <a:t> </a:t>
            </a:r>
            <a:r>
              <a:rPr lang="en-US" dirty="0" err="1"/>
              <a:t>girilmeli</a:t>
            </a:r>
            <a:endParaRPr lang="en-US" dirty="0"/>
          </a:p>
          <a:p>
            <a:pPr lvl="2"/>
            <a:r>
              <a:rPr lang="en-US" dirty="0"/>
              <a:t>‘</a:t>
            </a:r>
            <a:r>
              <a:rPr lang="en-US" dirty="0" err="1"/>
              <a:t>home.apps.HomeConfig</a:t>
            </a:r>
            <a:r>
              <a:rPr lang="en-US" dirty="0"/>
              <a:t>’</a:t>
            </a:r>
          </a:p>
          <a:p>
            <a:pPr lvl="1"/>
            <a:r>
              <a:rPr lang="en-US" dirty="0"/>
              <a:t>url.py da </a:t>
            </a:r>
            <a:r>
              <a:rPr lang="en-US" dirty="0" err="1"/>
              <a:t>uygulama</a:t>
            </a:r>
            <a:r>
              <a:rPr lang="en-US" dirty="0"/>
              <a:t> </a:t>
            </a:r>
            <a:r>
              <a:rPr lang="en-US" dirty="0" err="1"/>
              <a:t>urls</a:t>
            </a:r>
            <a:r>
              <a:rPr lang="en-US" dirty="0"/>
              <a:t> </a:t>
            </a:r>
            <a:r>
              <a:rPr lang="en-US" dirty="0" err="1"/>
              <a:t>parthi</a:t>
            </a:r>
            <a:r>
              <a:rPr lang="en-US" dirty="0"/>
              <a:t> </a:t>
            </a:r>
            <a:r>
              <a:rPr lang="en-US" dirty="0" err="1"/>
              <a:t>belirtilmeli</a:t>
            </a:r>
            <a:endParaRPr lang="en-US" dirty="0"/>
          </a:p>
          <a:p>
            <a:pPr lvl="2"/>
            <a:r>
              <a:rPr lang="en-US" dirty="0"/>
              <a:t>path('home/', include('</a:t>
            </a:r>
            <a:r>
              <a:rPr lang="en-US" dirty="0" err="1"/>
              <a:t>home.urls</a:t>
            </a:r>
            <a:r>
              <a:rPr lang="en-US" dirty="0"/>
              <a:t>’)),</a:t>
            </a:r>
          </a:p>
          <a:p>
            <a:endParaRPr lang="tr-TR" dirty="0"/>
          </a:p>
        </p:txBody>
      </p:sp>
    </p:spTree>
    <p:extLst>
      <p:ext uri="{BB962C8B-B14F-4D97-AF65-F5344CB8AC3E}">
        <p14:creationId xmlns:p14="http://schemas.microsoft.com/office/powerpoint/2010/main" val="253920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6350" y="1"/>
            <a:ext cx="17763332" cy="4202172"/>
          </a:xfrm>
          <a:custGeom>
            <a:avLst/>
            <a:gdLst>
              <a:gd name="T0" fmla="*/ 0 w 14216"/>
              <a:gd name="T1" fmla="*/ 0 h 3363"/>
              <a:gd name="T2" fmla="*/ 0 w 14216"/>
              <a:gd name="T3" fmla="*/ 2756 h 3363"/>
              <a:gd name="T4" fmla="*/ 92 w 14216"/>
              <a:gd name="T5" fmla="*/ 2804 h 3363"/>
              <a:gd name="T6" fmla="*/ 210 w 14216"/>
              <a:gd name="T7" fmla="*/ 2856 h 3363"/>
              <a:gd name="T8" fmla="*/ 372 w 14216"/>
              <a:gd name="T9" fmla="*/ 2920 h 3363"/>
              <a:gd name="T10" fmla="*/ 582 w 14216"/>
              <a:gd name="T11" fmla="*/ 2994 h 3363"/>
              <a:gd name="T12" fmla="*/ 839 w 14216"/>
              <a:gd name="T13" fmla="*/ 3071 h 3363"/>
              <a:gd name="T14" fmla="*/ 1143 w 14216"/>
              <a:gd name="T15" fmla="*/ 3147 h 3363"/>
              <a:gd name="T16" fmla="*/ 1495 w 14216"/>
              <a:gd name="T17" fmla="*/ 3219 h 3363"/>
              <a:gd name="T18" fmla="*/ 1788 w 14216"/>
              <a:gd name="T19" fmla="*/ 3267 h 3363"/>
              <a:gd name="T20" fmla="*/ 2000 w 14216"/>
              <a:gd name="T21" fmla="*/ 3295 h 3363"/>
              <a:gd name="T22" fmla="*/ 2224 w 14216"/>
              <a:gd name="T23" fmla="*/ 3319 h 3363"/>
              <a:gd name="T24" fmla="*/ 2460 w 14216"/>
              <a:gd name="T25" fmla="*/ 3337 h 3363"/>
              <a:gd name="T26" fmla="*/ 2706 w 14216"/>
              <a:gd name="T27" fmla="*/ 3351 h 3363"/>
              <a:gd name="T28" fmla="*/ 2965 w 14216"/>
              <a:gd name="T29" fmla="*/ 3361 h 3363"/>
              <a:gd name="T30" fmla="*/ 3237 w 14216"/>
              <a:gd name="T31" fmla="*/ 3363 h 3363"/>
              <a:gd name="T32" fmla="*/ 3521 w 14216"/>
              <a:gd name="T33" fmla="*/ 3359 h 3363"/>
              <a:gd name="T34" fmla="*/ 3815 w 14216"/>
              <a:gd name="T35" fmla="*/ 3347 h 3363"/>
              <a:gd name="T36" fmla="*/ 4123 w 14216"/>
              <a:gd name="T37" fmla="*/ 3329 h 3363"/>
              <a:gd name="T38" fmla="*/ 4442 w 14216"/>
              <a:gd name="T39" fmla="*/ 3301 h 3363"/>
              <a:gd name="T40" fmla="*/ 4774 w 14216"/>
              <a:gd name="T41" fmla="*/ 3265 h 3363"/>
              <a:gd name="T42" fmla="*/ 5118 w 14216"/>
              <a:gd name="T43" fmla="*/ 3217 h 3363"/>
              <a:gd name="T44" fmla="*/ 5473 w 14216"/>
              <a:gd name="T45" fmla="*/ 3161 h 3363"/>
              <a:gd name="T46" fmla="*/ 5841 w 14216"/>
              <a:gd name="T47" fmla="*/ 3095 h 3363"/>
              <a:gd name="T48" fmla="*/ 6029 w 14216"/>
              <a:gd name="T49" fmla="*/ 3058 h 3363"/>
              <a:gd name="T50" fmla="*/ 6417 w 14216"/>
              <a:gd name="T51" fmla="*/ 2940 h 3363"/>
              <a:gd name="T52" fmla="*/ 6784 w 14216"/>
              <a:gd name="T53" fmla="*/ 2820 h 3363"/>
              <a:gd name="T54" fmla="*/ 7134 w 14216"/>
              <a:gd name="T55" fmla="*/ 2700 h 3363"/>
              <a:gd name="T56" fmla="*/ 7464 w 14216"/>
              <a:gd name="T57" fmla="*/ 2582 h 3363"/>
              <a:gd name="T58" fmla="*/ 7777 w 14216"/>
              <a:gd name="T59" fmla="*/ 2462 h 3363"/>
              <a:gd name="T60" fmla="*/ 8075 w 14216"/>
              <a:gd name="T61" fmla="*/ 2342 h 3363"/>
              <a:gd name="T62" fmla="*/ 8359 w 14216"/>
              <a:gd name="T63" fmla="*/ 2222 h 3363"/>
              <a:gd name="T64" fmla="*/ 8888 w 14216"/>
              <a:gd name="T65" fmla="*/ 1984 h 3363"/>
              <a:gd name="T66" fmla="*/ 9372 w 14216"/>
              <a:gd name="T67" fmla="*/ 1751 h 3363"/>
              <a:gd name="T68" fmla="*/ 9824 w 14216"/>
              <a:gd name="T69" fmla="*/ 1525 h 3363"/>
              <a:gd name="T70" fmla="*/ 10457 w 14216"/>
              <a:gd name="T71" fmla="*/ 1197 h 3363"/>
              <a:gd name="T72" fmla="*/ 10863 w 14216"/>
              <a:gd name="T73" fmla="*/ 993 h 3363"/>
              <a:gd name="T74" fmla="*/ 11268 w 14216"/>
              <a:gd name="T75" fmla="*/ 799 h 3363"/>
              <a:gd name="T76" fmla="*/ 11578 w 14216"/>
              <a:gd name="T77" fmla="*/ 663 h 3363"/>
              <a:gd name="T78" fmla="*/ 11790 w 14216"/>
              <a:gd name="T79" fmla="*/ 578 h 3363"/>
              <a:gd name="T80" fmla="*/ 12006 w 14216"/>
              <a:gd name="T81" fmla="*/ 498 h 3363"/>
              <a:gd name="T82" fmla="*/ 12228 w 14216"/>
              <a:gd name="T83" fmla="*/ 420 h 3363"/>
              <a:gd name="T84" fmla="*/ 12457 w 14216"/>
              <a:gd name="T85" fmla="*/ 346 h 3363"/>
              <a:gd name="T86" fmla="*/ 12697 w 14216"/>
              <a:gd name="T87" fmla="*/ 278 h 3363"/>
              <a:gd name="T88" fmla="*/ 12945 w 14216"/>
              <a:gd name="T89" fmla="*/ 216 h 3363"/>
              <a:gd name="T90" fmla="*/ 13205 w 14216"/>
              <a:gd name="T91" fmla="*/ 158 h 3363"/>
              <a:gd name="T92" fmla="*/ 13477 w 14216"/>
              <a:gd name="T93" fmla="*/ 106 h 3363"/>
              <a:gd name="T94" fmla="*/ 13760 w 14216"/>
              <a:gd name="T95" fmla="*/ 58 h 3363"/>
              <a:gd name="T96" fmla="*/ 14060 w 14216"/>
              <a:gd name="T97" fmla="*/ 18 h 3363"/>
              <a:gd name="T98" fmla="*/ 14216 w 14216"/>
              <a:gd name="T99" fmla="*/ 0 h 3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16" h="3363">
                <a:moveTo>
                  <a:pt x="14216" y="0"/>
                </a:moveTo>
                <a:lnTo>
                  <a:pt x="0" y="0"/>
                </a:lnTo>
                <a:lnTo>
                  <a:pt x="0" y="2756"/>
                </a:lnTo>
                <a:lnTo>
                  <a:pt x="0" y="2756"/>
                </a:lnTo>
                <a:lnTo>
                  <a:pt x="24" y="2768"/>
                </a:lnTo>
                <a:lnTo>
                  <a:pt x="92" y="2804"/>
                </a:lnTo>
                <a:lnTo>
                  <a:pt x="146" y="2828"/>
                </a:lnTo>
                <a:lnTo>
                  <a:pt x="210" y="2856"/>
                </a:lnTo>
                <a:lnTo>
                  <a:pt x="284" y="2886"/>
                </a:lnTo>
                <a:lnTo>
                  <a:pt x="372" y="2920"/>
                </a:lnTo>
                <a:lnTo>
                  <a:pt x="472" y="2956"/>
                </a:lnTo>
                <a:lnTo>
                  <a:pt x="582" y="2994"/>
                </a:lnTo>
                <a:lnTo>
                  <a:pt x="705" y="3032"/>
                </a:lnTo>
                <a:lnTo>
                  <a:pt x="839" y="3071"/>
                </a:lnTo>
                <a:lnTo>
                  <a:pt x="985" y="3109"/>
                </a:lnTo>
                <a:lnTo>
                  <a:pt x="1143" y="3147"/>
                </a:lnTo>
                <a:lnTo>
                  <a:pt x="1313" y="3185"/>
                </a:lnTo>
                <a:lnTo>
                  <a:pt x="1495" y="3219"/>
                </a:lnTo>
                <a:lnTo>
                  <a:pt x="1689" y="3251"/>
                </a:lnTo>
                <a:lnTo>
                  <a:pt x="1788" y="3267"/>
                </a:lnTo>
                <a:lnTo>
                  <a:pt x="1894" y="3281"/>
                </a:lnTo>
                <a:lnTo>
                  <a:pt x="2000" y="3295"/>
                </a:lnTo>
                <a:lnTo>
                  <a:pt x="2110" y="3307"/>
                </a:lnTo>
                <a:lnTo>
                  <a:pt x="2224" y="3319"/>
                </a:lnTo>
                <a:lnTo>
                  <a:pt x="2340" y="3329"/>
                </a:lnTo>
                <a:lnTo>
                  <a:pt x="2460" y="3337"/>
                </a:lnTo>
                <a:lnTo>
                  <a:pt x="2582" y="3345"/>
                </a:lnTo>
                <a:lnTo>
                  <a:pt x="2706" y="3351"/>
                </a:lnTo>
                <a:lnTo>
                  <a:pt x="2836" y="3357"/>
                </a:lnTo>
                <a:lnTo>
                  <a:pt x="2965" y="3361"/>
                </a:lnTo>
                <a:lnTo>
                  <a:pt x="3099" y="3363"/>
                </a:lnTo>
                <a:lnTo>
                  <a:pt x="3237" y="3363"/>
                </a:lnTo>
                <a:lnTo>
                  <a:pt x="3377" y="3363"/>
                </a:lnTo>
                <a:lnTo>
                  <a:pt x="3521" y="3359"/>
                </a:lnTo>
                <a:lnTo>
                  <a:pt x="3667" y="3355"/>
                </a:lnTo>
                <a:lnTo>
                  <a:pt x="3815" y="3347"/>
                </a:lnTo>
                <a:lnTo>
                  <a:pt x="3969" y="3339"/>
                </a:lnTo>
                <a:lnTo>
                  <a:pt x="4123" y="3329"/>
                </a:lnTo>
                <a:lnTo>
                  <a:pt x="4280" y="3315"/>
                </a:lnTo>
                <a:lnTo>
                  <a:pt x="4442" y="3301"/>
                </a:lnTo>
                <a:lnTo>
                  <a:pt x="4606" y="3283"/>
                </a:lnTo>
                <a:lnTo>
                  <a:pt x="4774" y="3265"/>
                </a:lnTo>
                <a:lnTo>
                  <a:pt x="4944" y="3243"/>
                </a:lnTo>
                <a:lnTo>
                  <a:pt x="5118" y="3217"/>
                </a:lnTo>
                <a:lnTo>
                  <a:pt x="5294" y="3191"/>
                </a:lnTo>
                <a:lnTo>
                  <a:pt x="5473" y="3161"/>
                </a:lnTo>
                <a:lnTo>
                  <a:pt x="5655" y="3129"/>
                </a:lnTo>
                <a:lnTo>
                  <a:pt x="5841" y="3095"/>
                </a:lnTo>
                <a:lnTo>
                  <a:pt x="6029" y="3058"/>
                </a:lnTo>
                <a:lnTo>
                  <a:pt x="6029" y="3058"/>
                </a:lnTo>
                <a:lnTo>
                  <a:pt x="6227" y="2998"/>
                </a:lnTo>
                <a:lnTo>
                  <a:pt x="6417" y="2940"/>
                </a:lnTo>
                <a:lnTo>
                  <a:pt x="6604" y="2880"/>
                </a:lnTo>
                <a:lnTo>
                  <a:pt x="6784" y="2820"/>
                </a:lnTo>
                <a:lnTo>
                  <a:pt x="6962" y="2760"/>
                </a:lnTo>
                <a:lnTo>
                  <a:pt x="7134" y="2700"/>
                </a:lnTo>
                <a:lnTo>
                  <a:pt x="7302" y="2642"/>
                </a:lnTo>
                <a:lnTo>
                  <a:pt x="7464" y="2582"/>
                </a:lnTo>
                <a:lnTo>
                  <a:pt x="7624" y="2522"/>
                </a:lnTo>
                <a:lnTo>
                  <a:pt x="7777" y="2462"/>
                </a:lnTo>
                <a:lnTo>
                  <a:pt x="7929" y="2402"/>
                </a:lnTo>
                <a:lnTo>
                  <a:pt x="8075" y="2342"/>
                </a:lnTo>
                <a:lnTo>
                  <a:pt x="8219" y="2282"/>
                </a:lnTo>
                <a:lnTo>
                  <a:pt x="8359" y="2222"/>
                </a:lnTo>
                <a:lnTo>
                  <a:pt x="8631" y="2102"/>
                </a:lnTo>
                <a:lnTo>
                  <a:pt x="8888" y="1984"/>
                </a:lnTo>
                <a:lnTo>
                  <a:pt x="9136" y="1866"/>
                </a:lnTo>
                <a:lnTo>
                  <a:pt x="9372" y="1751"/>
                </a:lnTo>
                <a:lnTo>
                  <a:pt x="9602" y="1637"/>
                </a:lnTo>
                <a:lnTo>
                  <a:pt x="9824" y="1525"/>
                </a:lnTo>
                <a:lnTo>
                  <a:pt x="10040" y="1413"/>
                </a:lnTo>
                <a:lnTo>
                  <a:pt x="10457" y="1197"/>
                </a:lnTo>
                <a:lnTo>
                  <a:pt x="10661" y="1093"/>
                </a:lnTo>
                <a:lnTo>
                  <a:pt x="10863" y="993"/>
                </a:lnTo>
                <a:lnTo>
                  <a:pt x="11067" y="895"/>
                </a:lnTo>
                <a:lnTo>
                  <a:pt x="11268" y="799"/>
                </a:lnTo>
                <a:lnTo>
                  <a:pt x="11474" y="707"/>
                </a:lnTo>
                <a:lnTo>
                  <a:pt x="11578" y="663"/>
                </a:lnTo>
                <a:lnTo>
                  <a:pt x="11684" y="621"/>
                </a:lnTo>
                <a:lnTo>
                  <a:pt x="11790" y="578"/>
                </a:lnTo>
                <a:lnTo>
                  <a:pt x="11898" y="538"/>
                </a:lnTo>
                <a:lnTo>
                  <a:pt x="12006" y="498"/>
                </a:lnTo>
                <a:lnTo>
                  <a:pt x="12116" y="458"/>
                </a:lnTo>
                <a:lnTo>
                  <a:pt x="12228" y="420"/>
                </a:lnTo>
                <a:lnTo>
                  <a:pt x="12342" y="382"/>
                </a:lnTo>
                <a:lnTo>
                  <a:pt x="12457" y="346"/>
                </a:lnTo>
                <a:lnTo>
                  <a:pt x="12577" y="312"/>
                </a:lnTo>
                <a:lnTo>
                  <a:pt x="12697" y="278"/>
                </a:lnTo>
                <a:lnTo>
                  <a:pt x="12819" y="246"/>
                </a:lnTo>
                <a:lnTo>
                  <a:pt x="12945" y="216"/>
                </a:lnTo>
                <a:lnTo>
                  <a:pt x="13073" y="186"/>
                </a:lnTo>
                <a:lnTo>
                  <a:pt x="13205" y="158"/>
                </a:lnTo>
                <a:lnTo>
                  <a:pt x="13339" y="130"/>
                </a:lnTo>
                <a:lnTo>
                  <a:pt x="13477" y="106"/>
                </a:lnTo>
                <a:lnTo>
                  <a:pt x="13616" y="82"/>
                </a:lnTo>
                <a:lnTo>
                  <a:pt x="13760" y="58"/>
                </a:lnTo>
                <a:lnTo>
                  <a:pt x="13908" y="38"/>
                </a:lnTo>
                <a:lnTo>
                  <a:pt x="14060" y="18"/>
                </a:lnTo>
                <a:lnTo>
                  <a:pt x="14216" y="0"/>
                </a:lnTo>
                <a:lnTo>
                  <a:pt x="14216"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6" name="Freeform 6"/>
          <p:cNvSpPr>
            <a:spLocks/>
          </p:cNvSpPr>
          <p:nvPr/>
        </p:nvSpPr>
        <p:spPr bwMode="auto">
          <a:xfrm>
            <a:off x="6350" y="355600"/>
            <a:ext cx="24379238" cy="5570538"/>
          </a:xfrm>
          <a:custGeom>
            <a:avLst/>
            <a:gdLst>
              <a:gd name="T0" fmla="*/ 0 w 15357"/>
              <a:gd name="T1" fmla="*/ 2901 h 3509"/>
              <a:gd name="T2" fmla="*/ 92 w 15357"/>
              <a:gd name="T3" fmla="*/ 2949 h 3509"/>
              <a:gd name="T4" fmla="*/ 210 w 15357"/>
              <a:gd name="T5" fmla="*/ 3001 h 3509"/>
              <a:gd name="T6" fmla="*/ 372 w 15357"/>
              <a:gd name="T7" fmla="*/ 3065 h 3509"/>
              <a:gd name="T8" fmla="*/ 582 w 15357"/>
              <a:gd name="T9" fmla="*/ 3139 h 3509"/>
              <a:gd name="T10" fmla="*/ 839 w 15357"/>
              <a:gd name="T11" fmla="*/ 3217 h 3509"/>
              <a:gd name="T12" fmla="*/ 1143 w 15357"/>
              <a:gd name="T13" fmla="*/ 3295 h 3509"/>
              <a:gd name="T14" fmla="*/ 1495 w 15357"/>
              <a:gd name="T15" fmla="*/ 3365 h 3509"/>
              <a:gd name="T16" fmla="*/ 1788 w 15357"/>
              <a:gd name="T17" fmla="*/ 3413 h 3509"/>
              <a:gd name="T18" fmla="*/ 2000 w 15357"/>
              <a:gd name="T19" fmla="*/ 3441 h 3509"/>
              <a:gd name="T20" fmla="*/ 2224 w 15357"/>
              <a:gd name="T21" fmla="*/ 3465 h 3509"/>
              <a:gd name="T22" fmla="*/ 2460 w 15357"/>
              <a:gd name="T23" fmla="*/ 3485 h 3509"/>
              <a:gd name="T24" fmla="*/ 2706 w 15357"/>
              <a:gd name="T25" fmla="*/ 3499 h 3509"/>
              <a:gd name="T26" fmla="*/ 2965 w 15357"/>
              <a:gd name="T27" fmla="*/ 3507 h 3509"/>
              <a:gd name="T28" fmla="*/ 3237 w 15357"/>
              <a:gd name="T29" fmla="*/ 3509 h 3509"/>
              <a:gd name="T30" fmla="*/ 3521 w 15357"/>
              <a:gd name="T31" fmla="*/ 3505 h 3509"/>
              <a:gd name="T32" fmla="*/ 3815 w 15357"/>
              <a:gd name="T33" fmla="*/ 3495 h 3509"/>
              <a:gd name="T34" fmla="*/ 4123 w 15357"/>
              <a:gd name="T35" fmla="*/ 3475 h 3509"/>
              <a:gd name="T36" fmla="*/ 4442 w 15357"/>
              <a:gd name="T37" fmla="*/ 3447 h 3509"/>
              <a:gd name="T38" fmla="*/ 4774 w 15357"/>
              <a:gd name="T39" fmla="*/ 3411 h 3509"/>
              <a:gd name="T40" fmla="*/ 5118 w 15357"/>
              <a:gd name="T41" fmla="*/ 3365 h 3509"/>
              <a:gd name="T42" fmla="*/ 5473 w 15357"/>
              <a:gd name="T43" fmla="*/ 3307 h 3509"/>
              <a:gd name="T44" fmla="*/ 5841 w 15357"/>
              <a:gd name="T45" fmla="*/ 3241 h 3509"/>
              <a:gd name="T46" fmla="*/ 6029 w 15357"/>
              <a:gd name="T47" fmla="*/ 3203 h 3509"/>
              <a:gd name="T48" fmla="*/ 6381 w 15357"/>
              <a:gd name="T49" fmla="*/ 3105 h 3509"/>
              <a:gd name="T50" fmla="*/ 6716 w 15357"/>
              <a:gd name="T51" fmla="*/ 3001 h 3509"/>
              <a:gd name="T52" fmla="*/ 7036 w 15357"/>
              <a:gd name="T53" fmla="*/ 2897 h 3509"/>
              <a:gd name="T54" fmla="*/ 7344 w 15357"/>
              <a:gd name="T55" fmla="*/ 2790 h 3509"/>
              <a:gd name="T56" fmla="*/ 7638 w 15357"/>
              <a:gd name="T57" fmla="*/ 2680 h 3509"/>
              <a:gd name="T58" fmla="*/ 7921 w 15357"/>
              <a:gd name="T59" fmla="*/ 2568 h 3509"/>
              <a:gd name="T60" fmla="*/ 8191 w 15357"/>
              <a:gd name="T61" fmla="*/ 2456 h 3509"/>
              <a:gd name="T62" fmla="*/ 8453 w 15357"/>
              <a:gd name="T63" fmla="*/ 2340 h 3509"/>
              <a:gd name="T64" fmla="*/ 8950 w 15357"/>
              <a:gd name="T65" fmla="*/ 2110 h 3509"/>
              <a:gd name="T66" fmla="*/ 9418 w 15357"/>
              <a:gd name="T67" fmla="*/ 1878 h 3509"/>
              <a:gd name="T68" fmla="*/ 9866 w 15357"/>
              <a:gd name="T69" fmla="*/ 1650 h 3509"/>
              <a:gd name="T70" fmla="*/ 10515 w 15357"/>
              <a:gd name="T71" fmla="*/ 1317 h 3509"/>
              <a:gd name="T72" fmla="*/ 10943 w 15357"/>
              <a:gd name="T73" fmla="*/ 1105 h 3509"/>
              <a:gd name="T74" fmla="*/ 11378 w 15357"/>
              <a:gd name="T75" fmla="*/ 905 h 3509"/>
              <a:gd name="T76" fmla="*/ 11600 w 15357"/>
              <a:gd name="T77" fmla="*/ 811 h 3509"/>
              <a:gd name="T78" fmla="*/ 11826 w 15357"/>
              <a:gd name="T79" fmla="*/ 721 h 3509"/>
              <a:gd name="T80" fmla="*/ 12058 w 15357"/>
              <a:gd name="T81" fmla="*/ 635 h 3509"/>
              <a:gd name="T82" fmla="*/ 12296 w 15357"/>
              <a:gd name="T83" fmla="*/ 553 h 3509"/>
              <a:gd name="T84" fmla="*/ 12541 w 15357"/>
              <a:gd name="T85" fmla="*/ 477 h 3509"/>
              <a:gd name="T86" fmla="*/ 12793 w 15357"/>
              <a:gd name="T87" fmla="*/ 405 h 3509"/>
              <a:gd name="T88" fmla="*/ 13057 w 15357"/>
              <a:gd name="T89" fmla="*/ 342 h 3509"/>
              <a:gd name="T90" fmla="*/ 13329 w 15357"/>
              <a:gd name="T91" fmla="*/ 282 h 3509"/>
              <a:gd name="T92" fmla="*/ 13612 w 15357"/>
              <a:gd name="T93" fmla="*/ 230 h 3509"/>
              <a:gd name="T94" fmla="*/ 13908 w 15357"/>
              <a:gd name="T95" fmla="*/ 184 h 3509"/>
              <a:gd name="T96" fmla="*/ 14216 w 15357"/>
              <a:gd name="T97" fmla="*/ 146 h 3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57" h="3509">
                <a:moveTo>
                  <a:pt x="0" y="2901"/>
                </a:moveTo>
                <a:lnTo>
                  <a:pt x="0" y="2901"/>
                </a:lnTo>
                <a:lnTo>
                  <a:pt x="24" y="2913"/>
                </a:lnTo>
                <a:lnTo>
                  <a:pt x="92" y="2949"/>
                </a:lnTo>
                <a:lnTo>
                  <a:pt x="146" y="2973"/>
                </a:lnTo>
                <a:lnTo>
                  <a:pt x="210" y="3001"/>
                </a:lnTo>
                <a:lnTo>
                  <a:pt x="284" y="3031"/>
                </a:lnTo>
                <a:lnTo>
                  <a:pt x="372" y="3065"/>
                </a:lnTo>
                <a:lnTo>
                  <a:pt x="472" y="3103"/>
                </a:lnTo>
                <a:lnTo>
                  <a:pt x="582" y="3139"/>
                </a:lnTo>
                <a:lnTo>
                  <a:pt x="705" y="3179"/>
                </a:lnTo>
                <a:lnTo>
                  <a:pt x="839" y="3217"/>
                </a:lnTo>
                <a:lnTo>
                  <a:pt x="985" y="3255"/>
                </a:lnTo>
                <a:lnTo>
                  <a:pt x="1143" y="3295"/>
                </a:lnTo>
                <a:lnTo>
                  <a:pt x="1313" y="3331"/>
                </a:lnTo>
                <a:lnTo>
                  <a:pt x="1495" y="3365"/>
                </a:lnTo>
                <a:lnTo>
                  <a:pt x="1689" y="3399"/>
                </a:lnTo>
                <a:lnTo>
                  <a:pt x="1788" y="3413"/>
                </a:lnTo>
                <a:lnTo>
                  <a:pt x="1894" y="3427"/>
                </a:lnTo>
                <a:lnTo>
                  <a:pt x="2000" y="3441"/>
                </a:lnTo>
                <a:lnTo>
                  <a:pt x="2110" y="3453"/>
                </a:lnTo>
                <a:lnTo>
                  <a:pt x="2224" y="3465"/>
                </a:lnTo>
                <a:lnTo>
                  <a:pt x="2340" y="3475"/>
                </a:lnTo>
                <a:lnTo>
                  <a:pt x="2460" y="3485"/>
                </a:lnTo>
                <a:lnTo>
                  <a:pt x="2582" y="3491"/>
                </a:lnTo>
                <a:lnTo>
                  <a:pt x="2706" y="3499"/>
                </a:lnTo>
                <a:lnTo>
                  <a:pt x="2836" y="3503"/>
                </a:lnTo>
                <a:lnTo>
                  <a:pt x="2965" y="3507"/>
                </a:lnTo>
                <a:lnTo>
                  <a:pt x="3099" y="3509"/>
                </a:lnTo>
                <a:lnTo>
                  <a:pt x="3237" y="3509"/>
                </a:lnTo>
                <a:lnTo>
                  <a:pt x="3377" y="3509"/>
                </a:lnTo>
                <a:lnTo>
                  <a:pt x="3521" y="3505"/>
                </a:lnTo>
                <a:lnTo>
                  <a:pt x="3667" y="3501"/>
                </a:lnTo>
                <a:lnTo>
                  <a:pt x="3815" y="3495"/>
                </a:lnTo>
                <a:lnTo>
                  <a:pt x="3969" y="3485"/>
                </a:lnTo>
                <a:lnTo>
                  <a:pt x="4123" y="3475"/>
                </a:lnTo>
                <a:lnTo>
                  <a:pt x="4280" y="3463"/>
                </a:lnTo>
                <a:lnTo>
                  <a:pt x="4442" y="3447"/>
                </a:lnTo>
                <a:lnTo>
                  <a:pt x="4606" y="3431"/>
                </a:lnTo>
                <a:lnTo>
                  <a:pt x="4774" y="3411"/>
                </a:lnTo>
                <a:lnTo>
                  <a:pt x="4944" y="3389"/>
                </a:lnTo>
                <a:lnTo>
                  <a:pt x="5118" y="3365"/>
                </a:lnTo>
                <a:lnTo>
                  <a:pt x="5294" y="3337"/>
                </a:lnTo>
                <a:lnTo>
                  <a:pt x="5473" y="3307"/>
                </a:lnTo>
                <a:lnTo>
                  <a:pt x="5655" y="3275"/>
                </a:lnTo>
                <a:lnTo>
                  <a:pt x="5841" y="3241"/>
                </a:lnTo>
                <a:lnTo>
                  <a:pt x="6029" y="3203"/>
                </a:lnTo>
                <a:lnTo>
                  <a:pt x="6029" y="3203"/>
                </a:lnTo>
                <a:lnTo>
                  <a:pt x="6207" y="3153"/>
                </a:lnTo>
                <a:lnTo>
                  <a:pt x="6381" y="3105"/>
                </a:lnTo>
                <a:lnTo>
                  <a:pt x="6550" y="3053"/>
                </a:lnTo>
                <a:lnTo>
                  <a:pt x="6716" y="3001"/>
                </a:lnTo>
                <a:lnTo>
                  <a:pt x="6878" y="2949"/>
                </a:lnTo>
                <a:lnTo>
                  <a:pt x="7036" y="2897"/>
                </a:lnTo>
                <a:lnTo>
                  <a:pt x="7192" y="2843"/>
                </a:lnTo>
                <a:lnTo>
                  <a:pt x="7344" y="2790"/>
                </a:lnTo>
                <a:lnTo>
                  <a:pt x="7494" y="2736"/>
                </a:lnTo>
                <a:lnTo>
                  <a:pt x="7638" y="2680"/>
                </a:lnTo>
                <a:lnTo>
                  <a:pt x="7781" y="2624"/>
                </a:lnTo>
                <a:lnTo>
                  <a:pt x="7921" y="2568"/>
                </a:lnTo>
                <a:lnTo>
                  <a:pt x="8057" y="2512"/>
                </a:lnTo>
                <a:lnTo>
                  <a:pt x="8191" y="2456"/>
                </a:lnTo>
                <a:lnTo>
                  <a:pt x="8323" y="2398"/>
                </a:lnTo>
                <a:lnTo>
                  <a:pt x="8453" y="2340"/>
                </a:lnTo>
                <a:lnTo>
                  <a:pt x="8705" y="2226"/>
                </a:lnTo>
                <a:lnTo>
                  <a:pt x="8950" y="2110"/>
                </a:lnTo>
                <a:lnTo>
                  <a:pt x="9186" y="1994"/>
                </a:lnTo>
                <a:lnTo>
                  <a:pt x="9418" y="1878"/>
                </a:lnTo>
                <a:lnTo>
                  <a:pt x="9644" y="1764"/>
                </a:lnTo>
                <a:lnTo>
                  <a:pt x="9866" y="1650"/>
                </a:lnTo>
                <a:lnTo>
                  <a:pt x="10299" y="1425"/>
                </a:lnTo>
                <a:lnTo>
                  <a:pt x="10515" y="1317"/>
                </a:lnTo>
                <a:lnTo>
                  <a:pt x="10729" y="1209"/>
                </a:lnTo>
                <a:lnTo>
                  <a:pt x="10943" y="1105"/>
                </a:lnTo>
                <a:lnTo>
                  <a:pt x="11159" y="1003"/>
                </a:lnTo>
                <a:lnTo>
                  <a:pt x="11378" y="905"/>
                </a:lnTo>
                <a:lnTo>
                  <a:pt x="11488" y="857"/>
                </a:lnTo>
                <a:lnTo>
                  <a:pt x="11600" y="811"/>
                </a:lnTo>
                <a:lnTo>
                  <a:pt x="11712" y="765"/>
                </a:lnTo>
                <a:lnTo>
                  <a:pt x="11826" y="721"/>
                </a:lnTo>
                <a:lnTo>
                  <a:pt x="11942" y="677"/>
                </a:lnTo>
                <a:lnTo>
                  <a:pt x="12058" y="635"/>
                </a:lnTo>
                <a:lnTo>
                  <a:pt x="12176" y="593"/>
                </a:lnTo>
                <a:lnTo>
                  <a:pt x="12296" y="553"/>
                </a:lnTo>
                <a:lnTo>
                  <a:pt x="12417" y="513"/>
                </a:lnTo>
                <a:lnTo>
                  <a:pt x="12541" y="477"/>
                </a:lnTo>
                <a:lnTo>
                  <a:pt x="12665" y="441"/>
                </a:lnTo>
                <a:lnTo>
                  <a:pt x="12793" y="405"/>
                </a:lnTo>
                <a:lnTo>
                  <a:pt x="12923" y="374"/>
                </a:lnTo>
                <a:lnTo>
                  <a:pt x="13057" y="342"/>
                </a:lnTo>
                <a:lnTo>
                  <a:pt x="13191" y="312"/>
                </a:lnTo>
                <a:lnTo>
                  <a:pt x="13329" y="282"/>
                </a:lnTo>
                <a:lnTo>
                  <a:pt x="13469" y="256"/>
                </a:lnTo>
                <a:lnTo>
                  <a:pt x="13612" y="230"/>
                </a:lnTo>
                <a:lnTo>
                  <a:pt x="13758" y="206"/>
                </a:lnTo>
                <a:lnTo>
                  <a:pt x="13908" y="184"/>
                </a:lnTo>
                <a:lnTo>
                  <a:pt x="14060" y="164"/>
                </a:lnTo>
                <a:lnTo>
                  <a:pt x="14216" y="146"/>
                </a:lnTo>
                <a:lnTo>
                  <a:pt x="15357"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9" name="Freeform 9"/>
          <p:cNvSpPr>
            <a:spLocks/>
          </p:cNvSpPr>
          <p:nvPr/>
        </p:nvSpPr>
        <p:spPr bwMode="auto">
          <a:xfrm>
            <a:off x="1596148" y="1785069"/>
            <a:ext cx="587375" cy="606425"/>
          </a:xfrm>
          <a:custGeom>
            <a:avLst/>
            <a:gdLst>
              <a:gd name="T0" fmla="*/ 370 w 370"/>
              <a:gd name="T1" fmla="*/ 198 h 382"/>
              <a:gd name="T2" fmla="*/ 232 w 370"/>
              <a:gd name="T3" fmla="*/ 146 h 382"/>
              <a:gd name="T4" fmla="*/ 240 w 370"/>
              <a:gd name="T5" fmla="*/ 0 h 382"/>
              <a:gd name="T6" fmla="*/ 148 w 370"/>
              <a:gd name="T7" fmla="*/ 114 h 382"/>
              <a:gd name="T8" fmla="*/ 12 w 370"/>
              <a:gd name="T9" fmla="*/ 62 h 382"/>
              <a:gd name="T10" fmla="*/ 92 w 370"/>
              <a:gd name="T11" fmla="*/ 184 h 382"/>
              <a:gd name="T12" fmla="*/ 0 w 370"/>
              <a:gd name="T13" fmla="*/ 298 h 382"/>
              <a:gd name="T14" fmla="*/ 142 w 370"/>
              <a:gd name="T15" fmla="*/ 260 h 382"/>
              <a:gd name="T16" fmla="*/ 222 w 370"/>
              <a:gd name="T17" fmla="*/ 382 h 382"/>
              <a:gd name="T18" fmla="*/ 228 w 370"/>
              <a:gd name="T19" fmla="*/ 236 h 382"/>
              <a:gd name="T20" fmla="*/ 370 w 370"/>
              <a:gd name="T21" fmla="*/ 19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382">
                <a:moveTo>
                  <a:pt x="370" y="198"/>
                </a:moveTo>
                <a:lnTo>
                  <a:pt x="232" y="146"/>
                </a:lnTo>
                <a:lnTo>
                  <a:pt x="240" y="0"/>
                </a:lnTo>
                <a:lnTo>
                  <a:pt x="148" y="114"/>
                </a:lnTo>
                <a:lnTo>
                  <a:pt x="12" y="62"/>
                </a:lnTo>
                <a:lnTo>
                  <a:pt x="92" y="184"/>
                </a:lnTo>
                <a:lnTo>
                  <a:pt x="0" y="298"/>
                </a:lnTo>
                <a:lnTo>
                  <a:pt x="142" y="260"/>
                </a:lnTo>
                <a:lnTo>
                  <a:pt x="222" y="382"/>
                </a:lnTo>
                <a:lnTo>
                  <a:pt x="228" y="236"/>
                </a:lnTo>
                <a:lnTo>
                  <a:pt x="370" y="1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0" name="Freeform 10"/>
          <p:cNvSpPr>
            <a:spLocks/>
          </p:cNvSpPr>
          <p:nvPr/>
        </p:nvSpPr>
        <p:spPr bwMode="auto">
          <a:xfrm>
            <a:off x="1621548" y="950044"/>
            <a:ext cx="187325" cy="895350"/>
          </a:xfrm>
          <a:custGeom>
            <a:avLst/>
            <a:gdLst>
              <a:gd name="T0" fmla="*/ 118 w 118"/>
              <a:gd name="T1" fmla="*/ 0 h 564"/>
              <a:gd name="T2" fmla="*/ 0 w 118"/>
              <a:gd name="T3" fmla="*/ 126 h 564"/>
              <a:gd name="T4" fmla="*/ 0 w 118"/>
              <a:gd name="T5" fmla="*/ 564 h 564"/>
              <a:gd name="T6" fmla="*/ 118 w 118"/>
              <a:gd name="T7" fmla="*/ 452 h 564"/>
              <a:gd name="T8" fmla="*/ 118 w 118"/>
              <a:gd name="T9" fmla="*/ 0 h 564"/>
            </a:gdLst>
            <a:ahLst/>
            <a:cxnLst>
              <a:cxn ang="0">
                <a:pos x="T0" y="T1"/>
              </a:cxn>
              <a:cxn ang="0">
                <a:pos x="T2" y="T3"/>
              </a:cxn>
              <a:cxn ang="0">
                <a:pos x="T4" y="T5"/>
              </a:cxn>
              <a:cxn ang="0">
                <a:pos x="T6" y="T7"/>
              </a:cxn>
              <a:cxn ang="0">
                <a:pos x="T8" y="T9"/>
              </a:cxn>
            </a:cxnLst>
            <a:rect l="0" t="0" r="r" b="b"/>
            <a:pathLst>
              <a:path w="118" h="564">
                <a:moveTo>
                  <a:pt x="118" y="0"/>
                </a:moveTo>
                <a:lnTo>
                  <a:pt x="0" y="126"/>
                </a:lnTo>
                <a:lnTo>
                  <a:pt x="0" y="564"/>
                </a:lnTo>
                <a:lnTo>
                  <a:pt x="118" y="452"/>
                </a:lnTo>
                <a:lnTo>
                  <a:pt x="1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11"/>
          <p:cNvSpPr>
            <a:spLocks/>
          </p:cNvSpPr>
          <p:nvPr/>
        </p:nvSpPr>
        <p:spPr bwMode="auto">
          <a:xfrm>
            <a:off x="794461" y="430931"/>
            <a:ext cx="187325" cy="1887538"/>
          </a:xfrm>
          <a:custGeom>
            <a:avLst/>
            <a:gdLst>
              <a:gd name="T0" fmla="*/ 0 w 118"/>
              <a:gd name="T1" fmla="*/ 0 h 1189"/>
              <a:gd name="T2" fmla="*/ 118 w 118"/>
              <a:gd name="T3" fmla="*/ 127 h 1189"/>
              <a:gd name="T4" fmla="*/ 118 w 118"/>
              <a:gd name="T5" fmla="*/ 1189 h 1189"/>
              <a:gd name="T6" fmla="*/ 0 w 118"/>
              <a:gd name="T7" fmla="*/ 1077 h 1189"/>
              <a:gd name="T8" fmla="*/ 0 w 118"/>
              <a:gd name="T9" fmla="*/ 0 h 1189"/>
            </a:gdLst>
            <a:ahLst/>
            <a:cxnLst>
              <a:cxn ang="0">
                <a:pos x="T0" y="T1"/>
              </a:cxn>
              <a:cxn ang="0">
                <a:pos x="T2" y="T3"/>
              </a:cxn>
              <a:cxn ang="0">
                <a:pos x="T4" y="T5"/>
              </a:cxn>
              <a:cxn ang="0">
                <a:pos x="T6" y="T7"/>
              </a:cxn>
              <a:cxn ang="0">
                <a:pos x="T8" y="T9"/>
              </a:cxn>
            </a:cxnLst>
            <a:rect l="0" t="0" r="r" b="b"/>
            <a:pathLst>
              <a:path w="118" h="1189">
                <a:moveTo>
                  <a:pt x="0" y="0"/>
                </a:moveTo>
                <a:lnTo>
                  <a:pt x="118" y="127"/>
                </a:lnTo>
                <a:lnTo>
                  <a:pt x="118" y="1189"/>
                </a:lnTo>
                <a:lnTo>
                  <a:pt x="0" y="10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12"/>
          <p:cNvSpPr>
            <a:spLocks/>
          </p:cNvSpPr>
          <p:nvPr/>
        </p:nvSpPr>
        <p:spPr bwMode="auto">
          <a:xfrm>
            <a:off x="1061161" y="648419"/>
            <a:ext cx="187325" cy="2582863"/>
          </a:xfrm>
          <a:custGeom>
            <a:avLst/>
            <a:gdLst>
              <a:gd name="T0" fmla="*/ 118 w 118"/>
              <a:gd name="T1" fmla="*/ 122 h 1627"/>
              <a:gd name="T2" fmla="*/ 0 w 118"/>
              <a:gd name="T3" fmla="*/ 0 h 1627"/>
              <a:gd name="T4" fmla="*/ 0 w 118"/>
              <a:gd name="T5" fmla="*/ 68 h 1627"/>
              <a:gd name="T6" fmla="*/ 0 w 118"/>
              <a:gd name="T7" fmla="*/ 68 h 1627"/>
              <a:gd name="T8" fmla="*/ 0 w 118"/>
              <a:gd name="T9" fmla="*/ 720 h 1627"/>
              <a:gd name="T10" fmla="*/ 0 w 118"/>
              <a:gd name="T11" fmla="*/ 720 h 1627"/>
              <a:gd name="T12" fmla="*/ 0 w 118"/>
              <a:gd name="T13" fmla="*/ 788 h 1627"/>
              <a:gd name="T14" fmla="*/ 0 w 118"/>
              <a:gd name="T15" fmla="*/ 1156 h 1627"/>
              <a:gd name="T16" fmla="*/ 0 w 118"/>
              <a:gd name="T17" fmla="*/ 1223 h 1627"/>
              <a:gd name="T18" fmla="*/ 0 w 118"/>
              <a:gd name="T19" fmla="*/ 1223 h 1627"/>
              <a:gd name="T20" fmla="*/ 0 w 118"/>
              <a:gd name="T21" fmla="*/ 1223 h 1627"/>
              <a:gd name="T22" fmla="*/ 0 w 118"/>
              <a:gd name="T23" fmla="*/ 1279 h 1627"/>
              <a:gd name="T24" fmla="*/ 0 w 118"/>
              <a:gd name="T25" fmla="*/ 1279 h 1627"/>
              <a:gd name="T26" fmla="*/ 0 w 118"/>
              <a:gd name="T27" fmla="*/ 1291 h 1627"/>
              <a:gd name="T28" fmla="*/ 2 w 118"/>
              <a:gd name="T29" fmla="*/ 1347 h 1627"/>
              <a:gd name="T30" fmla="*/ 2 w 118"/>
              <a:gd name="T31" fmla="*/ 1347 h 1627"/>
              <a:gd name="T32" fmla="*/ 6 w 118"/>
              <a:gd name="T33" fmla="*/ 1387 h 1627"/>
              <a:gd name="T34" fmla="*/ 12 w 118"/>
              <a:gd name="T35" fmla="*/ 1425 h 1627"/>
              <a:gd name="T36" fmla="*/ 22 w 118"/>
              <a:gd name="T37" fmla="*/ 1463 h 1627"/>
              <a:gd name="T38" fmla="*/ 36 w 118"/>
              <a:gd name="T39" fmla="*/ 1499 h 1627"/>
              <a:gd name="T40" fmla="*/ 52 w 118"/>
              <a:gd name="T41" fmla="*/ 1533 h 1627"/>
              <a:gd name="T42" fmla="*/ 72 w 118"/>
              <a:gd name="T43" fmla="*/ 1567 h 1627"/>
              <a:gd name="T44" fmla="*/ 94 w 118"/>
              <a:gd name="T45" fmla="*/ 1597 h 1627"/>
              <a:gd name="T46" fmla="*/ 118 w 118"/>
              <a:gd name="T47" fmla="*/ 1627 h 1627"/>
              <a:gd name="T48" fmla="*/ 118 w 118"/>
              <a:gd name="T49" fmla="*/ 122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1627">
                <a:moveTo>
                  <a:pt x="118" y="122"/>
                </a:moveTo>
                <a:lnTo>
                  <a:pt x="0" y="0"/>
                </a:lnTo>
                <a:lnTo>
                  <a:pt x="0" y="68"/>
                </a:lnTo>
                <a:lnTo>
                  <a:pt x="0" y="68"/>
                </a:lnTo>
                <a:lnTo>
                  <a:pt x="0" y="720"/>
                </a:lnTo>
                <a:lnTo>
                  <a:pt x="0" y="720"/>
                </a:lnTo>
                <a:lnTo>
                  <a:pt x="0" y="788"/>
                </a:lnTo>
                <a:lnTo>
                  <a:pt x="0" y="1156"/>
                </a:lnTo>
                <a:lnTo>
                  <a:pt x="0" y="1223"/>
                </a:lnTo>
                <a:lnTo>
                  <a:pt x="0" y="1223"/>
                </a:lnTo>
                <a:lnTo>
                  <a:pt x="0" y="1223"/>
                </a:lnTo>
                <a:lnTo>
                  <a:pt x="0" y="1279"/>
                </a:lnTo>
                <a:lnTo>
                  <a:pt x="0" y="1279"/>
                </a:lnTo>
                <a:lnTo>
                  <a:pt x="0" y="1291"/>
                </a:lnTo>
                <a:lnTo>
                  <a:pt x="2" y="1347"/>
                </a:lnTo>
                <a:lnTo>
                  <a:pt x="2" y="1347"/>
                </a:lnTo>
                <a:lnTo>
                  <a:pt x="6" y="1387"/>
                </a:lnTo>
                <a:lnTo>
                  <a:pt x="12" y="1425"/>
                </a:lnTo>
                <a:lnTo>
                  <a:pt x="22" y="1463"/>
                </a:lnTo>
                <a:lnTo>
                  <a:pt x="36" y="1499"/>
                </a:lnTo>
                <a:lnTo>
                  <a:pt x="52" y="1533"/>
                </a:lnTo>
                <a:lnTo>
                  <a:pt x="72" y="1567"/>
                </a:lnTo>
                <a:lnTo>
                  <a:pt x="94" y="1597"/>
                </a:lnTo>
                <a:lnTo>
                  <a:pt x="118" y="1627"/>
                </a:lnTo>
                <a:lnTo>
                  <a:pt x="11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13"/>
          <p:cNvSpPr>
            <a:spLocks/>
          </p:cNvSpPr>
          <p:nvPr/>
        </p:nvSpPr>
        <p:spPr bwMode="auto">
          <a:xfrm>
            <a:off x="1346911" y="943694"/>
            <a:ext cx="184150" cy="2471738"/>
          </a:xfrm>
          <a:custGeom>
            <a:avLst/>
            <a:gdLst>
              <a:gd name="T0" fmla="*/ 114 w 116"/>
              <a:gd name="T1" fmla="*/ 912 h 1557"/>
              <a:gd name="T2" fmla="*/ 116 w 116"/>
              <a:gd name="T3" fmla="*/ 912 h 1557"/>
              <a:gd name="T4" fmla="*/ 116 w 116"/>
              <a:gd name="T5" fmla="*/ 642 h 1557"/>
              <a:gd name="T6" fmla="*/ 116 w 116"/>
              <a:gd name="T7" fmla="*/ 574 h 1557"/>
              <a:gd name="T8" fmla="*/ 116 w 116"/>
              <a:gd name="T9" fmla="*/ 574 h 1557"/>
              <a:gd name="T10" fmla="*/ 116 w 116"/>
              <a:gd name="T11" fmla="*/ 120 h 1557"/>
              <a:gd name="T12" fmla="*/ 0 w 116"/>
              <a:gd name="T13" fmla="*/ 0 h 1557"/>
              <a:gd name="T14" fmla="*/ 0 w 116"/>
              <a:gd name="T15" fmla="*/ 1495 h 1557"/>
              <a:gd name="T16" fmla="*/ 0 w 116"/>
              <a:gd name="T17" fmla="*/ 1495 h 1557"/>
              <a:gd name="T18" fmla="*/ 26 w 116"/>
              <a:gd name="T19" fmla="*/ 1513 h 1557"/>
              <a:gd name="T20" fmla="*/ 54 w 116"/>
              <a:gd name="T21" fmla="*/ 1531 h 1557"/>
              <a:gd name="T22" fmla="*/ 82 w 116"/>
              <a:gd name="T23" fmla="*/ 1545 h 1557"/>
              <a:gd name="T24" fmla="*/ 112 w 116"/>
              <a:gd name="T25" fmla="*/ 1557 h 1557"/>
              <a:gd name="T26" fmla="*/ 112 w 116"/>
              <a:gd name="T27" fmla="*/ 1557 h 1557"/>
              <a:gd name="T28" fmla="*/ 114 w 116"/>
              <a:gd name="T29" fmla="*/ 1557 h 1557"/>
              <a:gd name="T30" fmla="*/ 114 w 116"/>
              <a:gd name="T31" fmla="*/ 912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557">
                <a:moveTo>
                  <a:pt x="114" y="912"/>
                </a:moveTo>
                <a:lnTo>
                  <a:pt x="116" y="912"/>
                </a:lnTo>
                <a:lnTo>
                  <a:pt x="116" y="642"/>
                </a:lnTo>
                <a:lnTo>
                  <a:pt x="116" y="574"/>
                </a:lnTo>
                <a:lnTo>
                  <a:pt x="116" y="574"/>
                </a:lnTo>
                <a:lnTo>
                  <a:pt x="116" y="120"/>
                </a:lnTo>
                <a:lnTo>
                  <a:pt x="0" y="0"/>
                </a:lnTo>
                <a:lnTo>
                  <a:pt x="0" y="1495"/>
                </a:lnTo>
                <a:lnTo>
                  <a:pt x="0" y="1495"/>
                </a:lnTo>
                <a:lnTo>
                  <a:pt x="26" y="1513"/>
                </a:lnTo>
                <a:lnTo>
                  <a:pt x="54" y="1531"/>
                </a:lnTo>
                <a:lnTo>
                  <a:pt x="82" y="1545"/>
                </a:lnTo>
                <a:lnTo>
                  <a:pt x="112" y="1557"/>
                </a:lnTo>
                <a:lnTo>
                  <a:pt x="112" y="1557"/>
                </a:lnTo>
                <a:lnTo>
                  <a:pt x="114" y="1557"/>
                </a:lnTo>
                <a:lnTo>
                  <a:pt x="114" y="9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14"/>
          <p:cNvSpPr>
            <a:spLocks/>
          </p:cNvSpPr>
          <p:nvPr/>
        </p:nvSpPr>
        <p:spPr bwMode="auto">
          <a:xfrm>
            <a:off x="1631073" y="2210519"/>
            <a:ext cx="809625" cy="1258888"/>
          </a:xfrm>
          <a:custGeom>
            <a:avLst/>
            <a:gdLst>
              <a:gd name="T0" fmla="*/ 502 w 510"/>
              <a:gd name="T1" fmla="*/ 301 h 793"/>
              <a:gd name="T2" fmla="*/ 488 w 510"/>
              <a:gd name="T3" fmla="*/ 249 h 793"/>
              <a:gd name="T4" fmla="*/ 466 w 510"/>
              <a:gd name="T5" fmla="*/ 202 h 793"/>
              <a:gd name="T6" fmla="*/ 440 w 510"/>
              <a:gd name="T7" fmla="*/ 156 h 793"/>
              <a:gd name="T8" fmla="*/ 410 w 510"/>
              <a:gd name="T9" fmla="*/ 116 h 793"/>
              <a:gd name="T10" fmla="*/ 374 w 510"/>
              <a:gd name="T11" fmla="*/ 80 h 793"/>
              <a:gd name="T12" fmla="*/ 334 w 510"/>
              <a:gd name="T13" fmla="*/ 48 h 793"/>
              <a:gd name="T14" fmla="*/ 290 w 510"/>
              <a:gd name="T15" fmla="*/ 22 h 793"/>
              <a:gd name="T16" fmla="*/ 244 w 510"/>
              <a:gd name="T17" fmla="*/ 0 h 793"/>
              <a:gd name="T18" fmla="*/ 266 w 510"/>
              <a:gd name="T19" fmla="*/ 14 h 793"/>
              <a:gd name="T20" fmla="*/ 284 w 510"/>
              <a:gd name="T21" fmla="*/ 28 h 793"/>
              <a:gd name="T22" fmla="*/ 316 w 510"/>
              <a:gd name="T23" fmla="*/ 62 h 793"/>
              <a:gd name="T24" fmla="*/ 338 w 510"/>
              <a:gd name="T25" fmla="*/ 102 h 793"/>
              <a:gd name="T26" fmla="*/ 354 w 510"/>
              <a:gd name="T27" fmla="*/ 146 h 793"/>
              <a:gd name="T28" fmla="*/ 360 w 510"/>
              <a:gd name="T29" fmla="*/ 192 h 793"/>
              <a:gd name="T30" fmla="*/ 358 w 510"/>
              <a:gd name="T31" fmla="*/ 216 h 793"/>
              <a:gd name="T32" fmla="*/ 350 w 510"/>
              <a:gd name="T33" fmla="*/ 259 h 793"/>
              <a:gd name="T34" fmla="*/ 334 w 510"/>
              <a:gd name="T35" fmla="*/ 299 h 793"/>
              <a:gd name="T36" fmla="*/ 310 w 510"/>
              <a:gd name="T37" fmla="*/ 333 h 793"/>
              <a:gd name="T38" fmla="*/ 280 w 510"/>
              <a:gd name="T39" fmla="*/ 363 h 793"/>
              <a:gd name="T40" fmla="*/ 244 w 510"/>
              <a:gd name="T41" fmla="*/ 387 h 793"/>
              <a:gd name="T42" fmla="*/ 204 w 510"/>
              <a:gd name="T43" fmla="*/ 405 h 793"/>
              <a:gd name="T44" fmla="*/ 162 w 510"/>
              <a:gd name="T45" fmla="*/ 415 h 793"/>
              <a:gd name="T46" fmla="*/ 138 w 510"/>
              <a:gd name="T47" fmla="*/ 415 h 793"/>
              <a:gd name="T48" fmla="*/ 98 w 510"/>
              <a:gd name="T49" fmla="*/ 411 h 793"/>
              <a:gd name="T50" fmla="*/ 60 w 510"/>
              <a:gd name="T51" fmla="*/ 401 h 793"/>
              <a:gd name="T52" fmla="*/ 28 w 510"/>
              <a:gd name="T53" fmla="*/ 383 h 793"/>
              <a:gd name="T54" fmla="*/ 0 w 510"/>
              <a:gd name="T55" fmla="*/ 359 h 793"/>
              <a:gd name="T56" fmla="*/ 0 w 510"/>
              <a:gd name="T57" fmla="*/ 781 h 793"/>
              <a:gd name="T58" fmla="*/ 44 w 510"/>
              <a:gd name="T59" fmla="*/ 791 h 793"/>
              <a:gd name="T60" fmla="*/ 88 w 510"/>
              <a:gd name="T61" fmla="*/ 793 h 793"/>
              <a:gd name="T62" fmla="*/ 134 w 510"/>
              <a:gd name="T63" fmla="*/ 793 h 793"/>
              <a:gd name="T64" fmla="*/ 180 w 510"/>
              <a:gd name="T65" fmla="*/ 785 h 793"/>
              <a:gd name="T66" fmla="*/ 206 w 510"/>
              <a:gd name="T67" fmla="*/ 781 h 793"/>
              <a:gd name="T68" fmla="*/ 252 w 510"/>
              <a:gd name="T69" fmla="*/ 765 h 793"/>
              <a:gd name="T70" fmla="*/ 296 w 510"/>
              <a:gd name="T71" fmla="*/ 743 h 793"/>
              <a:gd name="T72" fmla="*/ 338 w 510"/>
              <a:gd name="T73" fmla="*/ 719 h 793"/>
              <a:gd name="T74" fmla="*/ 374 w 510"/>
              <a:gd name="T75" fmla="*/ 689 h 793"/>
              <a:gd name="T76" fmla="*/ 408 w 510"/>
              <a:gd name="T77" fmla="*/ 655 h 793"/>
              <a:gd name="T78" fmla="*/ 436 w 510"/>
              <a:gd name="T79" fmla="*/ 617 h 793"/>
              <a:gd name="T80" fmla="*/ 460 w 510"/>
              <a:gd name="T81" fmla="*/ 577 h 793"/>
              <a:gd name="T82" fmla="*/ 472 w 510"/>
              <a:gd name="T83" fmla="*/ 555 h 793"/>
              <a:gd name="T84" fmla="*/ 476 w 510"/>
              <a:gd name="T85" fmla="*/ 545 h 793"/>
              <a:gd name="T86" fmla="*/ 486 w 510"/>
              <a:gd name="T87" fmla="*/ 517 h 793"/>
              <a:gd name="T88" fmla="*/ 502 w 510"/>
              <a:gd name="T89" fmla="*/ 459 h 793"/>
              <a:gd name="T90" fmla="*/ 510 w 510"/>
              <a:gd name="T91" fmla="*/ 397 h 793"/>
              <a:gd name="T92" fmla="*/ 506 w 510"/>
              <a:gd name="T93" fmla="*/ 333 h 793"/>
              <a:gd name="T94" fmla="*/ 502 w 510"/>
              <a:gd name="T95" fmla="*/ 301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793">
                <a:moveTo>
                  <a:pt x="502" y="301"/>
                </a:moveTo>
                <a:lnTo>
                  <a:pt x="502" y="301"/>
                </a:lnTo>
                <a:lnTo>
                  <a:pt x="494" y="275"/>
                </a:lnTo>
                <a:lnTo>
                  <a:pt x="488" y="249"/>
                </a:lnTo>
                <a:lnTo>
                  <a:pt x="478" y="225"/>
                </a:lnTo>
                <a:lnTo>
                  <a:pt x="466" y="202"/>
                </a:lnTo>
                <a:lnTo>
                  <a:pt x="454" y="178"/>
                </a:lnTo>
                <a:lnTo>
                  <a:pt x="440" y="156"/>
                </a:lnTo>
                <a:lnTo>
                  <a:pt x="426" y="136"/>
                </a:lnTo>
                <a:lnTo>
                  <a:pt x="410" y="116"/>
                </a:lnTo>
                <a:lnTo>
                  <a:pt x="392" y="98"/>
                </a:lnTo>
                <a:lnTo>
                  <a:pt x="374" y="80"/>
                </a:lnTo>
                <a:lnTo>
                  <a:pt x="354" y="64"/>
                </a:lnTo>
                <a:lnTo>
                  <a:pt x="334" y="48"/>
                </a:lnTo>
                <a:lnTo>
                  <a:pt x="312" y="34"/>
                </a:lnTo>
                <a:lnTo>
                  <a:pt x="290" y="22"/>
                </a:lnTo>
                <a:lnTo>
                  <a:pt x="268" y="10"/>
                </a:lnTo>
                <a:lnTo>
                  <a:pt x="244" y="0"/>
                </a:lnTo>
                <a:lnTo>
                  <a:pt x="244" y="0"/>
                </a:lnTo>
                <a:lnTo>
                  <a:pt x="266" y="14"/>
                </a:lnTo>
                <a:lnTo>
                  <a:pt x="284" y="28"/>
                </a:lnTo>
                <a:lnTo>
                  <a:pt x="284" y="28"/>
                </a:lnTo>
                <a:lnTo>
                  <a:pt x="300" y="44"/>
                </a:lnTo>
                <a:lnTo>
                  <a:pt x="316" y="62"/>
                </a:lnTo>
                <a:lnTo>
                  <a:pt x="328" y="82"/>
                </a:lnTo>
                <a:lnTo>
                  <a:pt x="338" y="102"/>
                </a:lnTo>
                <a:lnTo>
                  <a:pt x="348" y="122"/>
                </a:lnTo>
                <a:lnTo>
                  <a:pt x="354" y="146"/>
                </a:lnTo>
                <a:lnTo>
                  <a:pt x="358" y="168"/>
                </a:lnTo>
                <a:lnTo>
                  <a:pt x="360" y="192"/>
                </a:lnTo>
                <a:lnTo>
                  <a:pt x="360" y="192"/>
                </a:lnTo>
                <a:lnTo>
                  <a:pt x="358" y="216"/>
                </a:lnTo>
                <a:lnTo>
                  <a:pt x="354" y="237"/>
                </a:lnTo>
                <a:lnTo>
                  <a:pt x="350" y="259"/>
                </a:lnTo>
                <a:lnTo>
                  <a:pt x="342" y="279"/>
                </a:lnTo>
                <a:lnTo>
                  <a:pt x="334" y="299"/>
                </a:lnTo>
                <a:lnTo>
                  <a:pt x="322" y="317"/>
                </a:lnTo>
                <a:lnTo>
                  <a:pt x="310" y="333"/>
                </a:lnTo>
                <a:lnTo>
                  <a:pt x="296" y="349"/>
                </a:lnTo>
                <a:lnTo>
                  <a:pt x="280" y="363"/>
                </a:lnTo>
                <a:lnTo>
                  <a:pt x="262" y="377"/>
                </a:lnTo>
                <a:lnTo>
                  <a:pt x="244" y="387"/>
                </a:lnTo>
                <a:lnTo>
                  <a:pt x="224" y="397"/>
                </a:lnTo>
                <a:lnTo>
                  <a:pt x="204" y="405"/>
                </a:lnTo>
                <a:lnTo>
                  <a:pt x="184" y="411"/>
                </a:lnTo>
                <a:lnTo>
                  <a:pt x="162" y="415"/>
                </a:lnTo>
                <a:lnTo>
                  <a:pt x="138" y="415"/>
                </a:lnTo>
                <a:lnTo>
                  <a:pt x="138" y="415"/>
                </a:lnTo>
                <a:lnTo>
                  <a:pt x="118" y="415"/>
                </a:lnTo>
                <a:lnTo>
                  <a:pt x="98" y="411"/>
                </a:lnTo>
                <a:lnTo>
                  <a:pt x="78" y="407"/>
                </a:lnTo>
                <a:lnTo>
                  <a:pt x="60" y="401"/>
                </a:lnTo>
                <a:lnTo>
                  <a:pt x="44" y="393"/>
                </a:lnTo>
                <a:lnTo>
                  <a:pt x="28" y="383"/>
                </a:lnTo>
                <a:lnTo>
                  <a:pt x="14" y="371"/>
                </a:lnTo>
                <a:lnTo>
                  <a:pt x="0" y="359"/>
                </a:lnTo>
                <a:lnTo>
                  <a:pt x="0" y="781"/>
                </a:lnTo>
                <a:lnTo>
                  <a:pt x="0" y="781"/>
                </a:lnTo>
                <a:lnTo>
                  <a:pt x="22" y="787"/>
                </a:lnTo>
                <a:lnTo>
                  <a:pt x="44" y="791"/>
                </a:lnTo>
                <a:lnTo>
                  <a:pt x="66" y="793"/>
                </a:lnTo>
                <a:lnTo>
                  <a:pt x="88" y="793"/>
                </a:lnTo>
                <a:lnTo>
                  <a:pt x="112" y="793"/>
                </a:lnTo>
                <a:lnTo>
                  <a:pt x="134" y="793"/>
                </a:lnTo>
                <a:lnTo>
                  <a:pt x="158" y="789"/>
                </a:lnTo>
                <a:lnTo>
                  <a:pt x="180" y="785"/>
                </a:lnTo>
                <a:lnTo>
                  <a:pt x="180" y="785"/>
                </a:lnTo>
                <a:lnTo>
                  <a:pt x="206" y="781"/>
                </a:lnTo>
                <a:lnTo>
                  <a:pt x="230" y="773"/>
                </a:lnTo>
                <a:lnTo>
                  <a:pt x="252" y="765"/>
                </a:lnTo>
                <a:lnTo>
                  <a:pt x="274" y="755"/>
                </a:lnTo>
                <a:lnTo>
                  <a:pt x="296" y="743"/>
                </a:lnTo>
                <a:lnTo>
                  <a:pt x="318" y="731"/>
                </a:lnTo>
                <a:lnTo>
                  <a:pt x="338" y="719"/>
                </a:lnTo>
                <a:lnTo>
                  <a:pt x="356" y="703"/>
                </a:lnTo>
                <a:lnTo>
                  <a:pt x="374" y="689"/>
                </a:lnTo>
                <a:lnTo>
                  <a:pt x="392" y="671"/>
                </a:lnTo>
                <a:lnTo>
                  <a:pt x="408" y="655"/>
                </a:lnTo>
                <a:lnTo>
                  <a:pt x="422" y="637"/>
                </a:lnTo>
                <a:lnTo>
                  <a:pt x="436" y="617"/>
                </a:lnTo>
                <a:lnTo>
                  <a:pt x="450" y="597"/>
                </a:lnTo>
                <a:lnTo>
                  <a:pt x="460" y="577"/>
                </a:lnTo>
                <a:lnTo>
                  <a:pt x="472" y="555"/>
                </a:lnTo>
                <a:lnTo>
                  <a:pt x="472" y="555"/>
                </a:lnTo>
                <a:lnTo>
                  <a:pt x="476" y="545"/>
                </a:lnTo>
                <a:lnTo>
                  <a:pt x="476" y="545"/>
                </a:lnTo>
                <a:lnTo>
                  <a:pt x="476" y="545"/>
                </a:lnTo>
                <a:lnTo>
                  <a:pt x="486" y="517"/>
                </a:lnTo>
                <a:lnTo>
                  <a:pt x="496" y="489"/>
                </a:lnTo>
                <a:lnTo>
                  <a:pt x="502" y="459"/>
                </a:lnTo>
                <a:lnTo>
                  <a:pt x="508" y="427"/>
                </a:lnTo>
                <a:lnTo>
                  <a:pt x="510" y="397"/>
                </a:lnTo>
                <a:lnTo>
                  <a:pt x="510" y="365"/>
                </a:lnTo>
                <a:lnTo>
                  <a:pt x="506" y="333"/>
                </a:lnTo>
                <a:lnTo>
                  <a:pt x="502" y="301"/>
                </a:lnTo>
                <a:lnTo>
                  <a:pt x="502" y="3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15"/>
          <p:cNvSpPr>
            <a:spLocks noEditPoints="1"/>
          </p:cNvSpPr>
          <p:nvPr/>
        </p:nvSpPr>
        <p:spPr bwMode="auto">
          <a:xfrm>
            <a:off x="2843923" y="1035769"/>
            <a:ext cx="1246188" cy="1409700"/>
          </a:xfrm>
          <a:custGeom>
            <a:avLst/>
            <a:gdLst>
              <a:gd name="T0" fmla="*/ 683 w 785"/>
              <a:gd name="T1" fmla="*/ 848 h 888"/>
              <a:gd name="T2" fmla="*/ 613 w 785"/>
              <a:gd name="T3" fmla="*/ 874 h 888"/>
              <a:gd name="T4" fmla="*/ 521 w 785"/>
              <a:gd name="T5" fmla="*/ 886 h 888"/>
              <a:gd name="T6" fmla="*/ 0 w 785"/>
              <a:gd name="T7" fmla="*/ 0 h 888"/>
              <a:gd name="T8" fmla="*/ 523 w 785"/>
              <a:gd name="T9" fmla="*/ 0 h 888"/>
              <a:gd name="T10" fmla="*/ 553 w 785"/>
              <a:gd name="T11" fmla="*/ 6 h 888"/>
              <a:gd name="T12" fmla="*/ 601 w 785"/>
              <a:gd name="T13" fmla="*/ 14 h 888"/>
              <a:gd name="T14" fmla="*/ 687 w 785"/>
              <a:gd name="T15" fmla="*/ 44 h 888"/>
              <a:gd name="T16" fmla="*/ 715 w 785"/>
              <a:gd name="T17" fmla="*/ 58 h 888"/>
              <a:gd name="T18" fmla="*/ 745 w 785"/>
              <a:gd name="T19" fmla="*/ 92 h 888"/>
              <a:gd name="T20" fmla="*/ 765 w 785"/>
              <a:gd name="T21" fmla="*/ 140 h 888"/>
              <a:gd name="T22" fmla="*/ 781 w 785"/>
              <a:gd name="T23" fmla="*/ 266 h 888"/>
              <a:gd name="T24" fmla="*/ 761 w 785"/>
              <a:gd name="T25" fmla="*/ 336 h 888"/>
              <a:gd name="T26" fmla="*/ 725 w 785"/>
              <a:gd name="T27" fmla="*/ 386 h 888"/>
              <a:gd name="T28" fmla="*/ 651 w 785"/>
              <a:gd name="T29" fmla="*/ 444 h 888"/>
              <a:gd name="T30" fmla="*/ 705 w 785"/>
              <a:gd name="T31" fmla="*/ 478 h 888"/>
              <a:gd name="T32" fmla="*/ 747 w 785"/>
              <a:gd name="T33" fmla="*/ 520 h 888"/>
              <a:gd name="T34" fmla="*/ 771 w 785"/>
              <a:gd name="T35" fmla="*/ 566 h 888"/>
              <a:gd name="T36" fmla="*/ 783 w 785"/>
              <a:gd name="T37" fmla="*/ 626 h 888"/>
              <a:gd name="T38" fmla="*/ 785 w 785"/>
              <a:gd name="T39" fmla="*/ 674 h 888"/>
              <a:gd name="T40" fmla="*/ 773 w 785"/>
              <a:gd name="T41" fmla="*/ 744 h 888"/>
              <a:gd name="T42" fmla="*/ 739 w 785"/>
              <a:gd name="T43" fmla="*/ 802 h 888"/>
              <a:gd name="T44" fmla="*/ 701 w 785"/>
              <a:gd name="T45" fmla="*/ 836 h 888"/>
              <a:gd name="T46" fmla="*/ 529 w 785"/>
              <a:gd name="T47" fmla="*/ 172 h 888"/>
              <a:gd name="T48" fmla="*/ 457 w 785"/>
              <a:gd name="T49" fmla="*/ 160 h 888"/>
              <a:gd name="T50" fmla="*/ 457 w 785"/>
              <a:gd name="T51" fmla="*/ 364 h 888"/>
              <a:gd name="T52" fmla="*/ 507 w 785"/>
              <a:gd name="T53" fmla="*/ 358 h 888"/>
              <a:gd name="T54" fmla="*/ 547 w 785"/>
              <a:gd name="T55" fmla="*/ 340 h 888"/>
              <a:gd name="T56" fmla="*/ 567 w 785"/>
              <a:gd name="T57" fmla="*/ 320 h 888"/>
              <a:gd name="T58" fmla="*/ 577 w 785"/>
              <a:gd name="T59" fmla="*/ 288 h 888"/>
              <a:gd name="T60" fmla="*/ 577 w 785"/>
              <a:gd name="T61" fmla="*/ 238 h 888"/>
              <a:gd name="T62" fmla="*/ 561 w 785"/>
              <a:gd name="T63" fmla="*/ 198 h 888"/>
              <a:gd name="T64" fmla="*/ 547 w 785"/>
              <a:gd name="T65" fmla="*/ 184 h 888"/>
              <a:gd name="T66" fmla="*/ 535 w 785"/>
              <a:gd name="T67" fmla="*/ 540 h 888"/>
              <a:gd name="T68" fmla="*/ 441 w 785"/>
              <a:gd name="T69" fmla="*/ 528 h 888"/>
              <a:gd name="T70" fmla="*/ 186 w 785"/>
              <a:gd name="T71" fmla="*/ 520 h 888"/>
              <a:gd name="T72" fmla="*/ 459 w 785"/>
              <a:gd name="T73" fmla="*/ 730 h 888"/>
              <a:gd name="T74" fmla="*/ 529 w 785"/>
              <a:gd name="T75" fmla="*/ 718 h 888"/>
              <a:gd name="T76" fmla="*/ 555 w 785"/>
              <a:gd name="T77" fmla="*/ 702 h 888"/>
              <a:gd name="T78" fmla="*/ 573 w 785"/>
              <a:gd name="T79" fmla="*/ 678 h 888"/>
              <a:gd name="T80" fmla="*/ 583 w 785"/>
              <a:gd name="T81" fmla="*/ 628 h 888"/>
              <a:gd name="T82" fmla="*/ 577 w 785"/>
              <a:gd name="T83" fmla="*/ 590 h 888"/>
              <a:gd name="T84" fmla="*/ 563 w 785"/>
              <a:gd name="T85" fmla="*/ 562 h 888"/>
              <a:gd name="T86" fmla="*/ 549 w 785"/>
              <a:gd name="T87" fmla="*/ 546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5" h="888">
                <a:moveTo>
                  <a:pt x="701" y="836"/>
                </a:moveTo>
                <a:lnTo>
                  <a:pt x="701" y="836"/>
                </a:lnTo>
                <a:lnTo>
                  <a:pt x="683" y="848"/>
                </a:lnTo>
                <a:lnTo>
                  <a:pt x="661" y="858"/>
                </a:lnTo>
                <a:lnTo>
                  <a:pt x="637" y="868"/>
                </a:lnTo>
                <a:lnTo>
                  <a:pt x="613" y="874"/>
                </a:lnTo>
                <a:lnTo>
                  <a:pt x="583" y="880"/>
                </a:lnTo>
                <a:lnTo>
                  <a:pt x="553" y="884"/>
                </a:lnTo>
                <a:lnTo>
                  <a:pt x="521" y="886"/>
                </a:lnTo>
                <a:lnTo>
                  <a:pt x="485" y="888"/>
                </a:lnTo>
                <a:lnTo>
                  <a:pt x="0" y="888"/>
                </a:lnTo>
                <a:lnTo>
                  <a:pt x="0" y="0"/>
                </a:lnTo>
                <a:lnTo>
                  <a:pt x="453" y="0"/>
                </a:lnTo>
                <a:lnTo>
                  <a:pt x="453" y="0"/>
                </a:lnTo>
                <a:lnTo>
                  <a:pt x="523" y="0"/>
                </a:lnTo>
                <a:lnTo>
                  <a:pt x="523" y="0"/>
                </a:lnTo>
                <a:lnTo>
                  <a:pt x="553" y="6"/>
                </a:lnTo>
                <a:lnTo>
                  <a:pt x="553" y="6"/>
                </a:lnTo>
                <a:lnTo>
                  <a:pt x="573" y="10"/>
                </a:lnTo>
                <a:lnTo>
                  <a:pt x="573" y="10"/>
                </a:lnTo>
                <a:lnTo>
                  <a:pt x="601" y="14"/>
                </a:lnTo>
                <a:lnTo>
                  <a:pt x="629" y="22"/>
                </a:lnTo>
                <a:lnTo>
                  <a:pt x="659" y="32"/>
                </a:lnTo>
                <a:lnTo>
                  <a:pt x="687" y="44"/>
                </a:lnTo>
                <a:lnTo>
                  <a:pt x="687" y="44"/>
                </a:lnTo>
                <a:lnTo>
                  <a:pt x="701" y="50"/>
                </a:lnTo>
                <a:lnTo>
                  <a:pt x="715" y="58"/>
                </a:lnTo>
                <a:lnTo>
                  <a:pt x="727" y="68"/>
                </a:lnTo>
                <a:lnTo>
                  <a:pt x="737" y="80"/>
                </a:lnTo>
                <a:lnTo>
                  <a:pt x="745" y="92"/>
                </a:lnTo>
                <a:lnTo>
                  <a:pt x="753" y="106"/>
                </a:lnTo>
                <a:lnTo>
                  <a:pt x="759" y="122"/>
                </a:lnTo>
                <a:lnTo>
                  <a:pt x="765" y="140"/>
                </a:lnTo>
                <a:lnTo>
                  <a:pt x="775" y="194"/>
                </a:lnTo>
                <a:lnTo>
                  <a:pt x="781" y="266"/>
                </a:lnTo>
                <a:lnTo>
                  <a:pt x="781" y="266"/>
                </a:lnTo>
                <a:lnTo>
                  <a:pt x="779" y="288"/>
                </a:lnTo>
                <a:lnTo>
                  <a:pt x="771" y="312"/>
                </a:lnTo>
                <a:lnTo>
                  <a:pt x="761" y="336"/>
                </a:lnTo>
                <a:lnTo>
                  <a:pt x="745" y="362"/>
                </a:lnTo>
                <a:lnTo>
                  <a:pt x="745" y="362"/>
                </a:lnTo>
                <a:lnTo>
                  <a:pt x="725" y="386"/>
                </a:lnTo>
                <a:lnTo>
                  <a:pt x="703" y="406"/>
                </a:lnTo>
                <a:lnTo>
                  <a:pt x="679" y="426"/>
                </a:lnTo>
                <a:lnTo>
                  <a:pt x="651" y="444"/>
                </a:lnTo>
                <a:lnTo>
                  <a:pt x="651" y="444"/>
                </a:lnTo>
                <a:lnTo>
                  <a:pt x="679" y="460"/>
                </a:lnTo>
                <a:lnTo>
                  <a:pt x="705" y="478"/>
                </a:lnTo>
                <a:lnTo>
                  <a:pt x="729" y="498"/>
                </a:lnTo>
                <a:lnTo>
                  <a:pt x="747" y="520"/>
                </a:lnTo>
                <a:lnTo>
                  <a:pt x="747" y="520"/>
                </a:lnTo>
                <a:lnTo>
                  <a:pt x="757" y="534"/>
                </a:lnTo>
                <a:lnTo>
                  <a:pt x="763" y="548"/>
                </a:lnTo>
                <a:lnTo>
                  <a:pt x="771" y="566"/>
                </a:lnTo>
                <a:lnTo>
                  <a:pt x="775" y="584"/>
                </a:lnTo>
                <a:lnTo>
                  <a:pt x="779" y="604"/>
                </a:lnTo>
                <a:lnTo>
                  <a:pt x="783" y="626"/>
                </a:lnTo>
                <a:lnTo>
                  <a:pt x="785" y="648"/>
                </a:lnTo>
                <a:lnTo>
                  <a:pt x="785" y="674"/>
                </a:lnTo>
                <a:lnTo>
                  <a:pt x="785" y="674"/>
                </a:lnTo>
                <a:lnTo>
                  <a:pt x="783" y="698"/>
                </a:lnTo>
                <a:lnTo>
                  <a:pt x="779" y="722"/>
                </a:lnTo>
                <a:lnTo>
                  <a:pt x="773" y="744"/>
                </a:lnTo>
                <a:lnTo>
                  <a:pt x="763" y="764"/>
                </a:lnTo>
                <a:lnTo>
                  <a:pt x="753" y="784"/>
                </a:lnTo>
                <a:lnTo>
                  <a:pt x="739" y="802"/>
                </a:lnTo>
                <a:lnTo>
                  <a:pt x="721" y="820"/>
                </a:lnTo>
                <a:lnTo>
                  <a:pt x="701" y="836"/>
                </a:lnTo>
                <a:lnTo>
                  <a:pt x="701" y="836"/>
                </a:lnTo>
                <a:close/>
                <a:moveTo>
                  <a:pt x="547" y="184"/>
                </a:moveTo>
                <a:lnTo>
                  <a:pt x="547" y="184"/>
                </a:lnTo>
                <a:lnTo>
                  <a:pt x="529" y="172"/>
                </a:lnTo>
                <a:lnTo>
                  <a:pt x="507" y="166"/>
                </a:lnTo>
                <a:lnTo>
                  <a:pt x="483" y="160"/>
                </a:lnTo>
                <a:lnTo>
                  <a:pt x="457" y="160"/>
                </a:lnTo>
                <a:lnTo>
                  <a:pt x="186" y="160"/>
                </a:lnTo>
                <a:lnTo>
                  <a:pt x="186" y="364"/>
                </a:lnTo>
                <a:lnTo>
                  <a:pt x="457" y="364"/>
                </a:lnTo>
                <a:lnTo>
                  <a:pt x="457" y="364"/>
                </a:lnTo>
                <a:lnTo>
                  <a:pt x="483" y="362"/>
                </a:lnTo>
                <a:lnTo>
                  <a:pt x="507" y="358"/>
                </a:lnTo>
                <a:lnTo>
                  <a:pt x="527" y="350"/>
                </a:lnTo>
                <a:lnTo>
                  <a:pt x="547" y="340"/>
                </a:lnTo>
                <a:lnTo>
                  <a:pt x="547" y="340"/>
                </a:lnTo>
                <a:lnTo>
                  <a:pt x="555" y="334"/>
                </a:lnTo>
                <a:lnTo>
                  <a:pt x="561" y="328"/>
                </a:lnTo>
                <a:lnTo>
                  <a:pt x="567" y="320"/>
                </a:lnTo>
                <a:lnTo>
                  <a:pt x="571" y="310"/>
                </a:lnTo>
                <a:lnTo>
                  <a:pt x="575" y="300"/>
                </a:lnTo>
                <a:lnTo>
                  <a:pt x="577" y="288"/>
                </a:lnTo>
                <a:lnTo>
                  <a:pt x="579" y="262"/>
                </a:lnTo>
                <a:lnTo>
                  <a:pt x="579" y="262"/>
                </a:lnTo>
                <a:lnTo>
                  <a:pt x="577" y="238"/>
                </a:lnTo>
                <a:lnTo>
                  <a:pt x="571" y="216"/>
                </a:lnTo>
                <a:lnTo>
                  <a:pt x="567" y="206"/>
                </a:lnTo>
                <a:lnTo>
                  <a:pt x="561" y="198"/>
                </a:lnTo>
                <a:lnTo>
                  <a:pt x="555" y="190"/>
                </a:lnTo>
                <a:lnTo>
                  <a:pt x="547" y="184"/>
                </a:lnTo>
                <a:lnTo>
                  <a:pt x="547" y="184"/>
                </a:lnTo>
                <a:close/>
                <a:moveTo>
                  <a:pt x="549" y="546"/>
                </a:moveTo>
                <a:lnTo>
                  <a:pt x="549" y="546"/>
                </a:lnTo>
                <a:lnTo>
                  <a:pt x="535" y="540"/>
                </a:lnTo>
                <a:lnTo>
                  <a:pt x="513" y="536"/>
                </a:lnTo>
                <a:lnTo>
                  <a:pt x="481" y="530"/>
                </a:lnTo>
                <a:lnTo>
                  <a:pt x="441" y="528"/>
                </a:lnTo>
                <a:lnTo>
                  <a:pt x="391" y="524"/>
                </a:lnTo>
                <a:lnTo>
                  <a:pt x="332" y="522"/>
                </a:lnTo>
                <a:lnTo>
                  <a:pt x="186" y="520"/>
                </a:lnTo>
                <a:lnTo>
                  <a:pt x="186" y="730"/>
                </a:lnTo>
                <a:lnTo>
                  <a:pt x="459" y="730"/>
                </a:lnTo>
                <a:lnTo>
                  <a:pt x="459" y="730"/>
                </a:lnTo>
                <a:lnTo>
                  <a:pt x="485" y="730"/>
                </a:lnTo>
                <a:lnTo>
                  <a:pt x="509" y="726"/>
                </a:lnTo>
                <a:lnTo>
                  <a:pt x="529" y="718"/>
                </a:lnTo>
                <a:lnTo>
                  <a:pt x="547" y="708"/>
                </a:lnTo>
                <a:lnTo>
                  <a:pt x="547" y="708"/>
                </a:lnTo>
                <a:lnTo>
                  <a:pt x="555" y="702"/>
                </a:lnTo>
                <a:lnTo>
                  <a:pt x="563" y="696"/>
                </a:lnTo>
                <a:lnTo>
                  <a:pt x="569" y="686"/>
                </a:lnTo>
                <a:lnTo>
                  <a:pt x="573" y="678"/>
                </a:lnTo>
                <a:lnTo>
                  <a:pt x="577" y="666"/>
                </a:lnTo>
                <a:lnTo>
                  <a:pt x="579" y="654"/>
                </a:lnTo>
                <a:lnTo>
                  <a:pt x="583" y="628"/>
                </a:lnTo>
                <a:lnTo>
                  <a:pt x="583" y="628"/>
                </a:lnTo>
                <a:lnTo>
                  <a:pt x="581" y="602"/>
                </a:lnTo>
                <a:lnTo>
                  <a:pt x="577" y="590"/>
                </a:lnTo>
                <a:lnTo>
                  <a:pt x="573" y="580"/>
                </a:lnTo>
                <a:lnTo>
                  <a:pt x="569" y="570"/>
                </a:lnTo>
                <a:lnTo>
                  <a:pt x="563" y="562"/>
                </a:lnTo>
                <a:lnTo>
                  <a:pt x="557" y="554"/>
                </a:lnTo>
                <a:lnTo>
                  <a:pt x="549" y="546"/>
                </a:lnTo>
                <a:lnTo>
                  <a:pt x="549"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16"/>
          <p:cNvSpPr>
            <a:spLocks/>
          </p:cNvSpPr>
          <p:nvPr/>
        </p:nvSpPr>
        <p:spPr bwMode="auto">
          <a:xfrm>
            <a:off x="4179011" y="1038944"/>
            <a:ext cx="1211263" cy="1406525"/>
          </a:xfrm>
          <a:custGeom>
            <a:avLst/>
            <a:gdLst>
              <a:gd name="T0" fmla="*/ 478 w 763"/>
              <a:gd name="T1" fmla="*/ 154 h 886"/>
              <a:gd name="T2" fmla="*/ 478 w 763"/>
              <a:gd name="T3" fmla="*/ 886 h 886"/>
              <a:gd name="T4" fmla="*/ 284 w 763"/>
              <a:gd name="T5" fmla="*/ 886 h 886"/>
              <a:gd name="T6" fmla="*/ 284 w 763"/>
              <a:gd name="T7" fmla="*/ 154 h 886"/>
              <a:gd name="T8" fmla="*/ 0 w 763"/>
              <a:gd name="T9" fmla="*/ 154 h 886"/>
              <a:gd name="T10" fmla="*/ 0 w 763"/>
              <a:gd name="T11" fmla="*/ 0 h 886"/>
              <a:gd name="T12" fmla="*/ 763 w 763"/>
              <a:gd name="T13" fmla="*/ 0 h 886"/>
              <a:gd name="T14" fmla="*/ 763 w 763"/>
              <a:gd name="T15" fmla="*/ 154 h 886"/>
              <a:gd name="T16" fmla="*/ 478 w 763"/>
              <a:gd name="T17" fmla="*/ 15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3" h="886">
                <a:moveTo>
                  <a:pt x="478" y="154"/>
                </a:moveTo>
                <a:lnTo>
                  <a:pt x="478" y="886"/>
                </a:lnTo>
                <a:lnTo>
                  <a:pt x="284" y="886"/>
                </a:lnTo>
                <a:lnTo>
                  <a:pt x="284" y="154"/>
                </a:lnTo>
                <a:lnTo>
                  <a:pt x="0" y="154"/>
                </a:lnTo>
                <a:lnTo>
                  <a:pt x="0" y="0"/>
                </a:lnTo>
                <a:lnTo>
                  <a:pt x="763" y="0"/>
                </a:lnTo>
                <a:lnTo>
                  <a:pt x="763" y="154"/>
                </a:lnTo>
                <a:lnTo>
                  <a:pt x="47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17"/>
          <p:cNvSpPr>
            <a:spLocks/>
          </p:cNvSpPr>
          <p:nvPr/>
        </p:nvSpPr>
        <p:spPr bwMode="auto">
          <a:xfrm>
            <a:off x="5533148" y="1035769"/>
            <a:ext cx="1209675" cy="1409700"/>
          </a:xfrm>
          <a:custGeom>
            <a:avLst/>
            <a:gdLst>
              <a:gd name="T0" fmla="*/ 524 w 762"/>
              <a:gd name="T1" fmla="*/ 888 h 888"/>
              <a:gd name="T2" fmla="*/ 188 w 762"/>
              <a:gd name="T3" fmla="*/ 446 h 888"/>
              <a:gd name="T4" fmla="*/ 188 w 762"/>
              <a:gd name="T5" fmla="*/ 888 h 888"/>
              <a:gd name="T6" fmla="*/ 0 w 762"/>
              <a:gd name="T7" fmla="*/ 888 h 888"/>
              <a:gd name="T8" fmla="*/ 0 w 762"/>
              <a:gd name="T9" fmla="*/ 0 h 888"/>
              <a:gd name="T10" fmla="*/ 188 w 762"/>
              <a:gd name="T11" fmla="*/ 0 h 888"/>
              <a:gd name="T12" fmla="*/ 188 w 762"/>
              <a:gd name="T13" fmla="*/ 426 h 888"/>
              <a:gd name="T14" fmla="*/ 536 w 762"/>
              <a:gd name="T15" fmla="*/ 0 h 888"/>
              <a:gd name="T16" fmla="*/ 760 w 762"/>
              <a:gd name="T17" fmla="*/ 0 h 888"/>
              <a:gd name="T18" fmla="*/ 404 w 762"/>
              <a:gd name="T19" fmla="*/ 434 h 888"/>
              <a:gd name="T20" fmla="*/ 762 w 762"/>
              <a:gd name="T21" fmla="*/ 888 h 888"/>
              <a:gd name="T22" fmla="*/ 524 w 762"/>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888">
                <a:moveTo>
                  <a:pt x="524" y="888"/>
                </a:moveTo>
                <a:lnTo>
                  <a:pt x="188" y="446"/>
                </a:lnTo>
                <a:lnTo>
                  <a:pt x="188" y="888"/>
                </a:lnTo>
                <a:lnTo>
                  <a:pt x="0" y="888"/>
                </a:lnTo>
                <a:lnTo>
                  <a:pt x="0" y="0"/>
                </a:lnTo>
                <a:lnTo>
                  <a:pt x="188" y="0"/>
                </a:lnTo>
                <a:lnTo>
                  <a:pt x="188" y="426"/>
                </a:lnTo>
                <a:lnTo>
                  <a:pt x="536" y="0"/>
                </a:lnTo>
                <a:lnTo>
                  <a:pt x="760" y="0"/>
                </a:lnTo>
                <a:lnTo>
                  <a:pt x="404" y="434"/>
                </a:lnTo>
                <a:lnTo>
                  <a:pt x="762" y="888"/>
                </a:lnTo>
                <a:lnTo>
                  <a:pt x="524"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18"/>
          <p:cNvSpPr>
            <a:spLocks noEditPoints="1"/>
          </p:cNvSpPr>
          <p:nvPr/>
        </p:nvSpPr>
        <p:spPr bwMode="auto">
          <a:xfrm>
            <a:off x="2802648" y="2653431"/>
            <a:ext cx="858838" cy="803275"/>
          </a:xfrm>
          <a:custGeom>
            <a:avLst/>
            <a:gdLst>
              <a:gd name="T0" fmla="*/ 423 w 541"/>
              <a:gd name="T1" fmla="*/ 506 h 506"/>
              <a:gd name="T2" fmla="*/ 376 w 541"/>
              <a:gd name="T3" fmla="*/ 386 h 506"/>
              <a:gd name="T4" fmla="*/ 156 w 541"/>
              <a:gd name="T5" fmla="*/ 386 h 506"/>
              <a:gd name="T6" fmla="*/ 112 w 541"/>
              <a:gd name="T7" fmla="*/ 506 h 506"/>
              <a:gd name="T8" fmla="*/ 0 w 541"/>
              <a:gd name="T9" fmla="*/ 506 h 506"/>
              <a:gd name="T10" fmla="*/ 212 w 541"/>
              <a:gd name="T11" fmla="*/ 0 h 506"/>
              <a:gd name="T12" fmla="*/ 326 w 541"/>
              <a:gd name="T13" fmla="*/ 0 h 506"/>
              <a:gd name="T14" fmla="*/ 541 w 541"/>
              <a:gd name="T15" fmla="*/ 506 h 506"/>
              <a:gd name="T16" fmla="*/ 423 w 541"/>
              <a:gd name="T17" fmla="*/ 506 h 506"/>
              <a:gd name="T18" fmla="*/ 266 w 541"/>
              <a:gd name="T19" fmla="*/ 102 h 506"/>
              <a:gd name="T20" fmla="*/ 192 w 541"/>
              <a:gd name="T21" fmla="*/ 296 h 506"/>
              <a:gd name="T22" fmla="*/ 342 w 541"/>
              <a:gd name="T23" fmla="*/ 296 h 506"/>
              <a:gd name="T24" fmla="*/ 266 w 541"/>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 h="506">
                <a:moveTo>
                  <a:pt x="423" y="506"/>
                </a:moveTo>
                <a:lnTo>
                  <a:pt x="376" y="386"/>
                </a:lnTo>
                <a:lnTo>
                  <a:pt x="156" y="386"/>
                </a:lnTo>
                <a:lnTo>
                  <a:pt x="112" y="506"/>
                </a:lnTo>
                <a:lnTo>
                  <a:pt x="0" y="506"/>
                </a:lnTo>
                <a:lnTo>
                  <a:pt x="212" y="0"/>
                </a:lnTo>
                <a:lnTo>
                  <a:pt x="326" y="0"/>
                </a:lnTo>
                <a:lnTo>
                  <a:pt x="541" y="506"/>
                </a:lnTo>
                <a:lnTo>
                  <a:pt x="423"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19"/>
          <p:cNvSpPr>
            <a:spLocks/>
          </p:cNvSpPr>
          <p:nvPr/>
        </p:nvSpPr>
        <p:spPr bwMode="auto">
          <a:xfrm>
            <a:off x="3718636" y="2653431"/>
            <a:ext cx="688975" cy="803275"/>
          </a:xfrm>
          <a:custGeom>
            <a:avLst/>
            <a:gdLst>
              <a:gd name="T0" fmla="*/ 298 w 434"/>
              <a:gd name="T1" fmla="*/ 506 h 506"/>
              <a:gd name="T2" fmla="*/ 106 w 434"/>
              <a:gd name="T3" fmla="*/ 254 h 506"/>
              <a:gd name="T4" fmla="*/ 106 w 434"/>
              <a:gd name="T5" fmla="*/ 506 h 506"/>
              <a:gd name="T6" fmla="*/ 0 w 434"/>
              <a:gd name="T7" fmla="*/ 506 h 506"/>
              <a:gd name="T8" fmla="*/ 0 w 434"/>
              <a:gd name="T9" fmla="*/ 0 h 506"/>
              <a:gd name="T10" fmla="*/ 106 w 434"/>
              <a:gd name="T11" fmla="*/ 0 h 506"/>
              <a:gd name="T12" fmla="*/ 106 w 434"/>
              <a:gd name="T13" fmla="*/ 244 h 506"/>
              <a:gd name="T14" fmla="*/ 306 w 434"/>
              <a:gd name="T15" fmla="*/ 0 h 506"/>
              <a:gd name="T16" fmla="*/ 432 w 434"/>
              <a:gd name="T17" fmla="*/ 0 h 506"/>
              <a:gd name="T18" fmla="*/ 230 w 434"/>
              <a:gd name="T19" fmla="*/ 248 h 506"/>
              <a:gd name="T20" fmla="*/ 434 w 434"/>
              <a:gd name="T21" fmla="*/ 506 h 506"/>
              <a:gd name="T22" fmla="*/ 298 w 434"/>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4" h="506">
                <a:moveTo>
                  <a:pt x="298" y="506"/>
                </a:moveTo>
                <a:lnTo>
                  <a:pt x="106" y="254"/>
                </a:lnTo>
                <a:lnTo>
                  <a:pt x="106" y="506"/>
                </a:lnTo>
                <a:lnTo>
                  <a:pt x="0" y="506"/>
                </a:lnTo>
                <a:lnTo>
                  <a:pt x="0" y="0"/>
                </a:lnTo>
                <a:lnTo>
                  <a:pt x="106" y="0"/>
                </a:lnTo>
                <a:lnTo>
                  <a:pt x="106" y="244"/>
                </a:lnTo>
                <a:lnTo>
                  <a:pt x="306" y="0"/>
                </a:lnTo>
                <a:lnTo>
                  <a:pt x="432" y="0"/>
                </a:lnTo>
                <a:lnTo>
                  <a:pt x="230" y="248"/>
                </a:lnTo>
                <a:lnTo>
                  <a:pt x="434" y="506"/>
                </a:lnTo>
                <a:lnTo>
                  <a:pt x="298"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20"/>
          <p:cNvSpPr>
            <a:spLocks noEditPoints="1"/>
          </p:cNvSpPr>
          <p:nvPr/>
        </p:nvSpPr>
        <p:spPr bwMode="auto">
          <a:xfrm>
            <a:off x="4359986" y="2653431"/>
            <a:ext cx="860425" cy="803275"/>
          </a:xfrm>
          <a:custGeom>
            <a:avLst/>
            <a:gdLst>
              <a:gd name="T0" fmla="*/ 424 w 542"/>
              <a:gd name="T1" fmla="*/ 506 h 506"/>
              <a:gd name="T2" fmla="*/ 376 w 542"/>
              <a:gd name="T3" fmla="*/ 386 h 506"/>
              <a:gd name="T4" fmla="*/ 156 w 542"/>
              <a:gd name="T5" fmla="*/ 386 h 506"/>
              <a:gd name="T6" fmla="*/ 112 w 542"/>
              <a:gd name="T7" fmla="*/ 506 h 506"/>
              <a:gd name="T8" fmla="*/ 0 w 542"/>
              <a:gd name="T9" fmla="*/ 506 h 506"/>
              <a:gd name="T10" fmla="*/ 212 w 542"/>
              <a:gd name="T11" fmla="*/ 0 h 506"/>
              <a:gd name="T12" fmla="*/ 326 w 542"/>
              <a:gd name="T13" fmla="*/ 0 h 506"/>
              <a:gd name="T14" fmla="*/ 542 w 542"/>
              <a:gd name="T15" fmla="*/ 506 h 506"/>
              <a:gd name="T16" fmla="*/ 424 w 542"/>
              <a:gd name="T17" fmla="*/ 506 h 506"/>
              <a:gd name="T18" fmla="*/ 266 w 542"/>
              <a:gd name="T19" fmla="*/ 102 h 506"/>
              <a:gd name="T20" fmla="*/ 192 w 542"/>
              <a:gd name="T21" fmla="*/ 296 h 506"/>
              <a:gd name="T22" fmla="*/ 342 w 542"/>
              <a:gd name="T23" fmla="*/ 296 h 506"/>
              <a:gd name="T24" fmla="*/ 266 w 542"/>
              <a:gd name="T25" fmla="*/ 102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506">
                <a:moveTo>
                  <a:pt x="424" y="506"/>
                </a:moveTo>
                <a:lnTo>
                  <a:pt x="376" y="386"/>
                </a:lnTo>
                <a:lnTo>
                  <a:pt x="156" y="386"/>
                </a:lnTo>
                <a:lnTo>
                  <a:pt x="112" y="506"/>
                </a:lnTo>
                <a:lnTo>
                  <a:pt x="0" y="506"/>
                </a:lnTo>
                <a:lnTo>
                  <a:pt x="212" y="0"/>
                </a:lnTo>
                <a:lnTo>
                  <a:pt x="326" y="0"/>
                </a:lnTo>
                <a:lnTo>
                  <a:pt x="542" y="506"/>
                </a:lnTo>
                <a:lnTo>
                  <a:pt x="424" y="506"/>
                </a:lnTo>
                <a:close/>
                <a:moveTo>
                  <a:pt x="266" y="102"/>
                </a:moveTo>
                <a:lnTo>
                  <a:pt x="192" y="296"/>
                </a:lnTo>
                <a:lnTo>
                  <a:pt x="342" y="296"/>
                </a:lnTo>
                <a:lnTo>
                  <a:pt x="266"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21"/>
          <p:cNvSpPr>
            <a:spLocks noEditPoints="1"/>
          </p:cNvSpPr>
          <p:nvPr/>
        </p:nvSpPr>
        <p:spPr bwMode="auto">
          <a:xfrm>
            <a:off x="5277561" y="2653431"/>
            <a:ext cx="744538" cy="803275"/>
          </a:xfrm>
          <a:custGeom>
            <a:avLst/>
            <a:gdLst>
              <a:gd name="T0" fmla="*/ 469 w 469"/>
              <a:gd name="T1" fmla="*/ 250 h 506"/>
              <a:gd name="T2" fmla="*/ 469 w 469"/>
              <a:gd name="T3" fmla="*/ 272 h 506"/>
              <a:gd name="T4" fmla="*/ 469 w 469"/>
              <a:gd name="T5" fmla="*/ 280 h 506"/>
              <a:gd name="T6" fmla="*/ 469 w 469"/>
              <a:gd name="T7" fmla="*/ 304 h 506"/>
              <a:gd name="T8" fmla="*/ 465 w 469"/>
              <a:gd name="T9" fmla="*/ 322 h 506"/>
              <a:gd name="T10" fmla="*/ 463 w 469"/>
              <a:gd name="T11" fmla="*/ 340 h 506"/>
              <a:gd name="T12" fmla="*/ 459 w 469"/>
              <a:gd name="T13" fmla="*/ 362 h 506"/>
              <a:gd name="T14" fmla="*/ 457 w 469"/>
              <a:gd name="T15" fmla="*/ 370 h 506"/>
              <a:gd name="T16" fmla="*/ 455 w 469"/>
              <a:gd name="T17" fmla="*/ 378 h 506"/>
              <a:gd name="T18" fmla="*/ 449 w 469"/>
              <a:gd name="T19" fmla="*/ 392 h 506"/>
              <a:gd name="T20" fmla="*/ 433 w 469"/>
              <a:gd name="T21" fmla="*/ 420 h 506"/>
              <a:gd name="T22" fmla="*/ 413 w 469"/>
              <a:gd name="T23" fmla="*/ 442 h 506"/>
              <a:gd name="T24" fmla="*/ 391 w 469"/>
              <a:gd name="T25" fmla="*/ 460 h 506"/>
              <a:gd name="T26" fmla="*/ 349 w 469"/>
              <a:gd name="T27" fmla="*/ 486 h 506"/>
              <a:gd name="T28" fmla="*/ 331 w 469"/>
              <a:gd name="T29" fmla="*/ 494 h 506"/>
              <a:gd name="T30" fmla="*/ 287 w 469"/>
              <a:gd name="T31" fmla="*/ 504 h 506"/>
              <a:gd name="T32" fmla="*/ 233 w 469"/>
              <a:gd name="T33" fmla="*/ 506 h 506"/>
              <a:gd name="T34" fmla="*/ 0 w 469"/>
              <a:gd name="T35" fmla="*/ 0 h 506"/>
              <a:gd name="T36" fmla="*/ 229 w 469"/>
              <a:gd name="T37" fmla="*/ 0 h 506"/>
              <a:gd name="T38" fmla="*/ 287 w 469"/>
              <a:gd name="T39" fmla="*/ 4 h 506"/>
              <a:gd name="T40" fmla="*/ 339 w 469"/>
              <a:gd name="T41" fmla="*/ 18 h 506"/>
              <a:gd name="T42" fmla="*/ 381 w 469"/>
              <a:gd name="T43" fmla="*/ 38 h 506"/>
              <a:gd name="T44" fmla="*/ 415 w 469"/>
              <a:gd name="T45" fmla="*/ 70 h 506"/>
              <a:gd name="T46" fmla="*/ 427 w 469"/>
              <a:gd name="T47" fmla="*/ 86 h 506"/>
              <a:gd name="T48" fmla="*/ 447 w 469"/>
              <a:gd name="T49" fmla="*/ 120 h 506"/>
              <a:gd name="T50" fmla="*/ 461 w 469"/>
              <a:gd name="T51" fmla="*/ 156 h 506"/>
              <a:gd name="T52" fmla="*/ 469 w 469"/>
              <a:gd name="T53" fmla="*/ 196 h 506"/>
              <a:gd name="T54" fmla="*/ 469 w 469"/>
              <a:gd name="T55" fmla="*/ 234 h 506"/>
              <a:gd name="T56" fmla="*/ 353 w 469"/>
              <a:gd name="T57" fmla="*/ 246 h 506"/>
              <a:gd name="T58" fmla="*/ 351 w 469"/>
              <a:gd name="T59" fmla="*/ 220 h 506"/>
              <a:gd name="T60" fmla="*/ 349 w 469"/>
              <a:gd name="T61" fmla="*/ 194 h 506"/>
              <a:gd name="T62" fmla="*/ 341 w 469"/>
              <a:gd name="T63" fmla="*/ 160 h 506"/>
              <a:gd name="T64" fmla="*/ 331 w 469"/>
              <a:gd name="T65" fmla="*/ 132 h 506"/>
              <a:gd name="T66" fmla="*/ 323 w 469"/>
              <a:gd name="T67" fmla="*/ 120 h 506"/>
              <a:gd name="T68" fmla="*/ 301 w 469"/>
              <a:gd name="T69" fmla="*/ 100 h 506"/>
              <a:gd name="T70" fmla="*/ 259 w 469"/>
              <a:gd name="T71" fmla="*/ 90 h 506"/>
              <a:gd name="T72" fmla="*/ 105 w 469"/>
              <a:gd name="T73" fmla="*/ 88 h 506"/>
              <a:gd name="T74" fmla="*/ 229 w 469"/>
              <a:gd name="T75" fmla="*/ 418 h 506"/>
              <a:gd name="T76" fmla="*/ 269 w 469"/>
              <a:gd name="T77" fmla="*/ 416 h 506"/>
              <a:gd name="T78" fmla="*/ 281 w 469"/>
              <a:gd name="T79" fmla="*/ 414 h 506"/>
              <a:gd name="T80" fmla="*/ 307 w 469"/>
              <a:gd name="T81" fmla="*/ 402 h 506"/>
              <a:gd name="T82" fmla="*/ 329 w 469"/>
              <a:gd name="T83" fmla="*/ 378 h 506"/>
              <a:gd name="T84" fmla="*/ 341 w 469"/>
              <a:gd name="T85" fmla="*/ 350 h 506"/>
              <a:gd name="T86" fmla="*/ 343 w 469"/>
              <a:gd name="T87" fmla="*/ 346 h 506"/>
              <a:gd name="T88" fmla="*/ 345 w 469"/>
              <a:gd name="T89" fmla="*/ 334 h 506"/>
              <a:gd name="T90" fmla="*/ 349 w 469"/>
              <a:gd name="T91" fmla="*/ 304 h 506"/>
              <a:gd name="T92" fmla="*/ 353 w 469"/>
              <a:gd name="T93" fmla="*/ 274 h 506"/>
              <a:gd name="T94" fmla="*/ 353 w 469"/>
              <a:gd name="T95" fmla="*/ 24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9" h="506">
                <a:moveTo>
                  <a:pt x="469" y="234"/>
                </a:moveTo>
                <a:lnTo>
                  <a:pt x="469" y="250"/>
                </a:lnTo>
                <a:lnTo>
                  <a:pt x="469" y="262"/>
                </a:lnTo>
                <a:lnTo>
                  <a:pt x="469" y="272"/>
                </a:lnTo>
                <a:lnTo>
                  <a:pt x="469" y="280"/>
                </a:lnTo>
                <a:lnTo>
                  <a:pt x="469" y="280"/>
                </a:lnTo>
                <a:lnTo>
                  <a:pt x="469" y="304"/>
                </a:lnTo>
                <a:lnTo>
                  <a:pt x="469" y="304"/>
                </a:lnTo>
                <a:lnTo>
                  <a:pt x="465" y="322"/>
                </a:lnTo>
                <a:lnTo>
                  <a:pt x="465" y="322"/>
                </a:lnTo>
                <a:lnTo>
                  <a:pt x="463" y="340"/>
                </a:lnTo>
                <a:lnTo>
                  <a:pt x="463" y="340"/>
                </a:lnTo>
                <a:lnTo>
                  <a:pt x="459" y="362"/>
                </a:lnTo>
                <a:lnTo>
                  <a:pt x="459" y="362"/>
                </a:lnTo>
                <a:lnTo>
                  <a:pt x="457" y="370"/>
                </a:lnTo>
                <a:lnTo>
                  <a:pt x="457" y="370"/>
                </a:lnTo>
                <a:lnTo>
                  <a:pt x="455" y="378"/>
                </a:lnTo>
                <a:lnTo>
                  <a:pt x="455" y="378"/>
                </a:lnTo>
                <a:lnTo>
                  <a:pt x="449" y="392"/>
                </a:lnTo>
                <a:lnTo>
                  <a:pt x="449" y="392"/>
                </a:lnTo>
                <a:lnTo>
                  <a:pt x="441" y="406"/>
                </a:lnTo>
                <a:lnTo>
                  <a:pt x="433" y="420"/>
                </a:lnTo>
                <a:lnTo>
                  <a:pt x="423" y="432"/>
                </a:lnTo>
                <a:lnTo>
                  <a:pt x="413" y="442"/>
                </a:lnTo>
                <a:lnTo>
                  <a:pt x="413" y="442"/>
                </a:lnTo>
                <a:lnTo>
                  <a:pt x="391" y="460"/>
                </a:lnTo>
                <a:lnTo>
                  <a:pt x="369" y="474"/>
                </a:lnTo>
                <a:lnTo>
                  <a:pt x="349" y="486"/>
                </a:lnTo>
                <a:lnTo>
                  <a:pt x="331" y="494"/>
                </a:lnTo>
                <a:lnTo>
                  <a:pt x="331" y="494"/>
                </a:lnTo>
                <a:lnTo>
                  <a:pt x="311" y="500"/>
                </a:lnTo>
                <a:lnTo>
                  <a:pt x="287" y="504"/>
                </a:lnTo>
                <a:lnTo>
                  <a:pt x="261" y="506"/>
                </a:lnTo>
                <a:lnTo>
                  <a:pt x="233" y="506"/>
                </a:lnTo>
                <a:lnTo>
                  <a:pt x="0" y="506"/>
                </a:lnTo>
                <a:lnTo>
                  <a:pt x="0" y="0"/>
                </a:lnTo>
                <a:lnTo>
                  <a:pt x="229" y="0"/>
                </a:lnTo>
                <a:lnTo>
                  <a:pt x="229" y="0"/>
                </a:lnTo>
                <a:lnTo>
                  <a:pt x="259" y="2"/>
                </a:lnTo>
                <a:lnTo>
                  <a:pt x="287" y="4"/>
                </a:lnTo>
                <a:lnTo>
                  <a:pt x="313" y="10"/>
                </a:lnTo>
                <a:lnTo>
                  <a:pt x="339" y="18"/>
                </a:lnTo>
                <a:lnTo>
                  <a:pt x="361" y="28"/>
                </a:lnTo>
                <a:lnTo>
                  <a:pt x="381" y="38"/>
                </a:lnTo>
                <a:lnTo>
                  <a:pt x="399" y="52"/>
                </a:lnTo>
                <a:lnTo>
                  <a:pt x="415" y="70"/>
                </a:lnTo>
                <a:lnTo>
                  <a:pt x="415" y="70"/>
                </a:lnTo>
                <a:lnTo>
                  <a:pt x="427" y="86"/>
                </a:lnTo>
                <a:lnTo>
                  <a:pt x="439" y="102"/>
                </a:lnTo>
                <a:lnTo>
                  <a:pt x="447" y="120"/>
                </a:lnTo>
                <a:lnTo>
                  <a:pt x="455" y="138"/>
                </a:lnTo>
                <a:lnTo>
                  <a:pt x="461" y="156"/>
                </a:lnTo>
                <a:lnTo>
                  <a:pt x="465" y="176"/>
                </a:lnTo>
                <a:lnTo>
                  <a:pt x="469" y="196"/>
                </a:lnTo>
                <a:lnTo>
                  <a:pt x="469" y="216"/>
                </a:lnTo>
                <a:lnTo>
                  <a:pt x="469" y="234"/>
                </a:lnTo>
                <a:close/>
                <a:moveTo>
                  <a:pt x="353" y="246"/>
                </a:moveTo>
                <a:lnTo>
                  <a:pt x="353" y="246"/>
                </a:lnTo>
                <a:lnTo>
                  <a:pt x="351" y="220"/>
                </a:lnTo>
                <a:lnTo>
                  <a:pt x="351" y="220"/>
                </a:lnTo>
                <a:lnTo>
                  <a:pt x="349" y="194"/>
                </a:lnTo>
                <a:lnTo>
                  <a:pt x="349" y="194"/>
                </a:lnTo>
                <a:lnTo>
                  <a:pt x="345" y="176"/>
                </a:lnTo>
                <a:lnTo>
                  <a:pt x="341" y="160"/>
                </a:lnTo>
                <a:lnTo>
                  <a:pt x="337" y="146"/>
                </a:lnTo>
                <a:lnTo>
                  <a:pt x="331" y="132"/>
                </a:lnTo>
                <a:lnTo>
                  <a:pt x="331" y="132"/>
                </a:lnTo>
                <a:lnTo>
                  <a:pt x="323" y="120"/>
                </a:lnTo>
                <a:lnTo>
                  <a:pt x="311" y="108"/>
                </a:lnTo>
                <a:lnTo>
                  <a:pt x="301" y="100"/>
                </a:lnTo>
                <a:lnTo>
                  <a:pt x="287" y="96"/>
                </a:lnTo>
                <a:lnTo>
                  <a:pt x="259" y="90"/>
                </a:lnTo>
                <a:lnTo>
                  <a:pt x="229" y="88"/>
                </a:lnTo>
                <a:lnTo>
                  <a:pt x="105" y="88"/>
                </a:lnTo>
                <a:lnTo>
                  <a:pt x="105" y="418"/>
                </a:lnTo>
                <a:lnTo>
                  <a:pt x="229" y="418"/>
                </a:lnTo>
                <a:lnTo>
                  <a:pt x="257" y="418"/>
                </a:lnTo>
                <a:lnTo>
                  <a:pt x="269" y="416"/>
                </a:lnTo>
                <a:lnTo>
                  <a:pt x="281" y="414"/>
                </a:lnTo>
                <a:lnTo>
                  <a:pt x="281" y="414"/>
                </a:lnTo>
                <a:lnTo>
                  <a:pt x="295" y="410"/>
                </a:lnTo>
                <a:lnTo>
                  <a:pt x="307" y="402"/>
                </a:lnTo>
                <a:lnTo>
                  <a:pt x="319" y="392"/>
                </a:lnTo>
                <a:lnTo>
                  <a:pt x="329" y="378"/>
                </a:lnTo>
                <a:lnTo>
                  <a:pt x="341" y="350"/>
                </a:lnTo>
                <a:lnTo>
                  <a:pt x="341" y="350"/>
                </a:lnTo>
                <a:lnTo>
                  <a:pt x="343" y="346"/>
                </a:lnTo>
                <a:lnTo>
                  <a:pt x="343" y="346"/>
                </a:lnTo>
                <a:lnTo>
                  <a:pt x="345" y="334"/>
                </a:lnTo>
                <a:lnTo>
                  <a:pt x="345" y="334"/>
                </a:lnTo>
                <a:lnTo>
                  <a:pt x="349" y="304"/>
                </a:lnTo>
                <a:lnTo>
                  <a:pt x="349" y="304"/>
                </a:lnTo>
                <a:lnTo>
                  <a:pt x="353" y="276"/>
                </a:lnTo>
                <a:lnTo>
                  <a:pt x="353" y="274"/>
                </a:lnTo>
                <a:lnTo>
                  <a:pt x="353" y="254"/>
                </a:lnTo>
                <a:lnTo>
                  <a:pt x="353" y="2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22"/>
          <p:cNvSpPr>
            <a:spLocks/>
          </p:cNvSpPr>
          <p:nvPr/>
        </p:nvSpPr>
        <p:spPr bwMode="auto">
          <a:xfrm>
            <a:off x="6085598" y="2653431"/>
            <a:ext cx="657225" cy="803275"/>
          </a:xfrm>
          <a:custGeom>
            <a:avLst/>
            <a:gdLst>
              <a:gd name="T0" fmla="*/ 190 w 414"/>
              <a:gd name="T1" fmla="*/ 504 h 506"/>
              <a:gd name="T2" fmla="*/ 174 w 414"/>
              <a:gd name="T3" fmla="*/ 504 h 506"/>
              <a:gd name="T4" fmla="*/ 162 w 414"/>
              <a:gd name="T5" fmla="*/ 502 h 506"/>
              <a:gd name="T6" fmla="*/ 156 w 414"/>
              <a:gd name="T7" fmla="*/ 500 h 506"/>
              <a:gd name="T8" fmla="*/ 150 w 414"/>
              <a:gd name="T9" fmla="*/ 498 h 506"/>
              <a:gd name="T10" fmla="*/ 114 w 414"/>
              <a:gd name="T11" fmla="*/ 486 h 506"/>
              <a:gd name="T12" fmla="*/ 82 w 414"/>
              <a:gd name="T13" fmla="*/ 466 h 506"/>
              <a:gd name="T14" fmla="*/ 56 w 414"/>
              <a:gd name="T15" fmla="*/ 440 h 506"/>
              <a:gd name="T16" fmla="*/ 34 w 414"/>
              <a:gd name="T17" fmla="*/ 408 h 506"/>
              <a:gd name="T18" fmla="*/ 26 w 414"/>
              <a:gd name="T19" fmla="*/ 394 h 506"/>
              <a:gd name="T20" fmla="*/ 14 w 414"/>
              <a:gd name="T21" fmla="*/ 364 h 506"/>
              <a:gd name="T22" fmla="*/ 8 w 414"/>
              <a:gd name="T23" fmla="*/ 346 h 506"/>
              <a:gd name="T24" fmla="*/ 2 w 414"/>
              <a:gd name="T25" fmla="*/ 314 h 506"/>
              <a:gd name="T26" fmla="*/ 0 w 414"/>
              <a:gd name="T27" fmla="*/ 278 h 506"/>
              <a:gd name="T28" fmla="*/ 2 w 414"/>
              <a:gd name="T29" fmla="*/ 214 h 506"/>
              <a:gd name="T30" fmla="*/ 10 w 414"/>
              <a:gd name="T31" fmla="*/ 160 h 506"/>
              <a:gd name="T32" fmla="*/ 18 w 414"/>
              <a:gd name="T33" fmla="*/ 136 h 506"/>
              <a:gd name="T34" fmla="*/ 36 w 414"/>
              <a:gd name="T35" fmla="*/ 94 h 506"/>
              <a:gd name="T36" fmla="*/ 48 w 414"/>
              <a:gd name="T37" fmla="*/ 76 h 506"/>
              <a:gd name="T38" fmla="*/ 84 w 414"/>
              <a:gd name="T39" fmla="*/ 40 h 506"/>
              <a:gd name="T40" fmla="*/ 126 w 414"/>
              <a:gd name="T41" fmla="*/ 18 h 506"/>
              <a:gd name="T42" fmla="*/ 150 w 414"/>
              <a:gd name="T43" fmla="*/ 10 h 506"/>
              <a:gd name="T44" fmla="*/ 180 w 414"/>
              <a:gd name="T45" fmla="*/ 4 h 506"/>
              <a:gd name="T46" fmla="*/ 254 w 414"/>
              <a:gd name="T47" fmla="*/ 2 h 506"/>
              <a:gd name="T48" fmla="*/ 414 w 414"/>
              <a:gd name="T49" fmla="*/ 88 h 506"/>
              <a:gd name="T50" fmla="*/ 240 w 414"/>
              <a:gd name="T51" fmla="*/ 88 h 506"/>
              <a:gd name="T52" fmla="*/ 188 w 414"/>
              <a:gd name="T53" fmla="*/ 96 h 506"/>
              <a:gd name="T54" fmla="*/ 168 w 414"/>
              <a:gd name="T55" fmla="*/ 104 h 506"/>
              <a:gd name="T56" fmla="*/ 150 w 414"/>
              <a:gd name="T57" fmla="*/ 118 h 506"/>
              <a:gd name="T58" fmla="*/ 138 w 414"/>
              <a:gd name="T59" fmla="*/ 134 h 506"/>
              <a:gd name="T60" fmla="*/ 128 w 414"/>
              <a:gd name="T61" fmla="*/ 154 h 506"/>
              <a:gd name="T62" fmla="*/ 120 w 414"/>
              <a:gd name="T63" fmla="*/ 206 h 506"/>
              <a:gd name="T64" fmla="*/ 414 w 414"/>
              <a:gd name="T65" fmla="*/ 294 h 506"/>
              <a:gd name="T66" fmla="*/ 120 w 414"/>
              <a:gd name="T67" fmla="*/ 294 h 506"/>
              <a:gd name="T68" fmla="*/ 126 w 414"/>
              <a:gd name="T69" fmla="*/ 346 h 506"/>
              <a:gd name="T70" fmla="*/ 128 w 414"/>
              <a:gd name="T71" fmla="*/ 356 h 506"/>
              <a:gd name="T72" fmla="*/ 132 w 414"/>
              <a:gd name="T73" fmla="*/ 366 h 506"/>
              <a:gd name="T74" fmla="*/ 144 w 414"/>
              <a:gd name="T75" fmla="*/ 384 h 506"/>
              <a:gd name="T76" fmla="*/ 162 w 414"/>
              <a:gd name="T77" fmla="*/ 402 h 506"/>
              <a:gd name="T78" fmla="*/ 186 w 414"/>
              <a:gd name="T79" fmla="*/ 414 h 506"/>
              <a:gd name="T80" fmla="*/ 198 w 414"/>
              <a:gd name="T81" fmla="*/ 416 h 506"/>
              <a:gd name="T82" fmla="*/ 414 w 414"/>
              <a:gd name="T83" fmla="*/ 418 h 506"/>
              <a:gd name="T84" fmla="*/ 236 w 414"/>
              <a:gd name="T85"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506">
                <a:moveTo>
                  <a:pt x="236" y="506"/>
                </a:moveTo>
                <a:lnTo>
                  <a:pt x="190" y="504"/>
                </a:lnTo>
                <a:lnTo>
                  <a:pt x="174" y="504"/>
                </a:lnTo>
                <a:lnTo>
                  <a:pt x="174" y="504"/>
                </a:lnTo>
                <a:lnTo>
                  <a:pt x="162" y="502"/>
                </a:lnTo>
                <a:lnTo>
                  <a:pt x="162" y="502"/>
                </a:lnTo>
                <a:lnTo>
                  <a:pt x="156" y="500"/>
                </a:lnTo>
                <a:lnTo>
                  <a:pt x="156" y="500"/>
                </a:lnTo>
                <a:lnTo>
                  <a:pt x="150" y="498"/>
                </a:lnTo>
                <a:lnTo>
                  <a:pt x="150" y="498"/>
                </a:lnTo>
                <a:lnTo>
                  <a:pt x="132" y="492"/>
                </a:lnTo>
                <a:lnTo>
                  <a:pt x="114" y="486"/>
                </a:lnTo>
                <a:lnTo>
                  <a:pt x="98" y="476"/>
                </a:lnTo>
                <a:lnTo>
                  <a:pt x="82" y="466"/>
                </a:lnTo>
                <a:lnTo>
                  <a:pt x="68" y="454"/>
                </a:lnTo>
                <a:lnTo>
                  <a:pt x="56" y="440"/>
                </a:lnTo>
                <a:lnTo>
                  <a:pt x="44" y="426"/>
                </a:lnTo>
                <a:lnTo>
                  <a:pt x="34" y="408"/>
                </a:lnTo>
                <a:lnTo>
                  <a:pt x="34" y="408"/>
                </a:lnTo>
                <a:lnTo>
                  <a:pt x="26" y="394"/>
                </a:lnTo>
                <a:lnTo>
                  <a:pt x="20" y="378"/>
                </a:lnTo>
                <a:lnTo>
                  <a:pt x="14" y="364"/>
                </a:lnTo>
                <a:lnTo>
                  <a:pt x="8" y="346"/>
                </a:lnTo>
                <a:lnTo>
                  <a:pt x="8" y="346"/>
                </a:lnTo>
                <a:lnTo>
                  <a:pt x="4" y="330"/>
                </a:lnTo>
                <a:lnTo>
                  <a:pt x="2" y="314"/>
                </a:lnTo>
                <a:lnTo>
                  <a:pt x="0" y="278"/>
                </a:lnTo>
                <a:lnTo>
                  <a:pt x="0" y="278"/>
                </a:lnTo>
                <a:lnTo>
                  <a:pt x="0" y="244"/>
                </a:lnTo>
                <a:lnTo>
                  <a:pt x="2" y="214"/>
                </a:lnTo>
                <a:lnTo>
                  <a:pt x="6" y="186"/>
                </a:lnTo>
                <a:lnTo>
                  <a:pt x="10" y="160"/>
                </a:lnTo>
                <a:lnTo>
                  <a:pt x="10" y="160"/>
                </a:lnTo>
                <a:lnTo>
                  <a:pt x="18" y="136"/>
                </a:lnTo>
                <a:lnTo>
                  <a:pt x="26" y="114"/>
                </a:lnTo>
                <a:lnTo>
                  <a:pt x="36" y="94"/>
                </a:lnTo>
                <a:lnTo>
                  <a:pt x="48" y="76"/>
                </a:lnTo>
                <a:lnTo>
                  <a:pt x="48" y="76"/>
                </a:lnTo>
                <a:lnTo>
                  <a:pt x="66" y="56"/>
                </a:lnTo>
                <a:lnTo>
                  <a:pt x="84" y="40"/>
                </a:lnTo>
                <a:lnTo>
                  <a:pt x="104" y="28"/>
                </a:lnTo>
                <a:lnTo>
                  <a:pt x="126" y="18"/>
                </a:lnTo>
                <a:lnTo>
                  <a:pt x="126" y="18"/>
                </a:lnTo>
                <a:lnTo>
                  <a:pt x="150" y="10"/>
                </a:lnTo>
                <a:lnTo>
                  <a:pt x="180" y="4"/>
                </a:lnTo>
                <a:lnTo>
                  <a:pt x="180" y="4"/>
                </a:lnTo>
                <a:lnTo>
                  <a:pt x="206" y="2"/>
                </a:lnTo>
                <a:lnTo>
                  <a:pt x="254" y="2"/>
                </a:lnTo>
                <a:lnTo>
                  <a:pt x="414" y="0"/>
                </a:lnTo>
                <a:lnTo>
                  <a:pt x="414" y="88"/>
                </a:lnTo>
                <a:lnTo>
                  <a:pt x="240" y="88"/>
                </a:lnTo>
                <a:lnTo>
                  <a:pt x="240" y="88"/>
                </a:lnTo>
                <a:lnTo>
                  <a:pt x="212" y="90"/>
                </a:lnTo>
                <a:lnTo>
                  <a:pt x="188" y="96"/>
                </a:lnTo>
                <a:lnTo>
                  <a:pt x="176" y="100"/>
                </a:lnTo>
                <a:lnTo>
                  <a:pt x="168" y="104"/>
                </a:lnTo>
                <a:lnTo>
                  <a:pt x="158" y="110"/>
                </a:lnTo>
                <a:lnTo>
                  <a:pt x="150" y="118"/>
                </a:lnTo>
                <a:lnTo>
                  <a:pt x="144" y="126"/>
                </a:lnTo>
                <a:lnTo>
                  <a:pt x="138" y="134"/>
                </a:lnTo>
                <a:lnTo>
                  <a:pt x="132" y="144"/>
                </a:lnTo>
                <a:lnTo>
                  <a:pt x="128" y="154"/>
                </a:lnTo>
                <a:lnTo>
                  <a:pt x="122" y="178"/>
                </a:lnTo>
                <a:lnTo>
                  <a:pt x="120" y="206"/>
                </a:lnTo>
                <a:lnTo>
                  <a:pt x="414" y="206"/>
                </a:lnTo>
                <a:lnTo>
                  <a:pt x="414" y="294"/>
                </a:lnTo>
                <a:lnTo>
                  <a:pt x="120" y="294"/>
                </a:lnTo>
                <a:lnTo>
                  <a:pt x="120" y="294"/>
                </a:lnTo>
                <a:lnTo>
                  <a:pt x="122" y="322"/>
                </a:lnTo>
                <a:lnTo>
                  <a:pt x="126" y="346"/>
                </a:lnTo>
                <a:lnTo>
                  <a:pt x="126" y="346"/>
                </a:lnTo>
                <a:lnTo>
                  <a:pt x="128" y="356"/>
                </a:lnTo>
                <a:lnTo>
                  <a:pt x="132" y="366"/>
                </a:lnTo>
                <a:lnTo>
                  <a:pt x="132" y="366"/>
                </a:lnTo>
                <a:lnTo>
                  <a:pt x="136" y="374"/>
                </a:lnTo>
                <a:lnTo>
                  <a:pt x="144" y="384"/>
                </a:lnTo>
                <a:lnTo>
                  <a:pt x="162" y="402"/>
                </a:lnTo>
                <a:lnTo>
                  <a:pt x="162" y="402"/>
                </a:lnTo>
                <a:lnTo>
                  <a:pt x="172" y="408"/>
                </a:lnTo>
                <a:lnTo>
                  <a:pt x="186" y="414"/>
                </a:lnTo>
                <a:lnTo>
                  <a:pt x="186" y="414"/>
                </a:lnTo>
                <a:lnTo>
                  <a:pt x="198" y="416"/>
                </a:lnTo>
                <a:lnTo>
                  <a:pt x="212" y="418"/>
                </a:lnTo>
                <a:lnTo>
                  <a:pt x="414" y="418"/>
                </a:lnTo>
                <a:lnTo>
                  <a:pt x="414" y="506"/>
                </a:lnTo>
                <a:lnTo>
                  <a:pt x="236"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23"/>
          <p:cNvSpPr>
            <a:spLocks/>
          </p:cNvSpPr>
          <p:nvPr/>
        </p:nvSpPr>
        <p:spPr bwMode="auto">
          <a:xfrm>
            <a:off x="6895223" y="2653431"/>
            <a:ext cx="900113" cy="803275"/>
          </a:xfrm>
          <a:custGeom>
            <a:avLst/>
            <a:gdLst>
              <a:gd name="T0" fmla="*/ 461 w 567"/>
              <a:gd name="T1" fmla="*/ 506 h 506"/>
              <a:gd name="T2" fmla="*/ 471 w 567"/>
              <a:gd name="T3" fmla="*/ 112 h 506"/>
              <a:gd name="T4" fmla="*/ 341 w 567"/>
              <a:gd name="T5" fmla="*/ 506 h 506"/>
              <a:gd name="T6" fmla="*/ 229 w 567"/>
              <a:gd name="T7" fmla="*/ 506 h 506"/>
              <a:gd name="T8" fmla="*/ 96 w 567"/>
              <a:gd name="T9" fmla="*/ 110 h 506"/>
              <a:gd name="T10" fmla="*/ 108 w 567"/>
              <a:gd name="T11" fmla="*/ 506 h 506"/>
              <a:gd name="T12" fmla="*/ 0 w 567"/>
              <a:gd name="T13" fmla="*/ 506 h 506"/>
              <a:gd name="T14" fmla="*/ 0 w 567"/>
              <a:gd name="T15" fmla="*/ 0 h 506"/>
              <a:gd name="T16" fmla="*/ 156 w 567"/>
              <a:gd name="T17" fmla="*/ 0 h 506"/>
              <a:gd name="T18" fmla="*/ 283 w 567"/>
              <a:gd name="T19" fmla="*/ 388 h 506"/>
              <a:gd name="T20" fmla="*/ 411 w 567"/>
              <a:gd name="T21" fmla="*/ 0 h 506"/>
              <a:gd name="T22" fmla="*/ 567 w 567"/>
              <a:gd name="T23" fmla="*/ 0 h 506"/>
              <a:gd name="T24" fmla="*/ 567 w 567"/>
              <a:gd name="T25" fmla="*/ 506 h 506"/>
              <a:gd name="T26" fmla="*/ 461 w 567"/>
              <a:gd name="T27"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7" h="506">
                <a:moveTo>
                  <a:pt x="461" y="506"/>
                </a:moveTo>
                <a:lnTo>
                  <a:pt x="471" y="112"/>
                </a:lnTo>
                <a:lnTo>
                  <a:pt x="341" y="506"/>
                </a:lnTo>
                <a:lnTo>
                  <a:pt x="229" y="506"/>
                </a:lnTo>
                <a:lnTo>
                  <a:pt x="96" y="110"/>
                </a:lnTo>
                <a:lnTo>
                  <a:pt x="108" y="506"/>
                </a:lnTo>
                <a:lnTo>
                  <a:pt x="0" y="506"/>
                </a:lnTo>
                <a:lnTo>
                  <a:pt x="0" y="0"/>
                </a:lnTo>
                <a:lnTo>
                  <a:pt x="156" y="0"/>
                </a:lnTo>
                <a:lnTo>
                  <a:pt x="283" y="388"/>
                </a:lnTo>
                <a:lnTo>
                  <a:pt x="411" y="0"/>
                </a:lnTo>
                <a:lnTo>
                  <a:pt x="567" y="0"/>
                </a:lnTo>
                <a:lnTo>
                  <a:pt x="567" y="506"/>
                </a:lnTo>
                <a:lnTo>
                  <a:pt x="461" y="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24"/>
          <p:cNvSpPr>
            <a:spLocks noEditPoints="1"/>
          </p:cNvSpPr>
          <p:nvPr/>
        </p:nvSpPr>
        <p:spPr bwMode="auto">
          <a:xfrm>
            <a:off x="7960436" y="2397844"/>
            <a:ext cx="177800" cy="1058863"/>
          </a:xfrm>
          <a:custGeom>
            <a:avLst/>
            <a:gdLst>
              <a:gd name="T0" fmla="*/ 0 w 112"/>
              <a:gd name="T1" fmla="*/ 102 h 667"/>
              <a:gd name="T2" fmla="*/ 0 w 112"/>
              <a:gd name="T3" fmla="*/ 0 h 667"/>
              <a:gd name="T4" fmla="*/ 112 w 112"/>
              <a:gd name="T5" fmla="*/ 0 h 667"/>
              <a:gd name="T6" fmla="*/ 112 w 112"/>
              <a:gd name="T7" fmla="*/ 102 h 667"/>
              <a:gd name="T8" fmla="*/ 0 w 112"/>
              <a:gd name="T9" fmla="*/ 102 h 667"/>
              <a:gd name="T10" fmla="*/ 0 w 112"/>
              <a:gd name="T11" fmla="*/ 667 h 667"/>
              <a:gd name="T12" fmla="*/ 0 w 112"/>
              <a:gd name="T13" fmla="*/ 161 h 667"/>
              <a:gd name="T14" fmla="*/ 112 w 112"/>
              <a:gd name="T15" fmla="*/ 161 h 667"/>
              <a:gd name="T16" fmla="*/ 112 w 112"/>
              <a:gd name="T17" fmla="*/ 667 h 667"/>
              <a:gd name="T18" fmla="*/ 0 w 112"/>
              <a:gd name="T19" fmla="*/ 6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67">
                <a:moveTo>
                  <a:pt x="0" y="102"/>
                </a:moveTo>
                <a:lnTo>
                  <a:pt x="0" y="0"/>
                </a:lnTo>
                <a:lnTo>
                  <a:pt x="112" y="0"/>
                </a:lnTo>
                <a:lnTo>
                  <a:pt x="112" y="102"/>
                </a:lnTo>
                <a:lnTo>
                  <a:pt x="0" y="102"/>
                </a:lnTo>
                <a:close/>
                <a:moveTo>
                  <a:pt x="0" y="667"/>
                </a:moveTo>
                <a:lnTo>
                  <a:pt x="0" y="161"/>
                </a:lnTo>
                <a:lnTo>
                  <a:pt x="112" y="161"/>
                </a:lnTo>
                <a:lnTo>
                  <a:pt x="112" y="667"/>
                </a:lnTo>
                <a:lnTo>
                  <a:pt x="0" y="6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23133050" y="393700"/>
            <a:ext cx="228600" cy="231775"/>
          </a:xfrm>
          <a:custGeom>
            <a:avLst/>
            <a:gdLst>
              <a:gd name="T0" fmla="*/ 144 w 144"/>
              <a:gd name="T1" fmla="*/ 72 h 146"/>
              <a:gd name="T2" fmla="*/ 144 w 144"/>
              <a:gd name="T3" fmla="*/ 72 h 146"/>
              <a:gd name="T4" fmla="*/ 144 w 144"/>
              <a:gd name="T5" fmla="*/ 88 h 146"/>
              <a:gd name="T6" fmla="*/ 140 w 144"/>
              <a:gd name="T7" fmla="*/ 102 h 146"/>
              <a:gd name="T8" fmla="*/ 132 w 144"/>
              <a:gd name="T9" fmla="*/ 114 h 146"/>
              <a:gd name="T10" fmla="*/ 124 w 144"/>
              <a:gd name="T11" fmla="*/ 124 h 146"/>
              <a:gd name="T12" fmla="*/ 112 w 144"/>
              <a:gd name="T13" fmla="*/ 134 h 146"/>
              <a:gd name="T14" fmla="*/ 100 w 144"/>
              <a:gd name="T15" fmla="*/ 140 h 146"/>
              <a:gd name="T16" fmla="*/ 86 w 144"/>
              <a:gd name="T17" fmla="*/ 144 h 146"/>
              <a:gd name="T18" fmla="*/ 72 w 144"/>
              <a:gd name="T19" fmla="*/ 146 h 146"/>
              <a:gd name="T20" fmla="*/ 72 w 144"/>
              <a:gd name="T21" fmla="*/ 146 h 146"/>
              <a:gd name="T22" fmla="*/ 58 w 144"/>
              <a:gd name="T23" fmla="*/ 144 h 146"/>
              <a:gd name="T24" fmla="*/ 44 w 144"/>
              <a:gd name="T25" fmla="*/ 140 h 146"/>
              <a:gd name="T26" fmla="*/ 32 w 144"/>
              <a:gd name="T27" fmla="*/ 134 h 146"/>
              <a:gd name="T28" fmla="*/ 20 w 144"/>
              <a:gd name="T29" fmla="*/ 124 h 146"/>
              <a:gd name="T30" fmla="*/ 12 w 144"/>
              <a:gd name="T31" fmla="*/ 114 h 146"/>
              <a:gd name="T32" fmla="*/ 4 w 144"/>
              <a:gd name="T33" fmla="*/ 102 h 146"/>
              <a:gd name="T34" fmla="*/ 0 w 144"/>
              <a:gd name="T35" fmla="*/ 88 h 146"/>
              <a:gd name="T36" fmla="*/ 0 w 144"/>
              <a:gd name="T37" fmla="*/ 72 h 146"/>
              <a:gd name="T38" fmla="*/ 0 w 144"/>
              <a:gd name="T39" fmla="*/ 72 h 146"/>
              <a:gd name="T40" fmla="*/ 0 w 144"/>
              <a:gd name="T41" fmla="*/ 58 h 146"/>
              <a:gd name="T42" fmla="*/ 4 w 144"/>
              <a:gd name="T43" fmla="*/ 44 h 146"/>
              <a:gd name="T44" fmla="*/ 12 w 144"/>
              <a:gd name="T45" fmla="*/ 32 h 146"/>
              <a:gd name="T46" fmla="*/ 20 w 144"/>
              <a:gd name="T47" fmla="*/ 22 h 146"/>
              <a:gd name="T48" fmla="*/ 32 w 144"/>
              <a:gd name="T49" fmla="*/ 12 h 146"/>
              <a:gd name="T50" fmla="*/ 44 w 144"/>
              <a:gd name="T51" fmla="*/ 6 h 146"/>
              <a:gd name="T52" fmla="*/ 58 w 144"/>
              <a:gd name="T53" fmla="*/ 2 h 146"/>
              <a:gd name="T54" fmla="*/ 72 w 144"/>
              <a:gd name="T55" fmla="*/ 0 h 146"/>
              <a:gd name="T56" fmla="*/ 72 w 144"/>
              <a:gd name="T57" fmla="*/ 0 h 146"/>
              <a:gd name="T58" fmla="*/ 86 w 144"/>
              <a:gd name="T59" fmla="*/ 2 h 146"/>
              <a:gd name="T60" fmla="*/ 100 w 144"/>
              <a:gd name="T61" fmla="*/ 6 h 146"/>
              <a:gd name="T62" fmla="*/ 112 w 144"/>
              <a:gd name="T63" fmla="*/ 12 h 146"/>
              <a:gd name="T64" fmla="*/ 124 w 144"/>
              <a:gd name="T65" fmla="*/ 22 h 146"/>
              <a:gd name="T66" fmla="*/ 132 w 144"/>
              <a:gd name="T67" fmla="*/ 32 h 146"/>
              <a:gd name="T68" fmla="*/ 140 w 144"/>
              <a:gd name="T69" fmla="*/ 44 h 146"/>
              <a:gd name="T70" fmla="*/ 144 w 144"/>
              <a:gd name="T71" fmla="*/ 58 h 146"/>
              <a:gd name="T72" fmla="*/ 144 w 144"/>
              <a:gd name="T73" fmla="*/ 72 h 146"/>
              <a:gd name="T74" fmla="*/ 144 w 144"/>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6">
                <a:moveTo>
                  <a:pt x="144" y="72"/>
                </a:moveTo>
                <a:lnTo>
                  <a:pt x="144" y="72"/>
                </a:lnTo>
                <a:lnTo>
                  <a:pt x="144" y="88"/>
                </a:lnTo>
                <a:lnTo>
                  <a:pt x="140" y="102"/>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4" y="102"/>
                </a:lnTo>
                <a:lnTo>
                  <a:pt x="0" y="88"/>
                </a:lnTo>
                <a:lnTo>
                  <a:pt x="0" y="72"/>
                </a:lnTo>
                <a:lnTo>
                  <a:pt x="0" y="72"/>
                </a:lnTo>
                <a:lnTo>
                  <a:pt x="0" y="58"/>
                </a:lnTo>
                <a:lnTo>
                  <a:pt x="4"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4" y="72"/>
                </a:lnTo>
                <a:lnTo>
                  <a:pt x="144"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21042313" y="673100"/>
            <a:ext cx="231775" cy="231775"/>
          </a:xfrm>
          <a:custGeom>
            <a:avLst/>
            <a:gdLst>
              <a:gd name="T0" fmla="*/ 146 w 146"/>
              <a:gd name="T1" fmla="*/ 72 h 146"/>
              <a:gd name="T2" fmla="*/ 146 w 146"/>
              <a:gd name="T3" fmla="*/ 72 h 146"/>
              <a:gd name="T4" fmla="*/ 144 w 146"/>
              <a:gd name="T5" fmla="*/ 88 h 146"/>
              <a:gd name="T6" fmla="*/ 140 w 146"/>
              <a:gd name="T7" fmla="*/ 100 h 146"/>
              <a:gd name="T8" fmla="*/ 132 w 146"/>
              <a:gd name="T9" fmla="*/ 114 h 146"/>
              <a:gd name="T10" fmla="*/ 124 w 146"/>
              <a:gd name="T11" fmla="*/ 124 h 146"/>
              <a:gd name="T12" fmla="*/ 112 w 146"/>
              <a:gd name="T13" fmla="*/ 134 h 146"/>
              <a:gd name="T14" fmla="*/ 100 w 146"/>
              <a:gd name="T15" fmla="*/ 140 h 146"/>
              <a:gd name="T16" fmla="*/ 86 w 146"/>
              <a:gd name="T17" fmla="*/ 144 h 146"/>
              <a:gd name="T18" fmla="*/ 72 w 146"/>
              <a:gd name="T19" fmla="*/ 146 h 146"/>
              <a:gd name="T20" fmla="*/ 72 w 146"/>
              <a:gd name="T21" fmla="*/ 146 h 146"/>
              <a:gd name="T22" fmla="*/ 58 w 146"/>
              <a:gd name="T23" fmla="*/ 144 h 146"/>
              <a:gd name="T24" fmla="*/ 44 w 146"/>
              <a:gd name="T25" fmla="*/ 140 h 146"/>
              <a:gd name="T26" fmla="*/ 32 w 146"/>
              <a:gd name="T27" fmla="*/ 134 h 146"/>
              <a:gd name="T28" fmla="*/ 20 w 146"/>
              <a:gd name="T29" fmla="*/ 124 h 146"/>
              <a:gd name="T30" fmla="*/ 12 w 146"/>
              <a:gd name="T31" fmla="*/ 114 h 146"/>
              <a:gd name="T32" fmla="*/ 6 w 146"/>
              <a:gd name="T33" fmla="*/ 100 h 146"/>
              <a:gd name="T34" fmla="*/ 0 w 146"/>
              <a:gd name="T35" fmla="*/ 88 h 146"/>
              <a:gd name="T36" fmla="*/ 0 w 146"/>
              <a:gd name="T37" fmla="*/ 72 h 146"/>
              <a:gd name="T38" fmla="*/ 0 w 146"/>
              <a:gd name="T39" fmla="*/ 72 h 146"/>
              <a:gd name="T40" fmla="*/ 0 w 146"/>
              <a:gd name="T41" fmla="*/ 58 h 146"/>
              <a:gd name="T42" fmla="*/ 6 w 146"/>
              <a:gd name="T43" fmla="*/ 44 h 146"/>
              <a:gd name="T44" fmla="*/ 12 w 146"/>
              <a:gd name="T45" fmla="*/ 32 h 146"/>
              <a:gd name="T46" fmla="*/ 20 w 146"/>
              <a:gd name="T47" fmla="*/ 22 h 146"/>
              <a:gd name="T48" fmla="*/ 32 w 146"/>
              <a:gd name="T49" fmla="*/ 12 h 146"/>
              <a:gd name="T50" fmla="*/ 44 w 146"/>
              <a:gd name="T51" fmla="*/ 6 h 146"/>
              <a:gd name="T52" fmla="*/ 58 w 146"/>
              <a:gd name="T53" fmla="*/ 2 h 146"/>
              <a:gd name="T54" fmla="*/ 72 w 146"/>
              <a:gd name="T55" fmla="*/ 0 h 146"/>
              <a:gd name="T56" fmla="*/ 72 w 146"/>
              <a:gd name="T57" fmla="*/ 0 h 146"/>
              <a:gd name="T58" fmla="*/ 86 w 146"/>
              <a:gd name="T59" fmla="*/ 2 h 146"/>
              <a:gd name="T60" fmla="*/ 100 w 146"/>
              <a:gd name="T61" fmla="*/ 6 h 146"/>
              <a:gd name="T62" fmla="*/ 112 w 146"/>
              <a:gd name="T63" fmla="*/ 12 h 146"/>
              <a:gd name="T64" fmla="*/ 124 w 146"/>
              <a:gd name="T65" fmla="*/ 22 h 146"/>
              <a:gd name="T66" fmla="*/ 132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2" y="114"/>
                </a:lnTo>
                <a:lnTo>
                  <a:pt x="124" y="124"/>
                </a:lnTo>
                <a:lnTo>
                  <a:pt x="112" y="134"/>
                </a:lnTo>
                <a:lnTo>
                  <a:pt x="100" y="140"/>
                </a:lnTo>
                <a:lnTo>
                  <a:pt x="86" y="144"/>
                </a:lnTo>
                <a:lnTo>
                  <a:pt x="72" y="146"/>
                </a:lnTo>
                <a:lnTo>
                  <a:pt x="72" y="146"/>
                </a:lnTo>
                <a:lnTo>
                  <a:pt x="58" y="144"/>
                </a:lnTo>
                <a:lnTo>
                  <a:pt x="44" y="140"/>
                </a:lnTo>
                <a:lnTo>
                  <a:pt x="32" y="134"/>
                </a:lnTo>
                <a:lnTo>
                  <a:pt x="20" y="124"/>
                </a:lnTo>
                <a:lnTo>
                  <a:pt x="12" y="114"/>
                </a:lnTo>
                <a:lnTo>
                  <a:pt x="6" y="100"/>
                </a:lnTo>
                <a:lnTo>
                  <a:pt x="0" y="88"/>
                </a:lnTo>
                <a:lnTo>
                  <a:pt x="0" y="72"/>
                </a:lnTo>
                <a:lnTo>
                  <a:pt x="0" y="72"/>
                </a:lnTo>
                <a:lnTo>
                  <a:pt x="0" y="58"/>
                </a:lnTo>
                <a:lnTo>
                  <a:pt x="6" y="44"/>
                </a:lnTo>
                <a:lnTo>
                  <a:pt x="12" y="32"/>
                </a:lnTo>
                <a:lnTo>
                  <a:pt x="20" y="22"/>
                </a:lnTo>
                <a:lnTo>
                  <a:pt x="32" y="12"/>
                </a:lnTo>
                <a:lnTo>
                  <a:pt x="44" y="6"/>
                </a:lnTo>
                <a:lnTo>
                  <a:pt x="58" y="2"/>
                </a:lnTo>
                <a:lnTo>
                  <a:pt x="72" y="0"/>
                </a:lnTo>
                <a:lnTo>
                  <a:pt x="72" y="0"/>
                </a:lnTo>
                <a:lnTo>
                  <a:pt x="86" y="2"/>
                </a:lnTo>
                <a:lnTo>
                  <a:pt x="100" y="6"/>
                </a:lnTo>
                <a:lnTo>
                  <a:pt x="112" y="12"/>
                </a:lnTo>
                <a:lnTo>
                  <a:pt x="124" y="22"/>
                </a:lnTo>
                <a:lnTo>
                  <a:pt x="132"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17495838" y="1874838"/>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6 w 146"/>
              <a:gd name="T25" fmla="*/ 140 h 146"/>
              <a:gd name="T26" fmla="*/ 32 w 146"/>
              <a:gd name="T27" fmla="*/ 132 h 146"/>
              <a:gd name="T28" fmla="*/ 22 w 146"/>
              <a:gd name="T29" fmla="*/ 124 h 146"/>
              <a:gd name="T30" fmla="*/ 14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4 w 146"/>
              <a:gd name="T45" fmla="*/ 32 h 146"/>
              <a:gd name="T46" fmla="*/ 22 w 146"/>
              <a:gd name="T47" fmla="*/ 20 h 146"/>
              <a:gd name="T48" fmla="*/ 32 w 146"/>
              <a:gd name="T49" fmla="*/ 12 h 146"/>
              <a:gd name="T50" fmla="*/ 46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0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6" y="140"/>
                </a:lnTo>
                <a:lnTo>
                  <a:pt x="32" y="132"/>
                </a:lnTo>
                <a:lnTo>
                  <a:pt x="22" y="124"/>
                </a:lnTo>
                <a:lnTo>
                  <a:pt x="14" y="114"/>
                </a:lnTo>
                <a:lnTo>
                  <a:pt x="6" y="100"/>
                </a:lnTo>
                <a:lnTo>
                  <a:pt x="2" y="88"/>
                </a:lnTo>
                <a:lnTo>
                  <a:pt x="0" y="72"/>
                </a:lnTo>
                <a:lnTo>
                  <a:pt x="0" y="72"/>
                </a:lnTo>
                <a:lnTo>
                  <a:pt x="2" y="58"/>
                </a:lnTo>
                <a:lnTo>
                  <a:pt x="6" y="44"/>
                </a:lnTo>
                <a:lnTo>
                  <a:pt x="14" y="32"/>
                </a:lnTo>
                <a:lnTo>
                  <a:pt x="22" y="20"/>
                </a:lnTo>
                <a:lnTo>
                  <a:pt x="32" y="12"/>
                </a:lnTo>
                <a:lnTo>
                  <a:pt x="46" y="6"/>
                </a:lnTo>
                <a:lnTo>
                  <a:pt x="58" y="2"/>
                </a:lnTo>
                <a:lnTo>
                  <a:pt x="74" y="0"/>
                </a:lnTo>
                <a:lnTo>
                  <a:pt x="74" y="0"/>
                </a:lnTo>
                <a:lnTo>
                  <a:pt x="88" y="2"/>
                </a:lnTo>
                <a:lnTo>
                  <a:pt x="102" y="6"/>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12122150" y="4451350"/>
            <a:ext cx="230188" cy="228600"/>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40 h 144"/>
              <a:gd name="T16" fmla="*/ 87 w 145"/>
              <a:gd name="T17" fmla="*/ 144 h 144"/>
              <a:gd name="T18" fmla="*/ 73 w 145"/>
              <a:gd name="T19" fmla="*/ 144 h 144"/>
              <a:gd name="T20" fmla="*/ 73 w 145"/>
              <a:gd name="T21" fmla="*/ 144 h 144"/>
              <a:gd name="T22" fmla="*/ 57 w 145"/>
              <a:gd name="T23" fmla="*/ 144 h 144"/>
              <a:gd name="T24" fmla="*/ 45 w 145"/>
              <a:gd name="T25" fmla="*/ 140 h 144"/>
              <a:gd name="T26" fmla="*/ 32 w 145"/>
              <a:gd name="T27" fmla="*/ 132 h 144"/>
              <a:gd name="T28" fmla="*/ 22 w 145"/>
              <a:gd name="T29" fmla="*/ 124 h 144"/>
              <a:gd name="T30" fmla="*/ 14 w 145"/>
              <a:gd name="T31" fmla="*/ 112 h 144"/>
              <a:gd name="T32" fmla="*/ 6 w 145"/>
              <a:gd name="T33" fmla="*/ 100 h 144"/>
              <a:gd name="T34" fmla="*/ 2 w 145"/>
              <a:gd name="T35" fmla="*/ 86 h 144"/>
              <a:gd name="T36" fmla="*/ 0 w 145"/>
              <a:gd name="T37" fmla="*/ 72 h 144"/>
              <a:gd name="T38" fmla="*/ 0 w 145"/>
              <a:gd name="T39" fmla="*/ 72 h 144"/>
              <a:gd name="T40" fmla="*/ 2 w 145"/>
              <a:gd name="T41" fmla="*/ 58 h 144"/>
              <a:gd name="T42" fmla="*/ 6 w 145"/>
              <a:gd name="T43" fmla="*/ 44 h 144"/>
              <a:gd name="T44" fmla="*/ 14 w 145"/>
              <a:gd name="T45" fmla="*/ 32 h 144"/>
              <a:gd name="T46" fmla="*/ 22 w 145"/>
              <a:gd name="T47" fmla="*/ 20 h 144"/>
              <a:gd name="T48" fmla="*/ 32 w 145"/>
              <a:gd name="T49" fmla="*/ 12 h 144"/>
              <a:gd name="T50" fmla="*/ 45 w 145"/>
              <a:gd name="T51" fmla="*/ 4 h 144"/>
              <a:gd name="T52" fmla="*/ 57 w 145"/>
              <a:gd name="T53" fmla="*/ 0 h 144"/>
              <a:gd name="T54" fmla="*/ 73 w 145"/>
              <a:gd name="T55" fmla="*/ 0 h 144"/>
              <a:gd name="T56" fmla="*/ 73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40"/>
                </a:lnTo>
                <a:lnTo>
                  <a:pt x="87" y="144"/>
                </a:lnTo>
                <a:lnTo>
                  <a:pt x="73" y="144"/>
                </a:lnTo>
                <a:lnTo>
                  <a:pt x="73" y="144"/>
                </a:lnTo>
                <a:lnTo>
                  <a:pt x="57" y="144"/>
                </a:lnTo>
                <a:lnTo>
                  <a:pt x="45" y="140"/>
                </a:lnTo>
                <a:lnTo>
                  <a:pt x="32" y="132"/>
                </a:lnTo>
                <a:lnTo>
                  <a:pt x="22" y="124"/>
                </a:lnTo>
                <a:lnTo>
                  <a:pt x="14" y="112"/>
                </a:lnTo>
                <a:lnTo>
                  <a:pt x="6" y="100"/>
                </a:lnTo>
                <a:lnTo>
                  <a:pt x="2" y="86"/>
                </a:lnTo>
                <a:lnTo>
                  <a:pt x="0" y="72"/>
                </a:lnTo>
                <a:lnTo>
                  <a:pt x="0" y="72"/>
                </a:lnTo>
                <a:lnTo>
                  <a:pt x="2" y="58"/>
                </a:lnTo>
                <a:lnTo>
                  <a:pt x="6" y="44"/>
                </a:lnTo>
                <a:lnTo>
                  <a:pt x="14" y="32"/>
                </a:lnTo>
                <a:lnTo>
                  <a:pt x="22" y="20"/>
                </a:lnTo>
                <a:lnTo>
                  <a:pt x="32" y="12"/>
                </a:lnTo>
                <a:lnTo>
                  <a:pt x="45" y="4"/>
                </a:lnTo>
                <a:lnTo>
                  <a:pt x="57" y="0"/>
                </a:lnTo>
                <a:lnTo>
                  <a:pt x="73" y="0"/>
                </a:lnTo>
                <a:lnTo>
                  <a:pt x="73"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7845425" y="5611813"/>
            <a:ext cx="231775" cy="228600"/>
          </a:xfrm>
          <a:custGeom>
            <a:avLst/>
            <a:gdLst>
              <a:gd name="T0" fmla="*/ 146 w 146"/>
              <a:gd name="T1" fmla="*/ 72 h 144"/>
              <a:gd name="T2" fmla="*/ 146 w 146"/>
              <a:gd name="T3" fmla="*/ 72 h 144"/>
              <a:gd name="T4" fmla="*/ 144 w 146"/>
              <a:gd name="T5" fmla="*/ 86 h 144"/>
              <a:gd name="T6" fmla="*/ 140 w 146"/>
              <a:gd name="T7" fmla="*/ 100 h 144"/>
              <a:gd name="T8" fmla="*/ 134 w 146"/>
              <a:gd name="T9" fmla="*/ 112 h 144"/>
              <a:gd name="T10" fmla="*/ 124 w 146"/>
              <a:gd name="T11" fmla="*/ 124 h 144"/>
              <a:gd name="T12" fmla="*/ 114 w 146"/>
              <a:gd name="T13" fmla="*/ 132 h 144"/>
              <a:gd name="T14" fmla="*/ 102 w 146"/>
              <a:gd name="T15" fmla="*/ 140 h 144"/>
              <a:gd name="T16" fmla="*/ 88 w 146"/>
              <a:gd name="T17" fmla="*/ 144 h 144"/>
              <a:gd name="T18" fmla="*/ 74 w 146"/>
              <a:gd name="T19" fmla="*/ 144 h 144"/>
              <a:gd name="T20" fmla="*/ 74 w 146"/>
              <a:gd name="T21" fmla="*/ 144 h 144"/>
              <a:gd name="T22" fmla="*/ 58 w 146"/>
              <a:gd name="T23" fmla="*/ 144 h 144"/>
              <a:gd name="T24" fmla="*/ 46 w 146"/>
              <a:gd name="T25" fmla="*/ 140 h 144"/>
              <a:gd name="T26" fmla="*/ 32 w 146"/>
              <a:gd name="T27" fmla="*/ 132 h 144"/>
              <a:gd name="T28" fmla="*/ 22 w 146"/>
              <a:gd name="T29" fmla="*/ 124 h 144"/>
              <a:gd name="T30" fmla="*/ 12 w 146"/>
              <a:gd name="T31" fmla="*/ 112 h 144"/>
              <a:gd name="T32" fmla="*/ 6 w 146"/>
              <a:gd name="T33" fmla="*/ 100 h 144"/>
              <a:gd name="T34" fmla="*/ 2 w 146"/>
              <a:gd name="T35" fmla="*/ 86 h 144"/>
              <a:gd name="T36" fmla="*/ 0 w 146"/>
              <a:gd name="T37" fmla="*/ 72 h 144"/>
              <a:gd name="T38" fmla="*/ 0 w 146"/>
              <a:gd name="T39" fmla="*/ 72 h 144"/>
              <a:gd name="T40" fmla="*/ 2 w 146"/>
              <a:gd name="T41" fmla="*/ 58 h 144"/>
              <a:gd name="T42" fmla="*/ 6 w 146"/>
              <a:gd name="T43" fmla="*/ 44 h 144"/>
              <a:gd name="T44" fmla="*/ 12 w 146"/>
              <a:gd name="T45" fmla="*/ 32 h 144"/>
              <a:gd name="T46" fmla="*/ 22 w 146"/>
              <a:gd name="T47" fmla="*/ 20 h 144"/>
              <a:gd name="T48" fmla="*/ 32 w 146"/>
              <a:gd name="T49" fmla="*/ 12 h 144"/>
              <a:gd name="T50" fmla="*/ 46 w 146"/>
              <a:gd name="T51" fmla="*/ 4 h 144"/>
              <a:gd name="T52" fmla="*/ 58 w 146"/>
              <a:gd name="T53" fmla="*/ 0 h 144"/>
              <a:gd name="T54" fmla="*/ 74 w 146"/>
              <a:gd name="T55" fmla="*/ 0 h 144"/>
              <a:gd name="T56" fmla="*/ 74 w 146"/>
              <a:gd name="T57" fmla="*/ 0 h 144"/>
              <a:gd name="T58" fmla="*/ 88 w 146"/>
              <a:gd name="T59" fmla="*/ 0 h 144"/>
              <a:gd name="T60" fmla="*/ 102 w 146"/>
              <a:gd name="T61" fmla="*/ 4 h 144"/>
              <a:gd name="T62" fmla="*/ 114 w 146"/>
              <a:gd name="T63" fmla="*/ 12 h 144"/>
              <a:gd name="T64" fmla="*/ 124 w 146"/>
              <a:gd name="T65" fmla="*/ 20 h 144"/>
              <a:gd name="T66" fmla="*/ 134 w 146"/>
              <a:gd name="T67" fmla="*/ 32 h 144"/>
              <a:gd name="T68" fmla="*/ 140 w 146"/>
              <a:gd name="T69" fmla="*/ 44 h 144"/>
              <a:gd name="T70" fmla="*/ 144 w 146"/>
              <a:gd name="T71" fmla="*/ 58 h 144"/>
              <a:gd name="T72" fmla="*/ 146 w 146"/>
              <a:gd name="T73" fmla="*/ 72 h 144"/>
              <a:gd name="T74" fmla="*/ 146 w 146"/>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4">
                <a:moveTo>
                  <a:pt x="146" y="72"/>
                </a:moveTo>
                <a:lnTo>
                  <a:pt x="146" y="72"/>
                </a:lnTo>
                <a:lnTo>
                  <a:pt x="144" y="86"/>
                </a:lnTo>
                <a:lnTo>
                  <a:pt x="140" y="100"/>
                </a:lnTo>
                <a:lnTo>
                  <a:pt x="134" y="112"/>
                </a:lnTo>
                <a:lnTo>
                  <a:pt x="124" y="124"/>
                </a:lnTo>
                <a:lnTo>
                  <a:pt x="114" y="132"/>
                </a:lnTo>
                <a:lnTo>
                  <a:pt x="102" y="140"/>
                </a:lnTo>
                <a:lnTo>
                  <a:pt x="88" y="144"/>
                </a:lnTo>
                <a:lnTo>
                  <a:pt x="74" y="144"/>
                </a:lnTo>
                <a:lnTo>
                  <a:pt x="74" y="144"/>
                </a:lnTo>
                <a:lnTo>
                  <a:pt x="58" y="144"/>
                </a:lnTo>
                <a:lnTo>
                  <a:pt x="46" y="140"/>
                </a:lnTo>
                <a:lnTo>
                  <a:pt x="32" y="132"/>
                </a:lnTo>
                <a:lnTo>
                  <a:pt x="22" y="124"/>
                </a:lnTo>
                <a:lnTo>
                  <a:pt x="12" y="112"/>
                </a:lnTo>
                <a:lnTo>
                  <a:pt x="6" y="100"/>
                </a:lnTo>
                <a:lnTo>
                  <a:pt x="2" y="86"/>
                </a:lnTo>
                <a:lnTo>
                  <a:pt x="0" y="72"/>
                </a:lnTo>
                <a:lnTo>
                  <a:pt x="0" y="72"/>
                </a:lnTo>
                <a:lnTo>
                  <a:pt x="2" y="58"/>
                </a:lnTo>
                <a:lnTo>
                  <a:pt x="6" y="44"/>
                </a:lnTo>
                <a:lnTo>
                  <a:pt x="12" y="32"/>
                </a:lnTo>
                <a:lnTo>
                  <a:pt x="22" y="20"/>
                </a:lnTo>
                <a:lnTo>
                  <a:pt x="32" y="12"/>
                </a:lnTo>
                <a:lnTo>
                  <a:pt x="46" y="4"/>
                </a:lnTo>
                <a:lnTo>
                  <a:pt x="58" y="0"/>
                </a:lnTo>
                <a:lnTo>
                  <a:pt x="74" y="0"/>
                </a:lnTo>
                <a:lnTo>
                  <a:pt x="74" y="0"/>
                </a:lnTo>
                <a:lnTo>
                  <a:pt x="88" y="0"/>
                </a:lnTo>
                <a:lnTo>
                  <a:pt x="102" y="4"/>
                </a:lnTo>
                <a:lnTo>
                  <a:pt x="114" y="12"/>
                </a:lnTo>
                <a:lnTo>
                  <a:pt x="124" y="20"/>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6557963" y="5751513"/>
            <a:ext cx="230188" cy="228600"/>
          </a:xfrm>
          <a:custGeom>
            <a:avLst/>
            <a:gdLst>
              <a:gd name="T0" fmla="*/ 145 w 145"/>
              <a:gd name="T1" fmla="*/ 72 h 144"/>
              <a:gd name="T2" fmla="*/ 145 w 145"/>
              <a:gd name="T3" fmla="*/ 72 h 144"/>
              <a:gd name="T4" fmla="*/ 143 w 145"/>
              <a:gd name="T5" fmla="*/ 86 h 144"/>
              <a:gd name="T6" fmla="*/ 139 w 145"/>
              <a:gd name="T7" fmla="*/ 100 h 144"/>
              <a:gd name="T8" fmla="*/ 133 w 145"/>
              <a:gd name="T9" fmla="*/ 112 h 144"/>
              <a:gd name="T10" fmla="*/ 123 w 145"/>
              <a:gd name="T11" fmla="*/ 124 h 144"/>
              <a:gd name="T12" fmla="*/ 113 w 145"/>
              <a:gd name="T13" fmla="*/ 132 h 144"/>
              <a:gd name="T14" fmla="*/ 101 w 145"/>
              <a:gd name="T15" fmla="*/ 138 h 144"/>
              <a:gd name="T16" fmla="*/ 87 w 145"/>
              <a:gd name="T17" fmla="*/ 144 h 144"/>
              <a:gd name="T18" fmla="*/ 71 w 145"/>
              <a:gd name="T19" fmla="*/ 144 h 144"/>
              <a:gd name="T20" fmla="*/ 71 w 145"/>
              <a:gd name="T21" fmla="*/ 144 h 144"/>
              <a:gd name="T22" fmla="*/ 57 w 145"/>
              <a:gd name="T23" fmla="*/ 144 h 144"/>
              <a:gd name="T24" fmla="*/ 43 w 145"/>
              <a:gd name="T25" fmla="*/ 138 h 144"/>
              <a:gd name="T26" fmla="*/ 31 w 145"/>
              <a:gd name="T27" fmla="*/ 132 h 144"/>
              <a:gd name="T28" fmla="*/ 21 w 145"/>
              <a:gd name="T29" fmla="*/ 124 h 144"/>
              <a:gd name="T30" fmla="*/ 11 w 145"/>
              <a:gd name="T31" fmla="*/ 112 h 144"/>
              <a:gd name="T32" fmla="*/ 5 w 145"/>
              <a:gd name="T33" fmla="*/ 100 h 144"/>
              <a:gd name="T34" fmla="*/ 2 w 145"/>
              <a:gd name="T35" fmla="*/ 86 h 144"/>
              <a:gd name="T36" fmla="*/ 0 w 145"/>
              <a:gd name="T37" fmla="*/ 72 h 144"/>
              <a:gd name="T38" fmla="*/ 0 w 145"/>
              <a:gd name="T39" fmla="*/ 72 h 144"/>
              <a:gd name="T40" fmla="*/ 2 w 145"/>
              <a:gd name="T41" fmla="*/ 58 h 144"/>
              <a:gd name="T42" fmla="*/ 5 w 145"/>
              <a:gd name="T43" fmla="*/ 44 h 144"/>
              <a:gd name="T44" fmla="*/ 11 w 145"/>
              <a:gd name="T45" fmla="*/ 32 h 144"/>
              <a:gd name="T46" fmla="*/ 21 w 145"/>
              <a:gd name="T47" fmla="*/ 20 h 144"/>
              <a:gd name="T48" fmla="*/ 31 w 145"/>
              <a:gd name="T49" fmla="*/ 12 h 144"/>
              <a:gd name="T50" fmla="*/ 43 w 145"/>
              <a:gd name="T51" fmla="*/ 4 h 144"/>
              <a:gd name="T52" fmla="*/ 57 w 145"/>
              <a:gd name="T53" fmla="*/ 0 h 144"/>
              <a:gd name="T54" fmla="*/ 71 w 145"/>
              <a:gd name="T55" fmla="*/ 0 h 144"/>
              <a:gd name="T56" fmla="*/ 71 w 145"/>
              <a:gd name="T57" fmla="*/ 0 h 144"/>
              <a:gd name="T58" fmla="*/ 87 w 145"/>
              <a:gd name="T59" fmla="*/ 0 h 144"/>
              <a:gd name="T60" fmla="*/ 101 w 145"/>
              <a:gd name="T61" fmla="*/ 4 h 144"/>
              <a:gd name="T62" fmla="*/ 113 w 145"/>
              <a:gd name="T63" fmla="*/ 12 h 144"/>
              <a:gd name="T64" fmla="*/ 123 w 145"/>
              <a:gd name="T65" fmla="*/ 20 h 144"/>
              <a:gd name="T66" fmla="*/ 133 w 145"/>
              <a:gd name="T67" fmla="*/ 32 h 144"/>
              <a:gd name="T68" fmla="*/ 139 w 145"/>
              <a:gd name="T69" fmla="*/ 44 h 144"/>
              <a:gd name="T70" fmla="*/ 143 w 145"/>
              <a:gd name="T71" fmla="*/ 58 h 144"/>
              <a:gd name="T72" fmla="*/ 145 w 145"/>
              <a:gd name="T73" fmla="*/ 72 h 144"/>
              <a:gd name="T74" fmla="*/ 145 w 145"/>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4">
                <a:moveTo>
                  <a:pt x="145" y="72"/>
                </a:moveTo>
                <a:lnTo>
                  <a:pt x="145" y="72"/>
                </a:lnTo>
                <a:lnTo>
                  <a:pt x="143" y="86"/>
                </a:lnTo>
                <a:lnTo>
                  <a:pt x="139" y="100"/>
                </a:lnTo>
                <a:lnTo>
                  <a:pt x="133" y="112"/>
                </a:lnTo>
                <a:lnTo>
                  <a:pt x="123" y="124"/>
                </a:lnTo>
                <a:lnTo>
                  <a:pt x="113" y="132"/>
                </a:lnTo>
                <a:lnTo>
                  <a:pt x="101" y="138"/>
                </a:lnTo>
                <a:lnTo>
                  <a:pt x="87" y="144"/>
                </a:lnTo>
                <a:lnTo>
                  <a:pt x="71" y="144"/>
                </a:lnTo>
                <a:lnTo>
                  <a:pt x="71" y="144"/>
                </a:lnTo>
                <a:lnTo>
                  <a:pt x="57" y="144"/>
                </a:lnTo>
                <a:lnTo>
                  <a:pt x="43" y="138"/>
                </a:lnTo>
                <a:lnTo>
                  <a:pt x="31" y="132"/>
                </a:lnTo>
                <a:lnTo>
                  <a:pt x="21" y="124"/>
                </a:lnTo>
                <a:lnTo>
                  <a:pt x="11" y="112"/>
                </a:lnTo>
                <a:lnTo>
                  <a:pt x="5" y="100"/>
                </a:lnTo>
                <a:lnTo>
                  <a:pt x="2" y="86"/>
                </a:lnTo>
                <a:lnTo>
                  <a:pt x="0" y="72"/>
                </a:lnTo>
                <a:lnTo>
                  <a:pt x="0" y="72"/>
                </a:lnTo>
                <a:lnTo>
                  <a:pt x="2" y="58"/>
                </a:lnTo>
                <a:lnTo>
                  <a:pt x="5" y="44"/>
                </a:lnTo>
                <a:lnTo>
                  <a:pt x="11" y="32"/>
                </a:lnTo>
                <a:lnTo>
                  <a:pt x="21" y="20"/>
                </a:lnTo>
                <a:lnTo>
                  <a:pt x="31" y="12"/>
                </a:lnTo>
                <a:lnTo>
                  <a:pt x="43" y="4"/>
                </a:lnTo>
                <a:lnTo>
                  <a:pt x="57" y="0"/>
                </a:lnTo>
                <a:lnTo>
                  <a:pt x="71" y="0"/>
                </a:lnTo>
                <a:lnTo>
                  <a:pt x="71" y="0"/>
                </a:lnTo>
                <a:lnTo>
                  <a:pt x="87" y="0"/>
                </a:lnTo>
                <a:lnTo>
                  <a:pt x="101" y="4"/>
                </a:lnTo>
                <a:lnTo>
                  <a:pt x="113" y="12"/>
                </a:lnTo>
                <a:lnTo>
                  <a:pt x="123" y="20"/>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p:cNvSpPr>
          <p:nvPr/>
        </p:nvSpPr>
        <p:spPr bwMode="auto">
          <a:xfrm>
            <a:off x="1652588" y="546258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nvGrpSpPr>
          <p:cNvPr id="2" name="Grup 1"/>
          <p:cNvGrpSpPr/>
          <p:nvPr/>
        </p:nvGrpSpPr>
        <p:grpSpPr>
          <a:xfrm>
            <a:off x="4070350" y="1064191"/>
            <a:ext cx="20331113" cy="5637212"/>
            <a:chOff x="4029075" y="2151063"/>
            <a:chExt cx="20331113" cy="5637212"/>
          </a:xfrm>
        </p:grpSpPr>
        <p:sp>
          <p:nvSpPr>
            <p:cNvPr id="42" name="Freeform 42"/>
            <p:cNvSpPr>
              <a:spLocks/>
            </p:cNvSpPr>
            <p:nvPr/>
          </p:nvSpPr>
          <p:spPr bwMode="auto">
            <a:xfrm>
              <a:off x="4159250" y="6570663"/>
              <a:ext cx="7515225" cy="1058863"/>
            </a:xfrm>
            <a:custGeom>
              <a:avLst/>
              <a:gdLst>
                <a:gd name="T0" fmla="*/ 0 w 4734"/>
                <a:gd name="T1" fmla="*/ 655 h 667"/>
                <a:gd name="T2" fmla="*/ 0 w 4734"/>
                <a:gd name="T3" fmla="*/ 655 h 667"/>
                <a:gd name="T4" fmla="*/ 100 w 4734"/>
                <a:gd name="T5" fmla="*/ 659 h 667"/>
                <a:gd name="T6" fmla="*/ 218 w 4734"/>
                <a:gd name="T7" fmla="*/ 665 h 667"/>
                <a:gd name="T8" fmla="*/ 381 w 4734"/>
                <a:gd name="T9" fmla="*/ 667 h 667"/>
                <a:gd name="T10" fmla="*/ 583 w 4734"/>
                <a:gd name="T11" fmla="*/ 667 h 667"/>
                <a:gd name="T12" fmla="*/ 699 w 4734"/>
                <a:gd name="T13" fmla="*/ 665 h 667"/>
                <a:gd name="T14" fmla="*/ 825 w 4734"/>
                <a:gd name="T15" fmla="*/ 663 h 667"/>
                <a:gd name="T16" fmla="*/ 959 w 4734"/>
                <a:gd name="T17" fmla="*/ 659 h 667"/>
                <a:gd name="T18" fmla="*/ 1101 w 4734"/>
                <a:gd name="T19" fmla="*/ 653 h 667"/>
                <a:gd name="T20" fmla="*/ 1253 w 4734"/>
                <a:gd name="T21" fmla="*/ 645 h 667"/>
                <a:gd name="T22" fmla="*/ 1411 w 4734"/>
                <a:gd name="T23" fmla="*/ 633 h 667"/>
                <a:gd name="T24" fmla="*/ 1576 w 4734"/>
                <a:gd name="T25" fmla="*/ 621 h 667"/>
                <a:gd name="T26" fmla="*/ 1748 w 4734"/>
                <a:gd name="T27" fmla="*/ 605 h 667"/>
                <a:gd name="T28" fmla="*/ 1928 w 4734"/>
                <a:gd name="T29" fmla="*/ 587 h 667"/>
                <a:gd name="T30" fmla="*/ 2114 w 4734"/>
                <a:gd name="T31" fmla="*/ 567 h 667"/>
                <a:gd name="T32" fmla="*/ 2308 w 4734"/>
                <a:gd name="T33" fmla="*/ 541 h 667"/>
                <a:gd name="T34" fmla="*/ 2506 w 4734"/>
                <a:gd name="T35" fmla="*/ 515 h 667"/>
                <a:gd name="T36" fmla="*/ 2709 w 4734"/>
                <a:gd name="T37" fmla="*/ 483 h 667"/>
                <a:gd name="T38" fmla="*/ 2917 w 4734"/>
                <a:gd name="T39" fmla="*/ 447 h 667"/>
                <a:gd name="T40" fmla="*/ 3131 w 4734"/>
                <a:gd name="T41" fmla="*/ 407 h 667"/>
                <a:gd name="T42" fmla="*/ 3351 w 4734"/>
                <a:gd name="T43" fmla="*/ 363 h 667"/>
                <a:gd name="T44" fmla="*/ 3573 w 4734"/>
                <a:gd name="T45" fmla="*/ 315 h 667"/>
                <a:gd name="T46" fmla="*/ 3799 w 4734"/>
                <a:gd name="T47" fmla="*/ 263 h 667"/>
                <a:gd name="T48" fmla="*/ 4028 w 4734"/>
                <a:gd name="T49" fmla="*/ 205 h 667"/>
                <a:gd name="T50" fmla="*/ 4260 w 4734"/>
                <a:gd name="T51" fmla="*/ 142 h 667"/>
                <a:gd name="T52" fmla="*/ 4496 w 4734"/>
                <a:gd name="T53" fmla="*/ 74 h 667"/>
                <a:gd name="T54" fmla="*/ 4734 w 4734"/>
                <a:gd name="T55"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34" h="667">
                  <a:moveTo>
                    <a:pt x="0" y="655"/>
                  </a:moveTo>
                  <a:lnTo>
                    <a:pt x="0" y="655"/>
                  </a:lnTo>
                  <a:lnTo>
                    <a:pt x="100" y="659"/>
                  </a:lnTo>
                  <a:lnTo>
                    <a:pt x="218" y="665"/>
                  </a:lnTo>
                  <a:lnTo>
                    <a:pt x="381" y="667"/>
                  </a:lnTo>
                  <a:lnTo>
                    <a:pt x="583" y="667"/>
                  </a:lnTo>
                  <a:lnTo>
                    <a:pt x="699" y="665"/>
                  </a:lnTo>
                  <a:lnTo>
                    <a:pt x="825" y="663"/>
                  </a:lnTo>
                  <a:lnTo>
                    <a:pt x="959" y="659"/>
                  </a:lnTo>
                  <a:lnTo>
                    <a:pt x="1101" y="653"/>
                  </a:lnTo>
                  <a:lnTo>
                    <a:pt x="1253" y="645"/>
                  </a:lnTo>
                  <a:lnTo>
                    <a:pt x="1411" y="633"/>
                  </a:lnTo>
                  <a:lnTo>
                    <a:pt x="1576" y="621"/>
                  </a:lnTo>
                  <a:lnTo>
                    <a:pt x="1748" y="605"/>
                  </a:lnTo>
                  <a:lnTo>
                    <a:pt x="1928" y="587"/>
                  </a:lnTo>
                  <a:lnTo>
                    <a:pt x="2114" y="567"/>
                  </a:lnTo>
                  <a:lnTo>
                    <a:pt x="2308" y="541"/>
                  </a:lnTo>
                  <a:lnTo>
                    <a:pt x="2506" y="515"/>
                  </a:lnTo>
                  <a:lnTo>
                    <a:pt x="2709" y="483"/>
                  </a:lnTo>
                  <a:lnTo>
                    <a:pt x="2917" y="447"/>
                  </a:lnTo>
                  <a:lnTo>
                    <a:pt x="3131" y="407"/>
                  </a:lnTo>
                  <a:lnTo>
                    <a:pt x="3351" y="363"/>
                  </a:lnTo>
                  <a:lnTo>
                    <a:pt x="3573" y="315"/>
                  </a:lnTo>
                  <a:lnTo>
                    <a:pt x="3799" y="263"/>
                  </a:lnTo>
                  <a:lnTo>
                    <a:pt x="4028" y="205"/>
                  </a:lnTo>
                  <a:lnTo>
                    <a:pt x="4260" y="142"/>
                  </a:lnTo>
                  <a:lnTo>
                    <a:pt x="4496" y="74"/>
                  </a:lnTo>
                  <a:lnTo>
                    <a:pt x="4734"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4029075" y="7439025"/>
              <a:ext cx="349250" cy="349250"/>
            </a:xfrm>
            <a:custGeom>
              <a:avLst/>
              <a:gdLst>
                <a:gd name="T0" fmla="*/ 220 w 220"/>
                <a:gd name="T1" fmla="*/ 110 h 220"/>
                <a:gd name="T2" fmla="*/ 220 w 220"/>
                <a:gd name="T3" fmla="*/ 110 h 220"/>
                <a:gd name="T4" fmla="*/ 218 w 220"/>
                <a:gd name="T5" fmla="*/ 132 h 220"/>
                <a:gd name="T6" fmla="*/ 210 w 220"/>
                <a:gd name="T7" fmla="*/ 154 h 220"/>
                <a:gd name="T8" fmla="*/ 200 w 220"/>
                <a:gd name="T9" fmla="*/ 172 h 220"/>
                <a:gd name="T10" fmla="*/ 188 w 220"/>
                <a:gd name="T11" fmla="*/ 188 h 220"/>
                <a:gd name="T12" fmla="*/ 172 w 220"/>
                <a:gd name="T13" fmla="*/ 202 h 220"/>
                <a:gd name="T14" fmla="*/ 152 w 220"/>
                <a:gd name="T15" fmla="*/ 212 h 220"/>
                <a:gd name="T16" fmla="*/ 132 w 220"/>
                <a:gd name="T17" fmla="*/ 218 h 220"/>
                <a:gd name="T18" fmla="*/ 110 w 220"/>
                <a:gd name="T19" fmla="*/ 220 h 220"/>
                <a:gd name="T20" fmla="*/ 110 w 220"/>
                <a:gd name="T21" fmla="*/ 220 h 220"/>
                <a:gd name="T22" fmla="*/ 88 w 220"/>
                <a:gd name="T23" fmla="*/ 218 h 220"/>
                <a:gd name="T24" fmla="*/ 66 w 220"/>
                <a:gd name="T25" fmla="*/ 212 h 220"/>
                <a:gd name="T26" fmla="*/ 48 w 220"/>
                <a:gd name="T27" fmla="*/ 202 h 220"/>
                <a:gd name="T28" fmla="*/ 32 w 220"/>
                <a:gd name="T29" fmla="*/ 188 h 220"/>
                <a:gd name="T30" fmla="*/ 18 w 220"/>
                <a:gd name="T31" fmla="*/ 172 h 220"/>
                <a:gd name="T32" fmla="*/ 8 w 220"/>
                <a:gd name="T33" fmla="*/ 154 h 220"/>
                <a:gd name="T34" fmla="*/ 2 w 220"/>
                <a:gd name="T35" fmla="*/ 132 h 220"/>
                <a:gd name="T36" fmla="*/ 0 w 220"/>
                <a:gd name="T37" fmla="*/ 110 h 220"/>
                <a:gd name="T38" fmla="*/ 0 w 220"/>
                <a:gd name="T39" fmla="*/ 110 h 220"/>
                <a:gd name="T40" fmla="*/ 2 w 220"/>
                <a:gd name="T41" fmla="*/ 88 h 220"/>
                <a:gd name="T42" fmla="*/ 8 w 220"/>
                <a:gd name="T43" fmla="*/ 68 h 220"/>
                <a:gd name="T44" fmla="*/ 18 w 220"/>
                <a:gd name="T45" fmla="*/ 50 h 220"/>
                <a:gd name="T46" fmla="*/ 32 w 220"/>
                <a:gd name="T47" fmla="*/ 32 h 220"/>
                <a:gd name="T48" fmla="*/ 48 w 220"/>
                <a:gd name="T49" fmla="*/ 20 h 220"/>
                <a:gd name="T50" fmla="*/ 66 w 220"/>
                <a:gd name="T51" fmla="*/ 10 h 220"/>
                <a:gd name="T52" fmla="*/ 88 w 220"/>
                <a:gd name="T53" fmla="*/ 2 h 220"/>
                <a:gd name="T54" fmla="*/ 110 w 220"/>
                <a:gd name="T55" fmla="*/ 0 h 220"/>
                <a:gd name="T56" fmla="*/ 110 w 220"/>
                <a:gd name="T57" fmla="*/ 0 h 220"/>
                <a:gd name="T58" fmla="*/ 132 w 220"/>
                <a:gd name="T59" fmla="*/ 2 h 220"/>
                <a:gd name="T60" fmla="*/ 152 w 220"/>
                <a:gd name="T61" fmla="*/ 10 h 220"/>
                <a:gd name="T62" fmla="*/ 172 w 220"/>
                <a:gd name="T63" fmla="*/ 20 h 220"/>
                <a:gd name="T64" fmla="*/ 188 w 220"/>
                <a:gd name="T65" fmla="*/ 32 h 220"/>
                <a:gd name="T66" fmla="*/ 200 w 220"/>
                <a:gd name="T67" fmla="*/ 50 h 220"/>
                <a:gd name="T68" fmla="*/ 210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0" y="154"/>
                  </a:lnTo>
                  <a:lnTo>
                    <a:pt x="200" y="172"/>
                  </a:lnTo>
                  <a:lnTo>
                    <a:pt x="188" y="188"/>
                  </a:lnTo>
                  <a:lnTo>
                    <a:pt x="172" y="202"/>
                  </a:lnTo>
                  <a:lnTo>
                    <a:pt x="152" y="212"/>
                  </a:lnTo>
                  <a:lnTo>
                    <a:pt x="132" y="218"/>
                  </a:lnTo>
                  <a:lnTo>
                    <a:pt x="110" y="220"/>
                  </a:lnTo>
                  <a:lnTo>
                    <a:pt x="110" y="220"/>
                  </a:lnTo>
                  <a:lnTo>
                    <a:pt x="88" y="218"/>
                  </a:lnTo>
                  <a:lnTo>
                    <a:pt x="66" y="212"/>
                  </a:lnTo>
                  <a:lnTo>
                    <a:pt x="48" y="202"/>
                  </a:lnTo>
                  <a:lnTo>
                    <a:pt x="32" y="188"/>
                  </a:lnTo>
                  <a:lnTo>
                    <a:pt x="18" y="172"/>
                  </a:lnTo>
                  <a:lnTo>
                    <a:pt x="8" y="154"/>
                  </a:lnTo>
                  <a:lnTo>
                    <a:pt x="2" y="132"/>
                  </a:lnTo>
                  <a:lnTo>
                    <a:pt x="0" y="110"/>
                  </a:lnTo>
                  <a:lnTo>
                    <a:pt x="0" y="110"/>
                  </a:lnTo>
                  <a:lnTo>
                    <a:pt x="2" y="88"/>
                  </a:lnTo>
                  <a:lnTo>
                    <a:pt x="8" y="68"/>
                  </a:lnTo>
                  <a:lnTo>
                    <a:pt x="18" y="50"/>
                  </a:lnTo>
                  <a:lnTo>
                    <a:pt x="32" y="32"/>
                  </a:lnTo>
                  <a:lnTo>
                    <a:pt x="48" y="20"/>
                  </a:lnTo>
                  <a:lnTo>
                    <a:pt x="66" y="10"/>
                  </a:lnTo>
                  <a:lnTo>
                    <a:pt x="88" y="2"/>
                  </a:lnTo>
                  <a:lnTo>
                    <a:pt x="110" y="0"/>
                  </a:lnTo>
                  <a:lnTo>
                    <a:pt x="110" y="0"/>
                  </a:lnTo>
                  <a:lnTo>
                    <a:pt x="132" y="2"/>
                  </a:lnTo>
                  <a:lnTo>
                    <a:pt x="152" y="10"/>
                  </a:lnTo>
                  <a:lnTo>
                    <a:pt x="172" y="20"/>
                  </a:lnTo>
                  <a:lnTo>
                    <a:pt x="188" y="32"/>
                  </a:lnTo>
                  <a:lnTo>
                    <a:pt x="200" y="50"/>
                  </a:lnTo>
                  <a:lnTo>
                    <a:pt x="210"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2345650" y="2173288"/>
              <a:ext cx="349250" cy="349250"/>
            </a:xfrm>
            <a:custGeom>
              <a:avLst/>
              <a:gdLst>
                <a:gd name="T0" fmla="*/ 220 w 220"/>
                <a:gd name="T1" fmla="*/ 110 h 220"/>
                <a:gd name="T2" fmla="*/ 220 w 220"/>
                <a:gd name="T3" fmla="*/ 110 h 220"/>
                <a:gd name="T4" fmla="*/ 218 w 220"/>
                <a:gd name="T5" fmla="*/ 132 h 220"/>
                <a:gd name="T6" fmla="*/ 212 w 220"/>
                <a:gd name="T7" fmla="*/ 154 h 220"/>
                <a:gd name="T8" fmla="*/ 202 w 220"/>
                <a:gd name="T9" fmla="*/ 172 h 220"/>
                <a:gd name="T10" fmla="*/ 188 w 220"/>
                <a:gd name="T11" fmla="*/ 188 h 220"/>
                <a:gd name="T12" fmla="*/ 172 w 220"/>
                <a:gd name="T13" fmla="*/ 202 h 220"/>
                <a:gd name="T14" fmla="*/ 154 w 220"/>
                <a:gd name="T15" fmla="*/ 212 h 220"/>
                <a:gd name="T16" fmla="*/ 132 w 220"/>
                <a:gd name="T17" fmla="*/ 218 h 220"/>
                <a:gd name="T18" fmla="*/ 110 w 220"/>
                <a:gd name="T19" fmla="*/ 220 h 220"/>
                <a:gd name="T20" fmla="*/ 110 w 220"/>
                <a:gd name="T21" fmla="*/ 220 h 220"/>
                <a:gd name="T22" fmla="*/ 88 w 220"/>
                <a:gd name="T23" fmla="*/ 218 h 220"/>
                <a:gd name="T24" fmla="*/ 68 w 220"/>
                <a:gd name="T25" fmla="*/ 212 h 220"/>
                <a:gd name="T26" fmla="*/ 50 w 220"/>
                <a:gd name="T27" fmla="*/ 202 h 220"/>
                <a:gd name="T28" fmla="*/ 32 w 220"/>
                <a:gd name="T29" fmla="*/ 188 h 220"/>
                <a:gd name="T30" fmla="*/ 20 w 220"/>
                <a:gd name="T31" fmla="*/ 172 h 220"/>
                <a:gd name="T32" fmla="*/ 10 w 220"/>
                <a:gd name="T33" fmla="*/ 154 h 220"/>
                <a:gd name="T34" fmla="*/ 2 w 220"/>
                <a:gd name="T35" fmla="*/ 132 h 220"/>
                <a:gd name="T36" fmla="*/ 0 w 220"/>
                <a:gd name="T37" fmla="*/ 110 h 220"/>
                <a:gd name="T38" fmla="*/ 0 w 220"/>
                <a:gd name="T39" fmla="*/ 110 h 220"/>
                <a:gd name="T40" fmla="*/ 2 w 220"/>
                <a:gd name="T41" fmla="*/ 88 h 220"/>
                <a:gd name="T42" fmla="*/ 10 w 220"/>
                <a:gd name="T43" fmla="*/ 68 h 220"/>
                <a:gd name="T44" fmla="*/ 20 w 220"/>
                <a:gd name="T45" fmla="*/ 50 h 220"/>
                <a:gd name="T46" fmla="*/ 32 w 220"/>
                <a:gd name="T47" fmla="*/ 32 h 220"/>
                <a:gd name="T48" fmla="*/ 50 w 220"/>
                <a:gd name="T49" fmla="*/ 20 h 220"/>
                <a:gd name="T50" fmla="*/ 68 w 220"/>
                <a:gd name="T51" fmla="*/ 10 h 220"/>
                <a:gd name="T52" fmla="*/ 88 w 220"/>
                <a:gd name="T53" fmla="*/ 2 h 220"/>
                <a:gd name="T54" fmla="*/ 110 w 220"/>
                <a:gd name="T55" fmla="*/ 0 h 220"/>
                <a:gd name="T56" fmla="*/ 110 w 220"/>
                <a:gd name="T57" fmla="*/ 0 h 220"/>
                <a:gd name="T58" fmla="*/ 132 w 220"/>
                <a:gd name="T59" fmla="*/ 2 h 220"/>
                <a:gd name="T60" fmla="*/ 154 w 220"/>
                <a:gd name="T61" fmla="*/ 10 h 220"/>
                <a:gd name="T62" fmla="*/ 172 w 220"/>
                <a:gd name="T63" fmla="*/ 20 h 220"/>
                <a:gd name="T64" fmla="*/ 188 w 220"/>
                <a:gd name="T65" fmla="*/ 32 h 220"/>
                <a:gd name="T66" fmla="*/ 202 w 220"/>
                <a:gd name="T67" fmla="*/ 50 h 220"/>
                <a:gd name="T68" fmla="*/ 212 w 220"/>
                <a:gd name="T69" fmla="*/ 68 h 220"/>
                <a:gd name="T70" fmla="*/ 218 w 220"/>
                <a:gd name="T71" fmla="*/ 88 h 220"/>
                <a:gd name="T72" fmla="*/ 220 w 220"/>
                <a:gd name="T73" fmla="*/ 110 h 220"/>
                <a:gd name="T74" fmla="*/ 220 w 220"/>
                <a:gd name="T75" fmla="*/ 11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0" h="220">
                  <a:moveTo>
                    <a:pt x="220" y="110"/>
                  </a:moveTo>
                  <a:lnTo>
                    <a:pt x="220" y="110"/>
                  </a:lnTo>
                  <a:lnTo>
                    <a:pt x="218" y="132"/>
                  </a:lnTo>
                  <a:lnTo>
                    <a:pt x="212" y="154"/>
                  </a:lnTo>
                  <a:lnTo>
                    <a:pt x="202" y="172"/>
                  </a:lnTo>
                  <a:lnTo>
                    <a:pt x="188" y="188"/>
                  </a:lnTo>
                  <a:lnTo>
                    <a:pt x="172" y="202"/>
                  </a:lnTo>
                  <a:lnTo>
                    <a:pt x="154" y="212"/>
                  </a:lnTo>
                  <a:lnTo>
                    <a:pt x="132" y="218"/>
                  </a:lnTo>
                  <a:lnTo>
                    <a:pt x="110" y="220"/>
                  </a:lnTo>
                  <a:lnTo>
                    <a:pt x="110" y="220"/>
                  </a:lnTo>
                  <a:lnTo>
                    <a:pt x="88" y="218"/>
                  </a:lnTo>
                  <a:lnTo>
                    <a:pt x="68" y="212"/>
                  </a:lnTo>
                  <a:lnTo>
                    <a:pt x="50" y="202"/>
                  </a:lnTo>
                  <a:lnTo>
                    <a:pt x="32" y="188"/>
                  </a:lnTo>
                  <a:lnTo>
                    <a:pt x="20" y="172"/>
                  </a:lnTo>
                  <a:lnTo>
                    <a:pt x="10" y="154"/>
                  </a:lnTo>
                  <a:lnTo>
                    <a:pt x="2" y="132"/>
                  </a:lnTo>
                  <a:lnTo>
                    <a:pt x="0" y="110"/>
                  </a:lnTo>
                  <a:lnTo>
                    <a:pt x="0" y="110"/>
                  </a:lnTo>
                  <a:lnTo>
                    <a:pt x="2" y="88"/>
                  </a:lnTo>
                  <a:lnTo>
                    <a:pt x="10" y="68"/>
                  </a:lnTo>
                  <a:lnTo>
                    <a:pt x="20" y="50"/>
                  </a:lnTo>
                  <a:lnTo>
                    <a:pt x="32" y="32"/>
                  </a:lnTo>
                  <a:lnTo>
                    <a:pt x="50" y="20"/>
                  </a:lnTo>
                  <a:lnTo>
                    <a:pt x="68" y="10"/>
                  </a:lnTo>
                  <a:lnTo>
                    <a:pt x="88" y="2"/>
                  </a:lnTo>
                  <a:lnTo>
                    <a:pt x="110" y="0"/>
                  </a:lnTo>
                  <a:lnTo>
                    <a:pt x="110" y="0"/>
                  </a:lnTo>
                  <a:lnTo>
                    <a:pt x="132" y="2"/>
                  </a:lnTo>
                  <a:lnTo>
                    <a:pt x="154" y="10"/>
                  </a:lnTo>
                  <a:lnTo>
                    <a:pt x="172" y="20"/>
                  </a:lnTo>
                  <a:lnTo>
                    <a:pt x="188" y="32"/>
                  </a:lnTo>
                  <a:lnTo>
                    <a:pt x="202" y="50"/>
                  </a:lnTo>
                  <a:lnTo>
                    <a:pt x="212" y="68"/>
                  </a:lnTo>
                  <a:lnTo>
                    <a:pt x="218" y="88"/>
                  </a:lnTo>
                  <a:lnTo>
                    <a:pt x="220" y="110"/>
                  </a:lnTo>
                  <a:lnTo>
                    <a:pt x="220" y="11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p:cNvSpPr>
            <p:nvPr/>
          </p:nvSpPr>
          <p:spPr bwMode="auto">
            <a:xfrm>
              <a:off x="11528425" y="6459538"/>
              <a:ext cx="231775" cy="231775"/>
            </a:xfrm>
            <a:custGeom>
              <a:avLst/>
              <a:gdLst>
                <a:gd name="T0" fmla="*/ 146 w 146"/>
                <a:gd name="T1" fmla="*/ 72 h 146"/>
                <a:gd name="T2" fmla="*/ 146 w 146"/>
                <a:gd name="T3" fmla="*/ 72 h 146"/>
                <a:gd name="T4" fmla="*/ 144 w 146"/>
                <a:gd name="T5" fmla="*/ 88 h 146"/>
                <a:gd name="T6" fmla="*/ 140 w 146"/>
                <a:gd name="T7" fmla="*/ 102 h 146"/>
                <a:gd name="T8" fmla="*/ 134 w 146"/>
                <a:gd name="T9" fmla="*/ 114 h 146"/>
                <a:gd name="T10" fmla="*/ 124 w 146"/>
                <a:gd name="T11" fmla="*/ 124 h 146"/>
                <a:gd name="T12" fmla="*/ 114 w 146"/>
                <a:gd name="T13" fmla="*/ 134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4 h 146"/>
                <a:gd name="T28" fmla="*/ 22 w 146"/>
                <a:gd name="T29" fmla="*/ 124 h 146"/>
                <a:gd name="T30" fmla="*/ 12 w 146"/>
                <a:gd name="T31" fmla="*/ 114 h 146"/>
                <a:gd name="T32" fmla="*/ 6 w 146"/>
                <a:gd name="T33" fmla="*/ 102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2"/>
                  </a:lnTo>
                  <a:lnTo>
                    <a:pt x="134" y="114"/>
                  </a:lnTo>
                  <a:lnTo>
                    <a:pt x="124" y="124"/>
                  </a:lnTo>
                  <a:lnTo>
                    <a:pt x="114" y="134"/>
                  </a:lnTo>
                  <a:lnTo>
                    <a:pt x="102" y="140"/>
                  </a:lnTo>
                  <a:lnTo>
                    <a:pt x="88" y="144"/>
                  </a:lnTo>
                  <a:lnTo>
                    <a:pt x="74" y="146"/>
                  </a:lnTo>
                  <a:lnTo>
                    <a:pt x="74"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2" name="Freeform 46"/>
            <p:cNvSpPr>
              <a:spLocks/>
            </p:cNvSpPr>
            <p:nvPr/>
          </p:nvSpPr>
          <p:spPr bwMode="auto">
            <a:xfrm>
              <a:off x="15906750" y="4505325"/>
              <a:ext cx="230188" cy="231775"/>
            </a:xfrm>
            <a:custGeom>
              <a:avLst/>
              <a:gdLst>
                <a:gd name="T0" fmla="*/ 145 w 145"/>
                <a:gd name="T1" fmla="*/ 74 h 146"/>
                <a:gd name="T2" fmla="*/ 145 w 145"/>
                <a:gd name="T3" fmla="*/ 74 h 146"/>
                <a:gd name="T4" fmla="*/ 143 w 145"/>
                <a:gd name="T5" fmla="*/ 88 h 146"/>
                <a:gd name="T6" fmla="*/ 139 w 145"/>
                <a:gd name="T7" fmla="*/ 102 h 146"/>
                <a:gd name="T8" fmla="*/ 133 w 145"/>
                <a:gd name="T9" fmla="*/ 114 h 146"/>
                <a:gd name="T10" fmla="*/ 123 w 145"/>
                <a:gd name="T11" fmla="*/ 124 h 146"/>
                <a:gd name="T12" fmla="*/ 113 w 145"/>
                <a:gd name="T13" fmla="*/ 134 h 146"/>
                <a:gd name="T14" fmla="*/ 101 w 145"/>
                <a:gd name="T15" fmla="*/ 140 h 146"/>
                <a:gd name="T16" fmla="*/ 87 w 145"/>
                <a:gd name="T17" fmla="*/ 144 h 146"/>
                <a:gd name="T18" fmla="*/ 71 w 145"/>
                <a:gd name="T19" fmla="*/ 146 h 146"/>
                <a:gd name="T20" fmla="*/ 71 w 145"/>
                <a:gd name="T21" fmla="*/ 146 h 146"/>
                <a:gd name="T22" fmla="*/ 57 w 145"/>
                <a:gd name="T23" fmla="*/ 144 h 146"/>
                <a:gd name="T24" fmla="*/ 43 w 145"/>
                <a:gd name="T25" fmla="*/ 140 h 146"/>
                <a:gd name="T26" fmla="*/ 31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4 h 146"/>
                <a:gd name="T38" fmla="*/ 0 w 145"/>
                <a:gd name="T39" fmla="*/ 74 h 146"/>
                <a:gd name="T40" fmla="*/ 2 w 145"/>
                <a:gd name="T41" fmla="*/ 58 h 146"/>
                <a:gd name="T42" fmla="*/ 6 w 145"/>
                <a:gd name="T43" fmla="*/ 44 h 146"/>
                <a:gd name="T44" fmla="*/ 12 w 145"/>
                <a:gd name="T45" fmla="*/ 32 h 146"/>
                <a:gd name="T46" fmla="*/ 22 w 145"/>
                <a:gd name="T47" fmla="*/ 22 h 146"/>
                <a:gd name="T48" fmla="*/ 31 w 145"/>
                <a:gd name="T49" fmla="*/ 12 h 146"/>
                <a:gd name="T50" fmla="*/ 43 w 145"/>
                <a:gd name="T51" fmla="*/ 6 h 146"/>
                <a:gd name="T52" fmla="*/ 57 w 145"/>
                <a:gd name="T53" fmla="*/ 2 h 146"/>
                <a:gd name="T54" fmla="*/ 71 w 145"/>
                <a:gd name="T55" fmla="*/ 0 h 146"/>
                <a:gd name="T56" fmla="*/ 71 w 145"/>
                <a:gd name="T57" fmla="*/ 0 h 146"/>
                <a:gd name="T58" fmla="*/ 87 w 145"/>
                <a:gd name="T59" fmla="*/ 2 h 146"/>
                <a:gd name="T60" fmla="*/ 101 w 145"/>
                <a:gd name="T61" fmla="*/ 6 h 146"/>
                <a:gd name="T62" fmla="*/ 113 w 145"/>
                <a:gd name="T63" fmla="*/ 12 h 146"/>
                <a:gd name="T64" fmla="*/ 123 w 145"/>
                <a:gd name="T65" fmla="*/ 22 h 146"/>
                <a:gd name="T66" fmla="*/ 133 w 145"/>
                <a:gd name="T67" fmla="*/ 32 h 146"/>
                <a:gd name="T68" fmla="*/ 139 w 145"/>
                <a:gd name="T69" fmla="*/ 44 h 146"/>
                <a:gd name="T70" fmla="*/ 143 w 145"/>
                <a:gd name="T71" fmla="*/ 58 h 146"/>
                <a:gd name="T72" fmla="*/ 145 w 145"/>
                <a:gd name="T73" fmla="*/ 74 h 146"/>
                <a:gd name="T74" fmla="*/ 145 w 145"/>
                <a:gd name="T75" fmla="*/ 7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4"/>
                  </a:moveTo>
                  <a:lnTo>
                    <a:pt x="145" y="74"/>
                  </a:lnTo>
                  <a:lnTo>
                    <a:pt x="143" y="88"/>
                  </a:lnTo>
                  <a:lnTo>
                    <a:pt x="139" y="102"/>
                  </a:lnTo>
                  <a:lnTo>
                    <a:pt x="133" y="114"/>
                  </a:lnTo>
                  <a:lnTo>
                    <a:pt x="123" y="124"/>
                  </a:lnTo>
                  <a:lnTo>
                    <a:pt x="113" y="134"/>
                  </a:lnTo>
                  <a:lnTo>
                    <a:pt x="101" y="140"/>
                  </a:lnTo>
                  <a:lnTo>
                    <a:pt x="87" y="144"/>
                  </a:lnTo>
                  <a:lnTo>
                    <a:pt x="71" y="146"/>
                  </a:lnTo>
                  <a:lnTo>
                    <a:pt x="71" y="146"/>
                  </a:lnTo>
                  <a:lnTo>
                    <a:pt x="57" y="144"/>
                  </a:lnTo>
                  <a:lnTo>
                    <a:pt x="43" y="140"/>
                  </a:lnTo>
                  <a:lnTo>
                    <a:pt x="31" y="134"/>
                  </a:lnTo>
                  <a:lnTo>
                    <a:pt x="22" y="124"/>
                  </a:lnTo>
                  <a:lnTo>
                    <a:pt x="12" y="114"/>
                  </a:lnTo>
                  <a:lnTo>
                    <a:pt x="6" y="102"/>
                  </a:lnTo>
                  <a:lnTo>
                    <a:pt x="2" y="88"/>
                  </a:lnTo>
                  <a:lnTo>
                    <a:pt x="0" y="74"/>
                  </a:lnTo>
                  <a:lnTo>
                    <a:pt x="0" y="74"/>
                  </a:lnTo>
                  <a:lnTo>
                    <a:pt x="2" y="58"/>
                  </a:lnTo>
                  <a:lnTo>
                    <a:pt x="6" y="44"/>
                  </a:lnTo>
                  <a:lnTo>
                    <a:pt x="12" y="32"/>
                  </a:lnTo>
                  <a:lnTo>
                    <a:pt x="22" y="22"/>
                  </a:lnTo>
                  <a:lnTo>
                    <a:pt x="31" y="12"/>
                  </a:lnTo>
                  <a:lnTo>
                    <a:pt x="43" y="6"/>
                  </a:lnTo>
                  <a:lnTo>
                    <a:pt x="57" y="2"/>
                  </a:lnTo>
                  <a:lnTo>
                    <a:pt x="71" y="0"/>
                  </a:lnTo>
                  <a:lnTo>
                    <a:pt x="71" y="0"/>
                  </a:lnTo>
                  <a:lnTo>
                    <a:pt x="87" y="2"/>
                  </a:lnTo>
                  <a:lnTo>
                    <a:pt x="101" y="6"/>
                  </a:lnTo>
                  <a:lnTo>
                    <a:pt x="113" y="12"/>
                  </a:lnTo>
                  <a:lnTo>
                    <a:pt x="123" y="22"/>
                  </a:lnTo>
                  <a:lnTo>
                    <a:pt x="133" y="32"/>
                  </a:lnTo>
                  <a:lnTo>
                    <a:pt x="139" y="44"/>
                  </a:lnTo>
                  <a:lnTo>
                    <a:pt x="143" y="58"/>
                  </a:lnTo>
                  <a:lnTo>
                    <a:pt x="145" y="74"/>
                  </a:lnTo>
                  <a:lnTo>
                    <a:pt x="145"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3" name="Freeform 47"/>
            <p:cNvSpPr>
              <a:spLocks/>
            </p:cNvSpPr>
            <p:nvPr/>
          </p:nvSpPr>
          <p:spPr bwMode="auto">
            <a:xfrm>
              <a:off x="19867563" y="2789238"/>
              <a:ext cx="231775" cy="230188"/>
            </a:xfrm>
            <a:custGeom>
              <a:avLst/>
              <a:gdLst>
                <a:gd name="T0" fmla="*/ 146 w 146"/>
                <a:gd name="T1" fmla="*/ 74 h 145"/>
                <a:gd name="T2" fmla="*/ 146 w 146"/>
                <a:gd name="T3" fmla="*/ 74 h 145"/>
                <a:gd name="T4" fmla="*/ 144 w 146"/>
                <a:gd name="T5" fmla="*/ 87 h 145"/>
                <a:gd name="T6" fmla="*/ 140 w 146"/>
                <a:gd name="T7" fmla="*/ 101 h 145"/>
                <a:gd name="T8" fmla="*/ 134 w 146"/>
                <a:gd name="T9" fmla="*/ 113 h 145"/>
                <a:gd name="T10" fmla="*/ 124 w 146"/>
                <a:gd name="T11" fmla="*/ 123 h 145"/>
                <a:gd name="T12" fmla="*/ 114 w 146"/>
                <a:gd name="T13" fmla="*/ 133 h 145"/>
                <a:gd name="T14" fmla="*/ 102 w 146"/>
                <a:gd name="T15" fmla="*/ 139 h 145"/>
                <a:gd name="T16" fmla="*/ 88 w 146"/>
                <a:gd name="T17" fmla="*/ 143 h 145"/>
                <a:gd name="T18" fmla="*/ 72 w 146"/>
                <a:gd name="T19" fmla="*/ 145 h 145"/>
                <a:gd name="T20" fmla="*/ 72 w 146"/>
                <a:gd name="T21" fmla="*/ 145 h 145"/>
                <a:gd name="T22" fmla="*/ 58 w 146"/>
                <a:gd name="T23" fmla="*/ 143 h 145"/>
                <a:gd name="T24" fmla="*/ 44 w 146"/>
                <a:gd name="T25" fmla="*/ 139 h 145"/>
                <a:gd name="T26" fmla="*/ 32 w 146"/>
                <a:gd name="T27" fmla="*/ 133 h 145"/>
                <a:gd name="T28" fmla="*/ 22 w 146"/>
                <a:gd name="T29" fmla="*/ 123 h 145"/>
                <a:gd name="T30" fmla="*/ 12 w 146"/>
                <a:gd name="T31" fmla="*/ 113 h 145"/>
                <a:gd name="T32" fmla="*/ 6 w 146"/>
                <a:gd name="T33" fmla="*/ 101 h 145"/>
                <a:gd name="T34" fmla="*/ 2 w 146"/>
                <a:gd name="T35" fmla="*/ 87 h 145"/>
                <a:gd name="T36" fmla="*/ 0 w 146"/>
                <a:gd name="T37" fmla="*/ 74 h 145"/>
                <a:gd name="T38" fmla="*/ 0 w 146"/>
                <a:gd name="T39" fmla="*/ 74 h 145"/>
                <a:gd name="T40" fmla="*/ 2 w 146"/>
                <a:gd name="T41" fmla="*/ 58 h 145"/>
                <a:gd name="T42" fmla="*/ 6 w 146"/>
                <a:gd name="T43" fmla="*/ 46 h 145"/>
                <a:gd name="T44" fmla="*/ 12 w 146"/>
                <a:gd name="T45" fmla="*/ 32 h 145"/>
                <a:gd name="T46" fmla="*/ 22 w 146"/>
                <a:gd name="T47" fmla="*/ 22 h 145"/>
                <a:gd name="T48" fmla="*/ 32 w 146"/>
                <a:gd name="T49" fmla="*/ 14 h 145"/>
                <a:gd name="T50" fmla="*/ 44 w 146"/>
                <a:gd name="T51" fmla="*/ 6 h 145"/>
                <a:gd name="T52" fmla="*/ 58 w 146"/>
                <a:gd name="T53" fmla="*/ 2 h 145"/>
                <a:gd name="T54" fmla="*/ 72 w 146"/>
                <a:gd name="T55" fmla="*/ 0 h 145"/>
                <a:gd name="T56" fmla="*/ 72 w 146"/>
                <a:gd name="T57" fmla="*/ 0 h 145"/>
                <a:gd name="T58" fmla="*/ 88 w 146"/>
                <a:gd name="T59" fmla="*/ 2 h 145"/>
                <a:gd name="T60" fmla="*/ 102 w 146"/>
                <a:gd name="T61" fmla="*/ 6 h 145"/>
                <a:gd name="T62" fmla="*/ 114 w 146"/>
                <a:gd name="T63" fmla="*/ 14 h 145"/>
                <a:gd name="T64" fmla="*/ 124 w 146"/>
                <a:gd name="T65" fmla="*/ 22 h 145"/>
                <a:gd name="T66" fmla="*/ 134 w 146"/>
                <a:gd name="T67" fmla="*/ 32 h 145"/>
                <a:gd name="T68" fmla="*/ 140 w 146"/>
                <a:gd name="T69" fmla="*/ 46 h 145"/>
                <a:gd name="T70" fmla="*/ 144 w 146"/>
                <a:gd name="T71" fmla="*/ 58 h 145"/>
                <a:gd name="T72" fmla="*/ 146 w 146"/>
                <a:gd name="T73" fmla="*/ 74 h 145"/>
                <a:gd name="T74" fmla="*/ 146 w 146"/>
                <a:gd name="T75"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5">
                  <a:moveTo>
                    <a:pt x="146" y="74"/>
                  </a:moveTo>
                  <a:lnTo>
                    <a:pt x="146" y="74"/>
                  </a:lnTo>
                  <a:lnTo>
                    <a:pt x="144" y="87"/>
                  </a:lnTo>
                  <a:lnTo>
                    <a:pt x="140" y="101"/>
                  </a:lnTo>
                  <a:lnTo>
                    <a:pt x="134" y="113"/>
                  </a:lnTo>
                  <a:lnTo>
                    <a:pt x="124" y="123"/>
                  </a:lnTo>
                  <a:lnTo>
                    <a:pt x="114" y="133"/>
                  </a:lnTo>
                  <a:lnTo>
                    <a:pt x="102" y="139"/>
                  </a:lnTo>
                  <a:lnTo>
                    <a:pt x="88" y="143"/>
                  </a:lnTo>
                  <a:lnTo>
                    <a:pt x="72" y="145"/>
                  </a:lnTo>
                  <a:lnTo>
                    <a:pt x="72" y="145"/>
                  </a:lnTo>
                  <a:lnTo>
                    <a:pt x="58" y="143"/>
                  </a:lnTo>
                  <a:lnTo>
                    <a:pt x="44" y="139"/>
                  </a:lnTo>
                  <a:lnTo>
                    <a:pt x="32" y="133"/>
                  </a:lnTo>
                  <a:lnTo>
                    <a:pt x="22" y="123"/>
                  </a:lnTo>
                  <a:lnTo>
                    <a:pt x="12" y="113"/>
                  </a:lnTo>
                  <a:lnTo>
                    <a:pt x="6" y="101"/>
                  </a:lnTo>
                  <a:lnTo>
                    <a:pt x="2" y="87"/>
                  </a:lnTo>
                  <a:lnTo>
                    <a:pt x="0" y="74"/>
                  </a:lnTo>
                  <a:lnTo>
                    <a:pt x="0" y="74"/>
                  </a:lnTo>
                  <a:lnTo>
                    <a:pt x="2" y="58"/>
                  </a:lnTo>
                  <a:lnTo>
                    <a:pt x="6" y="46"/>
                  </a:lnTo>
                  <a:lnTo>
                    <a:pt x="12" y="32"/>
                  </a:lnTo>
                  <a:lnTo>
                    <a:pt x="22" y="22"/>
                  </a:lnTo>
                  <a:lnTo>
                    <a:pt x="32" y="14"/>
                  </a:lnTo>
                  <a:lnTo>
                    <a:pt x="44" y="6"/>
                  </a:lnTo>
                  <a:lnTo>
                    <a:pt x="58" y="2"/>
                  </a:lnTo>
                  <a:lnTo>
                    <a:pt x="72" y="0"/>
                  </a:lnTo>
                  <a:lnTo>
                    <a:pt x="72" y="0"/>
                  </a:lnTo>
                  <a:lnTo>
                    <a:pt x="88" y="2"/>
                  </a:lnTo>
                  <a:lnTo>
                    <a:pt x="102" y="6"/>
                  </a:lnTo>
                  <a:lnTo>
                    <a:pt x="114" y="14"/>
                  </a:lnTo>
                  <a:lnTo>
                    <a:pt x="124" y="22"/>
                  </a:lnTo>
                  <a:lnTo>
                    <a:pt x="134" y="32"/>
                  </a:lnTo>
                  <a:lnTo>
                    <a:pt x="140" y="46"/>
                  </a:lnTo>
                  <a:lnTo>
                    <a:pt x="144" y="58"/>
                  </a:lnTo>
                  <a:lnTo>
                    <a:pt x="146" y="74"/>
                  </a:lnTo>
                  <a:lnTo>
                    <a:pt x="146" y="74"/>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4" name="Freeform 48"/>
            <p:cNvSpPr>
              <a:spLocks/>
            </p:cNvSpPr>
            <p:nvPr/>
          </p:nvSpPr>
          <p:spPr bwMode="auto">
            <a:xfrm>
              <a:off x="17613313" y="3657600"/>
              <a:ext cx="230188" cy="231775"/>
            </a:xfrm>
            <a:custGeom>
              <a:avLst/>
              <a:gdLst>
                <a:gd name="T0" fmla="*/ 145 w 145"/>
                <a:gd name="T1" fmla="*/ 72 h 146"/>
                <a:gd name="T2" fmla="*/ 145 w 145"/>
                <a:gd name="T3" fmla="*/ 72 h 146"/>
                <a:gd name="T4" fmla="*/ 143 w 145"/>
                <a:gd name="T5" fmla="*/ 88 h 146"/>
                <a:gd name="T6" fmla="*/ 139 w 145"/>
                <a:gd name="T7" fmla="*/ 102 h 146"/>
                <a:gd name="T8" fmla="*/ 133 w 145"/>
                <a:gd name="T9" fmla="*/ 114 h 146"/>
                <a:gd name="T10" fmla="*/ 124 w 145"/>
                <a:gd name="T11" fmla="*/ 124 h 146"/>
                <a:gd name="T12" fmla="*/ 114 w 145"/>
                <a:gd name="T13" fmla="*/ 134 h 146"/>
                <a:gd name="T14" fmla="*/ 102 w 145"/>
                <a:gd name="T15" fmla="*/ 140 h 146"/>
                <a:gd name="T16" fmla="*/ 88 w 145"/>
                <a:gd name="T17" fmla="*/ 144 h 146"/>
                <a:gd name="T18" fmla="*/ 72 w 145"/>
                <a:gd name="T19" fmla="*/ 146 h 146"/>
                <a:gd name="T20" fmla="*/ 72 w 145"/>
                <a:gd name="T21" fmla="*/ 146 h 146"/>
                <a:gd name="T22" fmla="*/ 58 w 145"/>
                <a:gd name="T23" fmla="*/ 144 h 146"/>
                <a:gd name="T24" fmla="*/ 44 w 145"/>
                <a:gd name="T25" fmla="*/ 140 h 146"/>
                <a:gd name="T26" fmla="*/ 32 w 145"/>
                <a:gd name="T27" fmla="*/ 134 h 146"/>
                <a:gd name="T28" fmla="*/ 22 w 145"/>
                <a:gd name="T29" fmla="*/ 124 h 146"/>
                <a:gd name="T30" fmla="*/ 12 w 145"/>
                <a:gd name="T31" fmla="*/ 114 h 146"/>
                <a:gd name="T32" fmla="*/ 6 w 145"/>
                <a:gd name="T33" fmla="*/ 102 h 146"/>
                <a:gd name="T34" fmla="*/ 2 w 145"/>
                <a:gd name="T35" fmla="*/ 88 h 146"/>
                <a:gd name="T36" fmla="*/ 0 w 145"/>
                <a:gd name="T37" fmla="*/ 72 h 146"/>
                <a:gd name="T38" fmla="*/ 0 w 145"/>
                <a:gd name="T39" fmla="*/ 72 h 146"/>
                <a:gd name="T40" fmla="*/ 2 w 145"/>
                <a:gd name="T41" fmla="*/ 58 h 146"/>
                <a:gd name="T42" fmla="*/ 6 w 145"/>
                <a:gd name="T43" fmla="*/ 44 h 146"/>
                <a:gd name="T44" fmla="*/ 12 w 145"/>
                <a:gd name="T45" fmla="*/ 32 h 146"/>
                <a:gd name="T46" fmla="*/ 22 w 145"/>
                <a:gd name="T47" fmla="*/ 22 h 146"/>
                <a:gd name="T48" fmla="*/ 32 w 145"/>
                <a:gd name="T49" fmla="*/ 12 h 146"/>
                <a:gd name="T50" fmla="*/ 44 w 145"/>
                <a:gd name="T51" fmla="*/ 6 h 146"/>
                <a:gd name="T52" fmla="*/ 58 w 145"/>
                <a:gd name="T53" fmla="*/ 2 h 146"/>
                <a:gd name="T54" fmla="*/ 72 w 145"/>
                <a:gd name="T55" fmla="*/ 0 h 146"/>
                <a:gd name="T56" fmla="*/ 72 w 145"/>
                <a:gd name="T57" fmla="*/ 0 h 146"/>
                <a:gd name="T58" fmla="*/ 88 w 145"/>
                <a:gd name="T59" fmla="*/ 2 h 146"/>
                <a:gd name="T60" fmla="*/ 102 w 145"/>
                <a:gd name="T61" fmla="*/ 6 h 146"/>
                <a:gd name="T62" fmla="*/ 114 w 145"/>
                <a:gd name="T63" fmla="*/ 12 h 146"/>
                <a:gd name="T64" fmla="*/ 124 w 145"/>
                <a:gd name="T65" fmla="*/ 22 h 146"/>
                <a:gd name="T66" fmla="*/ 133 w 145"/>
                <a:gd name="T67" fmla="*/ 32 h 146"/>
                <a:gd name="T68" fmla="*/ 139 w 145"/>
                <a:gd name="T69" fmla="*/ 44 h 146"/>
                <a:gd name="T70" fmla="*/ 143 w 145"/>
                <a:gd name="T71" fmla="*/ 58 h 146"/>
                <a:gd name="T72" fmla="*/ 145 w 145"/>
                <a:gd name="T73" fmla="*/ 72 h 146"/>
                <a:gd name="T74" fmla="*/ 145 w 145"/>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 h="146">
                  <a:moveTo>
                    <a:pt x="145" y="72"/>
                  </a:moveTo>
                  <a:lnTo>
                    <a:pt x="145" y="72"/>
                  </a:lnTo>
                  <a:lnTo>
                    <a:pt x="143" y="88"/>
                  </a:lnTo>
                  <a:lnTo>
                    <a:pt x="139" y="102"/>
                  </a:lnTo>
                  <a:lnTo>
                    <a:pt x="133" y="114"/>
                  </a:lnTo>
                  <a:lnTo>
                    <a:pt x="124" y="124"/>
                  </a:lnTo>
                  <a:lnTo>
                    <a:pt x="114" y="134"/>
                  </a:lnTo>
                  <a:lnTo>
                    <a:pt x="102" y="140"/>
                  </a:lnTo>
                  <a:lnTo>
                    <a:pt x="88" y="144"/>
                  </a:lnTo>
                  <a:lnTo>
                    <a:pt x="72" y="146"/>
                  </a:lnTo>
                  <a:lnTo>
                    <a:pt x="72" y="146"/>
                  </a:lnTo>
                  <a:lnTo>
                    <a:pt x="58" y="144"/>
                  </a:lnTo>
                  <a:lnTo>
                    <a:pt x="44" y="140"/>
                  </a:lnTo>
                  <a:lnTo>
                    <a:pt x="32" y="134"/>
                  </a:lnTo>
                  <a:lnTo>
                    <a:pt x="22" y="124"/>
                  </a:lnTo>
                  <a:lnTo>
                    <a:pt x="12" y="114"/>
                  </a:lnTo>
                  <a:lnTo>
                    <a:pt x="6" y="102"/>
                  </a:lnTo>
                  <a:lnTo>
                    <a:pt x="2" y="88"/>
                  </a:lnTo>
                  <a:lnTo>
                    <a:pt x="0" y="72"/>
                  </a:lnTo>
                  <a:lnTo>
                    <a:pt x="0" y="72"/>
                  </a:lnTo>
                  <a:lnTo>
                    <a:pt x="2" y="58"/>
                  </a:lnTo>
                  <a:lnTo>
                    <a:pt x="6" y="44"/>
                  </a:lnTo>
                  <a:lnTo>
                    <a:pt x="12" y="32"/>
                  </a:lnTo>
                  <a:lnTo>
                    <a:pt x="22" y="22"/>
                  </a:lnTo>
                  <a:lnTo>
                    <a:pt x="32" y="12"/>
                  </a:lnTo>
                  <a:lnTo>
                    <a:pt x="44" y="6"/>
                  </a:lnTo>
                  <a:lnTo>
                    <a:pt x="58" y="2"/>
                  </a:lnTo>
                  <a:lnTo>
                    <a:pt x="72" y="0"/>
                  </a:lnTo>
                  <a:lnTo>
                    <a:pt x="72" y="0"/>
                  </a:lnTo>
                  <a:lnTo>
                    <a:pt x="88" y="2"/>
                  </a:lnTo>
                  <a:lnTo>
                    <a:pt x="102" y="6"/>
                  </a:lnTo>
                  <a:lnTo>
                    <a:pt x="114" y="12"/>
                  </a:lnTo>
                  <a:lnTo>
                    <a:pt x="124" y="22"/>
                  </a:lnTo>
                  <a:lnTo>
                    <a:pt x="133" y="32"/>
                  </a:lnTo>
                  <a:lnTo>
                    <a:pt x="139" y="44"/>
                  </a:lnTo>
                  <a:lnTo>
                    <a:pt x="143" y="58"/>
                  </a:lnTo>
                  <a:lnTo>
                    <a:pt x="145" y="72"/>
                  </a:lnTo>
                  <a:lnTo>
                    <a:pt x="145"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5" name="Freeform 49"/>
            <p:cNvSpPr>
              <a:spLocks/>
            </p:cNvSpPr>
            <p:nvPr/>
          </p:nvSpPr>
          <p:spPr bwMode="auto">
            <a:xfrm>
              <a:off x="5897563" y="7480300"/>
              <a:ext cx="231775" cy="231775"/>
            </a:xfrm>
            <a:custGeom>
              <a:avLst/>
              <a:gdLst>
                <a:gd name="T0" fmla="*/ 146 w 146"/>
                <a:gd name="T1" fmla="*/ 72 h 146"/>
                <a:gd name="T2" fmla="*/ 146 w 146"/>
                <a:gd name="T3" fmla="*/ 72 h 146"/>
                <a:gd name="T4" fmla="*/ 144 w 146"/>
                <a:gd name="T5" fmla="*/ 88 h 146"/>
                <a:gd name="T6" fmla="*/ 140 w 146"/>
                <a:gd name="T7" fmla="*/ 100 h 146"/>
                <a:gd name="T8" fmla="*/ 134 w 146"/>
                <a:gd name="T9" fmla="*/ 114 h 146"/>
                <a:gd name="T10" fmla="*/ 124 w 146"/>
                <a:gd name="T11" fmla="*/ 124 h 146"/>
                <a:gd name="T12" fmla="*/ 114 w 146"/>
                <a:gd name="T13" fmla="*/ 132 h 146"/>
                <a:gd name="T14" fmla="*/ 102 w 146"/>
                <a:gd name="T15" fmla="*/ 140 h 146"/>
                <a:gd name="T16" fmla="*/ 88 w 146"/>
                <a:gd name="T17" fmla="*/ 144 h 146"/>
                <a:gd name="T18" fmla="*/ 74 w 146"/>
                <a:gd name="T19" fmla="*/ 146 h 146"/>
                <a:gd name="T20" fmla="*/ 74 w 146"/>
                <a:gd name="T21" fmla="*/ 146 h 146"/>
                <a:gd name="T22" fmla="*/ 58 w 146"/>
                <a:gd name="T23" fmla="*/ 144 h 146"/>
                <a:gd name="T24" fmla="*/ 44 w 146"/>
                <a:gd name="T25" fmla="*/ 140 h 146"/>
                <a:gd name="T26" fmla="*/ 32 w 146"/>
                <a:gd name="T27" fmla="*/ 132 h 146"/>
                <a:gd name="T28" fmla="*/ 22 w 146"/>
                <a:gd name="T29" fmla="*/ 124 h 146"/>
                <a:gd name="T30" fmla="*/ 12 w 146"/>
                <a:gd name="T31" fmla="*/ 114 h 146"/>
                <a:gd name="T32" fmla="*/ 6 w 146"/>
                <a:gd name="T33" fmla="*/ 100 h 146"/>
                <a:gd name="T34" fmla="*/ 2 w 146"/>
                <a:gd name="T35" fmla="*/ 88 h 146"/>
                <a:gd name="T36" fmla="*/ 0 w 146"/>
                <a:gd name="T37" fmla="*/ 72 h 146"/>
                <a:gd name="T38" fmla="*/ 0 w 146"/>
                <a:gd name="T39" fmla="*/ 72 h 146"/>
                <a:gd name="T40" fmla="*/ 2 w 146"/>
                <a:gd name="T41" fmla="*/ 58 h 146"/>
                <a:gd name="T42" fmla="*/ 6 w 146"/>
                <a:gd name="T43" fmla="*/ 44 h 146"/>
                <a:gd name="T44" fmla="*/ 12 w 146"/>
                <a:gd name="T45" fmla="*/ 32 h 146"/>
                <a:gd name="T46" fmla="*/ 22 w 146"/>
                <a:gd name="T47" fmla="*/ 22 h 146"/>
                <a:gd name="T48" fmla="*/ 32 w 146"/>
                <a:gd name="T49" fmla="*/ 12 h 146"/>
                <a:gd name="T50" fmla="*/ 44 w 146"/>
                <a:gd name="T51" fmla="*/ 6 h 146"/>
                <a:gd name="T52" fmla="*/ 58 w 146"/>
                <a:gd name="T53" fmla="*/ 2 h 146"/>
                <a:gd name="T54" fmla="*/ 74 w 146"/>
                <a:gd name="T55" fmla="*/ 0 h 146"/>
                <a:gd name="T56" fmla="*/ 74 w 146"/>
                <a:gd name="T57" fmla="*/ 0 h 146"/>
                <a:gd name="T58" fmla="*/ 88 w 146"/>
                <a:gd name="T59" fmla="*/ 2 h 146"/>
                <a:gd name="T60" fmla="*/ 102 w 146"/>
                <a:gd name="T61" fmla="*/ 6 h 146"/>
                <a:gd name="T62" fmla="*/ 114 w 146"/>
                <a:gd name="T63" fmla="*/ 12 h 146"/>
                <a:gd name="T64" fmla="*/ 124 w 146"/>
                <a:gd name="T65" fmla="*/ 22 h 146"/>
                <a:gd name="T66" fmla="*/ 134 w 146"/>
                <a:gd name="T67" fmla="*/ 32 h 146"/>
                <a:gd name="T68" fmla="*/ 140 w 146"/>
                <a:gd name="T69" fmla="*/ 44 h 146"/>
                <a:gd name="T70" fmla="*/ 144 w 146"/>
                <a:gd name="T71" fmla="*/ 58 h 146"/>
                <a:gd name="T72" fmla="*/ 146 w 146"/>
                <a:gd name="T73" fmla="*/ 72 h 146"/>
                <a:gd name="T74" fmla="*/ 146 w 146"/>
                <a:gd name="T75" fmla="*/ 7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 h="146">
                  <a:moveTo>
                    <a:pt x="146" y="72"/>
                  </a:moveTo>
                  <a:lnTo>
                    <a:pt x="146" y="72"/>
                  </a:lnTo>
                  <a:lnTo>
                    <a:pt x="144" y="88"/>
                  </a:lnTo>
                  <a:lnTo>
                    <a:pt x="140" y="100"/>
                  </a:lnTo>
                  <a:lnTo>
                    <a:pt x="134" y="114"/>
                  </a:lnTo>
                  <a:lnTo>
                    <a:pt x="124" y="124"/>
                  </a:lnTo>
                  <a:lnTo>
                    <a:pt x="114" y="132"/>
                  </a:lnTo>
                  <a:lnTo>
                    <a:pt x="102" y="140"/>
                  </a:lnTo>
                  <a:lnTo>
                    <a:pt x="88" y="144"/>
                  </a:lnTo>
                  <a:lnTo>
                    <a:pt x="74" y="146"/>
                  </a:lnTo>
                  <a:lnTo>
                    <a:pt x="74" y="146"/>
                  </a:lnTo>
                  <a:lnTo>
                    <a:pt x="58" y="144"/>
                  </a:lnTo>
                  <a:lnTo>
                    <a:pt x="44" y="140"/>
                  </a:lnTo>
                  <a:lnTo>
                    <a:pt x="32" y="132"/>
                  </a:lnTo>
                  <a:lnTo>
                    <a:pt x="22" y="124"/>
                  </a:lnTo>
                  <a:lnTo>
                    <a:pt x="12" y="114"/>
                  </a:lnTo>
                  <a:lnTo>
                    <a:pt x="6" y="100"/>
                  </a:lnTo>
                  <a:lnTo>
                    <a:pt x="2" y="88"/>
                  </a:lnTo>
                  <a:lnTo>
                    <a:pt x="0" y="72"/>
                  </a:lnTo>
                  <a:lnTo>
                    <a:pt x="0" y="72"/>
                  </a:lnTo>
                  <a:lnTo>
                    <a:pt x="2" y="58"/>
                  </a:lnTo>
                  <a:lnTo>
                    <a:pt x="6" y="44"/>
                  </a:lnTo>
                  <a:lnTo>
                    <a:pt x="12" y="32"/>
                  </a:lnTo>
                  <a:lnTo>
                    <a:pt x="22" y="22"/>
                  </a:lnTo>
                  <a:lnTo>
                    <a:pt x="32" y="12"/>
                  </a:lnTo>
                  <a:lnTo>
                    <a:pt x="44" y="6"/>
                  </a:lnTo>
                  <a:lnTo>
                    <a:pt x="58" y="2"/>
                  </a:lnTo>
                  <a:lnTo>
                    <a:pt x="74" y="0"/>
                  </a:lnTo>
                  <a:lnTo>
                    <a:pt x="74" y="0"/>
                  </a:lnTo>
                  <a:lnTo>
                    <a:pt x="88" y="2"/>
                  </a:lnTo>
                  <a:lnTo>
                    <a:pt x="102" y="6"/>
                  </a:lnTo>
                  <a:lnTo>
                    <a:pt x="114" y="12"/>
                  </a:lnTo>
                  <a:lnTo>
                    <a:pt x="124" y="22"/>
                  </a:lnTo>
                  <a:lnTo>
                    <a:pt x="134" y="32"/>
                  </a:lnTo>
                  <a:lnTo>
                    <a:pt x="140" y="44"/>
                  </a:lnTo>
                  <a:lnTo>
                    <a:pt x="144" y="58"/>
                  </a:lnTo>
                  <a:lnTo>
                    <a:pt x="146" y="72"/>
                  </a:lnTo>
                  <a:lnTo>
                    <a:pt x="146" y="72"/>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86" name="Freeform 50"/>
            <p:cNvSpPr>
              <a:spLocks/>
            </p:cNvSpPr>
            <p:nvPr/>
          </p:nvSpPr>
          <p:spPr bwMode="auto">
            <a:xfrm>
              <a:off x="16032163" y="3771900"/>
              <a:ext cx="1695450" cy="815975"/>
            </a:xfrm>
            <a:custGeom>
              <a:avLst/>
              <a:gdLst>
                <a:gd name="T0" fmla="*/ 0 w 1068"/>
                <a:gd name="T1" fmla="*/ 514 h 514"/>
                <a:gd name="T2" fmla="*/ 0 w 1068"/>
                <a:gd name="T3" fmla="*/ 514 h 514"/>
                <a:gd name="T4" fmla="*/ 102 w 1068"/>
                <a:gd name="T5" fmla="*/ 456 h 514"/>
                <a:gd name="T6" fmla="*/ 218 w 1068"/>
                <a:gd name="T7" fmla="*/ 394 h 514"/>
                <a:gd name="T8" fmla="*/ 362 w 1068"/>
                <a:gd name="T9" fmla="*/ 318 h 514"/>
                <a:gd name="T10" fmla="*/ 530 w 1068"/>
                <a:gd name="T11" fmla="*/ 236 h 514"/>
                <a:gd name="T12" fmla="*/ 618 w 1068"/>
                <a:gd name="T13" fmla="*/ 192 h 514"/>
                <a:gd name="T14" fmla="*/ 708 w 1068"/>
                <a:gd name="T15" fmla="*/ 150 h 514"/>
                <a:gd name="T16" fmla="*/ 800 w 1068"/>
                <a:gd name="T17" fmla="*/ 108 h 514"/>
                <a:gd name="T18" fmla="*/ 892 w 1068"/>
                <a:gd name="T19" fmla="*/ 70 h 514"/>
                <a:gd name="T20" fmla="*/ 982 w 1068"/>
                <a:gd name="T21" fmla="*/ 34 h 514"/>
                <a:gd name="T22" fmla="*/ 1068 w 1068"/>
                <a:gd name="T23"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8" h="514">
                  <a:moveTo>
                    <a:pt x="0" y="514"/>
                  </a:moveTo>
                  <a:lnTo>
                    <a:pt x="0" y="514"/>
                  </a:lnTo>
                  <a:lnTo>
                    <a:pt x="102" y="456"/>
                  </a:lnTo>
                  <a:lnTo>
                    <a:pt x="218" y="394"/>
                  </a:lnTo>
                  <a:lnTo>
                    <a:pt x="362" y="318"/>
                  </a:lnTo>
                  <a:lnTo>
                    <a:pt x="530" y="236"/>
                  </a:lnTo>
                  <a:lnTo>
                    <a:pt x="618" y="192"/>
                  </a:lnTo>
                  <a:lnTo>
                    <a:pt x="708" y="150"/>
                  </a:lnTo>
                  <a:lnTo>
                    <a:pt x="800" y="108"/>
                  </a:lnTo>
                  <a:lnTo>
                    <a:pt x="892" y="70"/>
                  </a:lnTo>
                  <a:lnTo>
                    <a:pt x="982" y="34"/>
                  </a:lnTo>
                  <a:lnTo>
                    <a:pt x="1068"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7" name="Freeform 51"/>
            <p:cNvSpPr>
              <a:spLocks/>
            </p:cNvSpPr>
            <p:nvPr/>
          </p:nvSpPr>
          <p:spPr bwMode="auto">
            <a:xfrm>
              <a:off x="19959638" y="2151063"/>
              <a:ext cx="4400550" cy="736600"/>
            </a:xfrm>
            <a:custGeom>
              <a:avLst/>
              <a:gdLst>
                <a:gd name="T0" fmla="*/ 0 w 2772"/>
                <a:gd name="T1" fmla="*/ 464 h 464"/>
                <a:gd name="T2" fmla="*/ 0 w 2772"/>
                <a:gd name="T3" fmla="*/ 464 h 464"/>
                <a:gd name="T4" fmla="*/ 58 w 2772"/>
                <a:gd name="T5" fmla="*/ 446 h 464"/>
                <a:gd name="T6" fmla="*/ 222 w 2772"/>
                <a:gd name="T7" fmla="*/ 398 h 464"/>
                <a:gd name="T8" fmla="*/ 340 w 2772"/>
                <a:gd name="T9" fmla="*/ 368 h 464"/>
                <a:gd name="T10" fmla="*/ 480 w 2772"/>
                <a:gd name="T11" fmla="*/ 332 h 464"/>
                <a:gd name="T12" fmla="*/ 642 w 2772"/>
                <a:gd name="T13" fmla="*/ 292 h 464"/>
                <a:gd name="T14" fmla="*/ 822 w 2772"/>
                <a:gd name="T15" fmla="*/ 252 h 464"/>
                <a:gd name="T16" fmla="*/ 1019 w 2772"/>
                <a:gd name="T17" fmla="*/ 210 h 464"/>
                <a:gd name="T18" fmla="*/ 1233 w 2772"/>
                <a:gd name="T19" fmla="*/ 170 h 464"/>
                <a:gd name="T20" fmla="*/ 1463 w 2772"/>
                <a:gd name="T21" fmla="*/ 132 h 464"/>
                <a:gd name="T22" fmla="*/ 1581 w 2772"/>
                <a:gd name="T23" fmla="*/ 112 h 464"/>
                <a:gd name="T24" fmla="*/ 1705 w 2772"/>
                <a:gd name="T25" fmla="*/ 94 h 464"/>
                <a:gd name="T26" fmla="*/ 1829 w 2772"/>
                <a:gd name="T27" fmla="*/ 78 h 464"/>
                <a:gd name="T28" fmla="*/ 1957 w 2772"/>
                <a:gd name="T29" fmla="*/ 62 h 464"/>
                <a:gd name="T30" fmla="*/ 2089 w 2772"/>
                <a:gd name="T31" fmla="*/ 48 h 464"/>
                <a:gd name="T32" fmla="*/ 2220 w 2772"/>
                <a:gd name="T33" fmla="*/ 34 h 464"/>
                <a:gd name="T34" fmla="*/ 2356 w 2772"/>
                <a:gd name="T35" fmla="*/ 24 h 464"/>
                <a:gd name="T36" fmla="*/ 2492 w 2772"/>
                <a:gd name="T37" fmla="*/ 14 h 464"/>
                <a:gd name="T38" fmla="*/ 2630 w 2772"/>
                <a:gd name="T39" fmla="*/ 6 h 464"/>
                <a:gd name="T40" fmla="*/ 2772 w 2772"/>
                <a:gd name="T4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72" h="464">
                  <a:moveTo>
                    <a:pt x="0" y="464"/>
                  </a:moveTo>
                  <a:lnTo>
                    <a:pt x="0" y="464"/>
                  </a:lnTo>
                  <a:lnTo>
                    <a:pt x="58" y="446"/>
                  </a:lnTo>
                  <a:lnTo>
                    <a:pt x="222" y="398"/>
                  </a:lnTo>
                  <a:lnTo>
                    <a:pt x="340" y="368"/>
                  </a:lnTo>
                  <a:lnTo>
                    <a:pt x="480" y="332"/>
                  </a:lnTo>
                  <a:lnTo>
                    <a:pt x="642" y="292"/>
                  </a:lnTo>
                  <a:lnTo>
                    <a:pt x="822" y="252"/>
                  </a:lnTo>
                  <a:lnTo>
                    <a:pt x="1019" y="210"/>
                  </a:lnTo>
                  <a:lnTo>
                    <a:pt x="1233" y="170"/>
                  </a:lnTo>
                  <a:lnTo>
                    <a:pt x="1463" y="132"/>
                  </a:lnTo>
                  <a:lnTo>
                    <a:pt x="1581" y="112"/>
                  </a:lnTo>
                  <a:lnTo>
                    <a:pt x="1705" y="94"/>
                  </a:lnTo>
                  <a:lnTo>
                    <a:pt x="1829" y="78"/>
                  </a:lnTo>
                  <a:lnTo>
                    <a:pt x="1957" y="62"/>
                  </a:lnTo>
                  <a:lnTo>
                    <a:pt x="2089" y="48"/>
                  </a:lnTo>
                  <a:lnTo>
                    <a:pt x="2220" y="34"/>
                  </a:lnTo>
                  <a:lnTo>
                    <a:pt x="2356" y="24"/>
                  </a:lnTo>
                  <a:lnTo>
                    <a:pt x="2492" y="14"/>
                  </a:lnTo>
                  <a:lnTo>
                    <a:pt x="2630" y="6"/>
                  </a:lnTo>
                  <a:lnTo>
                    <a:pt x="2772" y="0"/>
                  </a:lnTo>
                </a:path>
              </a:pathLst>
            </a:custGeom>
            <a:noFill/>
            <a:ln w="12700">
              <a:solidFill>
                <a:srgbClr val="AFAFA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grpSp>
      <p:graphicFrame>
        <p:nvGraphicFramePr>
          <p:cNvPr id="40" name="Tablo 39"/>
          <p:cNvGraphicFramePr>
            <a:graphicFrameLocks noGrp="1"/>
          </p:cNvGraphicFramePr>
          <p:nvPr>
            <p:extLst>
              <p:ext uri="{D42A27DB-BD31-4B8C-83A1-F6EECF244321}">
                <p14:modId xmlns:p14="http://schemas.microsoft.com/office/powerpoint/2010/main" val="2840759207"/>
              </p:ext>
            </p:extLst>
          </p:nvPr>
        </p:nvGraphicFramePr>
        <p:xfrm>
          <a:off x="10115550" y="6463032"/>
          <a:ext cx="11997709" cy="2529840"/>
        </p:xfrm>
        <a:graphic>
          <a:graphicData uri="http://schemas.openxmlformats.org/drawingml/2006/table">
            <a:tbl>
              <a:tblPr/>
              <a:tblGrid>
                <a:gridCol w="11997709">
                  <a:extLst>
                    <a:ext uri="{9D8B030D-6E8A-4147-A177-3AD203B41FA5}">
                      <a16:colId xmlns:a16="http://schemas.microsoft.com/office/drawing/2014/main" val="20000"/>
                    </a:ext>
                  </a:extLst>
                </a:gridCol>
              </a:tblGrid>
              <a:tr h="2331640">
                <a:tc>
                  <a:txBody>
                    <a:bodyPr/>
                    <a:lstStyle/>
                    <a:p>
                      <a:pPr algn="r"/>
                      <a:r>
                        <a:rPr lang="en-US" sz="8000" b="1" dirty="0">
                          <a:ea typeface="Segoe UI Historic" panose="020B0502040204020203" pitchFamily="34" charset="0"/>
                          <a:cs typeface="Segoe UI Light" panose="020B0502040204020203" pitchFamily="34" charset="0"/>
                        </a:rPr>
                        <a:t>Django </a:t>
                      </a:r>
                      <a:r>
                        <a:rPr lang="en-US" sz="8000" b="1" dirty="0" err="1">
                          <a:ea typeface="Segoe UI Historic" panose="020B0502040204020203" pitchFamily="34" charset="0"/>
                          <a:cs typeface="Segoe UI Light" panose="020B0502040204020203" pitchFamily="34" charset="0"/>
                        </a:rPr>
                        <a:t>ile</a:t>
                      </a:r>
                      <a:r>
                        <a:rPr lang="en-US" sz="8000" b="1" dirty="0">
                          <a:ea typeface="Segoe UI Historic" panose="020B0502040204020203" pitchFamily="34" charset="0"/>
                          <a:cs typeface="Segoe UI Light" panose="020B0502040204020203" pitchFamily="34" charset="0"/>
                        </a:rPr>
                        <a:t> Web </a:t>
                      </a:r>
                      <a:r>
                        <a:rPr lang="en-US" sz="8000" b="1" dirty="0" err="1">
                          <a:ea typeface="Segoe UI Historic" panose="020B0502040204020203" pitchFamily="34" charset="0"/>
                          <a:cs typeface="Segoe UI Light" panose="020B0502040204020203" pitchFamily="34" charset="0"/>
                        </a:rPr>
                        <a:t>Uygulama</a:t>
                      </a:r>
                      <a:r>
                        <a:rPr lang="en-US" sz="8000" b="1" dirty="0">
                          <a:ea typeface="Segoe UI Historic" panose="020B0502040204020203" pitchFamily="34" charset="0"/>
                          <a:cs typeface="Segoe UI Light" panose="020B0502040204020203" pitchFamily="34" charset="0"/>
                        </a:rPr>
                        <a:t> </a:t>
                      </a:r>
                      <a:r>
                        <a:rPr lang="en-US" sz="8000" b="1" dirty="0" err="1">
                          <a:ea typeface="Segoe UI Historic" panose="020B0502040204020203" pitchFamily="34" charset="0"/>
                          <a:cs typeface="Segoe UI Light" panose="020B0502040204020203" pitchFamily="34" charset="0"/>
                        </a:rPr>
                        <a:t>Geliştirme</a:t>
                      </a:r>
                      <a:r>
                        <a:rPr lang="en-US" sz="8000" b="1" dirty="0">
                          <a:ea typeface="Segoe UI Historic" panose="020B0502040204020203" pitchFamily="34" charset="0"/>
                          <a:cs typeface="Segoe UI Light" panose="020B0502040204020203" pitchFamily="34" charset="0"/>
                        </a:rPr>
                        <a:t> </a:t>
                      </a:r>
                      <a:r>
                        <a:rPr lang="en-US" sz="8000" b="1" dirty="0" err="1">
                          <a:ea typeface="Segoe UI Historic" panose="020B0502040204020203" pitchFamily="34" charset="0"/>
                          <a:cs typeface="Segoe UI Light" panose="020B0502040204020203" pitchFamily="34" charset="0"/>
                        </a:rPr>
                        <a:t>Atölyesi</a:t>
                      </a:r>
                      <a:endParaRPr lang="tr-TR" sz="8000" b="1" dirty="0">
                        <a:ea typeface="Segoe UI Historic" panose="020B0502040204020203" pitchFamily="34" charset="0"/>
                        <a:cs typeface="Segoe UI Light" panose="020B0502040204020203"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solidFill>
                        <a:srgbClr val="349FB5"/>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5284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1DB3A6-77A8-325C-1F74-888F441E0888}"/>
              </a:ext>
            </a:extLst>
          </p:cNvPr>
          <p:cNvSpPr>
            <a:spLocks noGrp="1"/>
          </p:cNvSpPr>
          <p:nvPr>
            <p:ph type="title"/>
          </p:nvPr>
        </p:nvSpPr>
        <p:spPr/>
        <p:txBody>
          <a:bodyPr/>
          <a:lstStyle/>
          <a:p>
            <a:r>
              <a:rPr lang="en-US" dirty="0" err="1"/>
              <a:t>Uygulama</a:t>
            </a:r>
            <a:r>
              <a:rPr lang="en-US" dirty="0"/>
              <a:t> </a:t>
            </a:r>
            <a:r>
              <a:rPr lang="en-US" dirty="0" err="1"/>
              <a:t>Özelinde</a:t>
            </a:r>
            <a:r>
              <a:rPr lang="en-US" dirty="0"/>
              <a:t> </a:t>
            </a:r>
            <a:r>
              <a:rPr lang="en-US" dirty="0" err="1"/>
              <a:t>Yapılması</a:t>
            </a:r>
            <a:r>
              <a:rPr lang="en-US" dirty="0"/>
              <a:t> </a:t>
            </a:r>
            <a:r>
              <a:rPr lang="en-US" dirty="0" err="1"/>
              <a:t>Gerekenler</a:t>
            </a:r>
            <a:endParaRPr lang="tr-TR" dirty="0"/>
          </a:p>
        </p:txBody>
      </p:sp>
      <p:sp>
        <p:nvSpPr>
          <p:cNvPr id="3" name="İçerik Yer Tutucusu 2">
            <a:extLst>
              <a:ext uri="{FF2B5EF4-FFF2-40B4-BE49-F238E27FC236}">
                <a16:creationId xmlns:a16="http://schemas.microsoft.com/office/drawing/2014/main" id="{DFBAA835-098F-CE24-6579-D81D33E49654}"/>
              </a:ext>
            </a:extLst>
          </p:cNvPr>
          <p:cNvSpPr>
            <a:spLocks noGrp="1"/>
          </p:cNvSpPr>
          <p:nvPr>
            <p:ph idx="1"/>
          </p:nvPr>
        </p:nvSpPr>
        <p:spPr/>
        <p:txBody>
          <a:bodyPr/>
          <a:lstStyle/>
          <a:p>
            <a:r>
              <a:rPr lang="en-US" dirty="0" err="1"/>
              <a:t>Uygulama</a:t>
            </a:r>
            <a:r>
              <a:rPr lang="en-US" dirty="0"/>
              <a:t> </a:t>
            </a:r>
            <a:r>
              <a:rPr lang="en-US" dirty="0" err="1"/>
              <a:t>klasörüne</a:t>
            </a:r>
            <a:r>
              <a:rPr lang="en-US" dirty="0"/>
              <a:t> </a:t>
            </a:r>
          </a:p>
          <a:p>
            <a:pPr lvl="1"/>
            <a:r>
              <a:rPr lang="en-US" dirty="0"/>
              <a:t>templates </a:t>
            </a:r>
            <a:r>
              <a:rPr lang="en-US" dirty="0" err="1"/>
              <a:t>klasörü</a:t>
            </a:r>
            <a:r>
              <a:rPr lang="en-US" dirty="0"/>
              <a:t> </a:t>
            </a:r>
            <a:r>
              <a:rPr lang="en-US" dirty="0" err="1"/>
              <a:t>oluşturulmalı</a:t>
            </a:r>
            <a:endParaRPr lang="en-US" dirty="0"/>
          </a:p>
          <a:p>
            <a:pPr lvl="1"/>
            <a:r>
              <a:rPr lang="en-US" dirty="0"/>
              <a:t>urls.py </a:t>
            </a:r>
            <a:r>
              <a:rPr lang="en-US" dirty="0" err="1"/>
              <a:t>ve</a:t>
            </a:r>
            <a:r>
              <a:rPr lang="en-US" dirty="0"/>
              <a:t> views.py </a:t>
            </a:r>
            <a:r>
              <a:rPr lang="en-US" dirty="0" err="1"/>
              <a:t>dosyaları</a:t>
            </a:r>
            <a:r>
              <a:rPr lang="en-US" dirty="0"/>
              <a:t> </a:t>
            </a:r>
            <a:r>
              <a:rPr lang="en-US" dirty="0" err="1"/>
              <a:t>oluşturulmalı</a:t>
            </a:r>
            <a:endParaRPr lang="en-US" dirty="0"/>
          </a:p>
          <a:p>
            <a:pPr marL="905805" lvl="1" indent="0">
              <a:buNone/>
            </a:pPr>
            <a:endParaRPr lang="tr-TR" dirty="0"/>
          </a:p>
        </p:txBody>
      </p:sp>
    </p:spTree>
    <p:extLst>
      <p:ext uri="{BB962C8B-B14F-4D97-AF65-F5344CB8AC3E}">
        <p14:creationId xmlns:p14="http://schemas.microsoft.com/office/powerpoint/2010/main" val="963947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8E239E-E45D-A002-EDF6-7D57EB0DDB5F}"/>
              </a:ext>
            </a:extLst>
          </p:cNvPr>
          <p:cNvSpPr>
            <a:spLocks noGrp="1"/>
          </p:cNvSpPr>
          <p:nvPr>
            <p:ph type="title"/>
          </p:nvPr>
        </p:nvSpPr>
        <p:spPr/>
        <p:txBody>
          <a:bodyPr/>
          <a:lstStyle/>
          <a:p>
            <a:r>
              <a:rPr lang="en-US" dirty="0" err="1"/>
              <a:t>Uygulama</a:t>
            </a:r>
            <a:r>
              <a:rPr lang="en-US" dirty="0"/>
              <a:t> </a:t>
            </a:r>
            <a:r>
              <a:rPr lang="en-US" dirty="0" err="1"/>
              <a:t>dizini</a:t>
            </a:r>
            <a:r>
              <a:rPr lang="en-US" dirty="0"/>
              <a:t> urls.py</a:t>
            </a:r>
            <a:endParaRPr lang="tr-TR" dirty="0"/>
          </a:p>
        </p:txBody>
      </p:sp>
      <p:pic>
        <p:nvPicPr>
          <p:cNvPr id="5" name="İçerik Yer Tutucusu 4" descr="metin, ekran görüntüsü, yazılım, yazı tipi içeren bir resim&#10;&#10;Açıklama otomatik olarak oluşturuldu">
            <a:extLst>
              <a:ext uri="{FF2B5EF4-FFF2-40B4-BE49-F238E27FC236}">
                <a16:creationId xmlns:a16="http://schemas.microsoft.com/office/drawing/2014/main" id="{E2B4D387-EEB9-6E9D-0AE1-1CE708BB6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972" y="3009132"/>
            <a:ext cx="16849595" cy="9281910"/>
          </a:xfrm>
        </p:spPr>
      </p:pic>
    </p:spTree>
    <p:extLst>
      <p:ext uri="{BB962C8B-B14F-4D97-AF65-F5344CB8AC3E}">
        <p14:creationId xmlns:p14="http://schemas.microsoft.com/office/powerpoint/2010/main" val="288973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7F8702-6BAE-83C4-4333-85240003F9A7}"/>
              </a:ext>
            </a:extLst>
          </p:cNvPr>
          <p:cNvSpPr>
            <a:spLocks noGrp="1"/>
          </p:cNvSpPr>
          <p:nvPr>
            <p:ph type="title"/>
          </p:nvPr>
        </p:nvSpPr>
        <p:spPr/>
        <p:txBody>
          <a:bodyPr/>
          <a:lstStyle/>
          <a:p>
            <a:r>
              <a:rPr lang="en-US" dirty="0" err="1"/>
              <a:t>Uygulama</a:t>
            </a:r>
            <a:r>
              <a:rPr lang="en-US" dirty="0"/>
              <a:t> views.py </a:t>
            </a:r>
            <a:r>
              <a:rPr lang="en-US" dirty="0" err="1"/>
              <a:t>dosyasına</a:t>
            </a:r>
            <a:endParaRPr lang="tr-TR" dirty="0"/>
          </a:p>
        </p:txBody>
      </p:sp>
      <p:pic>
        <p:nvPicPr>
          <p:cNvPr id="5" name="İçerik Yer Tutucusu 4" descr="metin, ekran görüntüsü, yazılım içeren bir resim&#10;&#10;Açıklama otomatik olarak oluşturuldu">
            <a:extLst>
              <a:ext uri="{FF2B5EF4-FFF2-40B4-BE49-F238E27FC236}">
                <a16:creationId xmlns:a16="http://schemas.microsoft.com/office/drawing/2014/main" id="{16AA1B36-589C-318F-9E5E-0E6FE3C67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949" y="2637680"/>
            <a:ext cx="22009129" cy="10411055"/>
          </a:xfrm>
        </p:spPr>
      </p:pic>
    </p:spTree>
    <p:extLst>
      <p:ext uri="{BB962C8B-B14F-4D97-AF65-F5344CB8AC3E}">
        <p14:creationId xmlns:p14="http://schemas.microsoft.com/office/powerpoint/2010/main" val="138234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7F847D-294B-DEC8-3473-8F3A7CC21580}"/>
              </a:ext>
            </a:extLst>
          </p:cNvPr>
          <p:cNvSpPr>
            <a:spLocks noGrp="1"/>
          </p:cNvSpPr>
          <p:nvPr>
            <p:ph type="title"/>
          </p:nvPr>
        </p:nvSpPr>
        <p:spPr/>
        <p:txBody>
          <a:bodyPr/>
          <a:lstStyle/>
          <a:p>
            <a:r>
              <a:rPr lang="en-US" dirty="0" err="1"/>
              <a:t>Örnek</a:t>
            </a:r>
            <a:r>
              <a:rPr lang="en-US" dirty="0"/>
              <a:t> </a:t>
            </a:r>
            <a:r>
              <a:rPr lang="en-US" dirty="0" err="1"/>
              <a:t>bir</a:t>
            </a:r>
            <a:r>
              <a:rPr lang="en-US" dirty="0"/>
              <a:t> index.html template </a:t>
            </a:r>
            <a:r>
              <a:rPr lang="en-US" dirty="0" err="1"/>
              <a:t>dosyası</a:t>
            </a:r>
            <a:endParaRPr lang="tr-TR" dirty="0"/>
          </a:p>
        </p:txBody>
      </p:sp>
      <p:sp>
        <p:nvSpPr>
          <p:cNvPr id="3" name="İçerik Yer Tutucusu 2">
            <a:extLst>
              <a:ext uri="{FF2B5EF4-FFF2-40B4-BE49-F238E27FC236}">
                <a16:creationId xmlns:a16="http://schemas.microsoft.com/office/drawing/2014/main" id="{793A70EB-1F50-99E3-963E-F0441237DCF3}"/>
              </a:ext>
            </a:extLst>
          </p:cNvPr>
          <p:cNvSpPr>
            <a:spLocks noGrp="1"/>
          </p:cNvSpPr>
          <p:nvPr>
            <p:ph idx="1"/>
          </p:nvPr>
        </p:nvSpPr>
        <p:spPr>
          <a:solidFill>
            <a:schemeClr val="tx1"/>
          </a:solidFill>
        </p:spPr>
        <p:txBody>
          <a:bodyPr/>
          <a:lstStyle/>
          <a:p>
            <a:r>
              <a:rPr lang="en-US" dirty="0"/>
              <a:t>l</a:t>
            </a:r>
            <a:r>
              <a:rPr lang="tr-TR" sz="6000" dirty="0">
                <a:solidFill>
                  <a:srgbClr val="D5B778"/>
                </a:solidFill>
                <a:effectLst/>
                <a:latin typeface="JetBrains Mono"/>
              </a:rPr>
              <a:t>&lt;!DOCTYPE </a:t>
            </a:r>
            <a:r>
              <a:rPr lang="tr-TR" sz="6000" dirty="0">
                <a:solidFill>
                  <a:srgbClr val="BABABA"/>
                </a:solidFill>
                <a:effectLst/>
                <a:latin typeface="JetBrains Mono"/>
              </a:rPr>
              <a:t>html</a:t>
            </a:r>
            <a:r>
              <a:rPr lang="tr-TR" sz="6000" dirty="0">
                <a:solidFill>
                  <a:srgbClr val="D5B778"/>
                </a:solidFill>
                <a:effectLst/>
                <a:latin typeface="JetBrains Mono"/>
              </a:rPr>
              <a:t>&gt;</a:t>
            </a:r>
            <a:br>
              <a:rPr lang="tr-TR" sz="6000" dirty="0">
                <a:solidFill>
                  <a:srgbClr val="D5B778"/>
                </a:solidFill>
                <a:effectLst/>
                <a:latin typeface="JetBrains Mono"/>
              </a:rPr>
            </a:br>
            <a:r>
              <a:rPr lang="tr-TR" sz="6000" dirty="0">
                <a:solidFill>
                  <a:srgbClr val="D5B778"/>
                </a:solidFill>
                <a:effectLst/>
                <a:latin typeface="JetBrains Mono"/>
              </a:rPr>
              <a:t>&lt;html </a:t>
            </a:r>
            <a:r>
              <a:rPr lang="tr-TR" sz="6000" dirty="0" err="1">
                <a:solidFill>
                  <a:srgbClr val="BABABA"/>
                </a:solidFill>
                <a:effectLst/>
                <a:latin typeface="JetBrains Mono"/>
              </a:rPr>
              <a:t>lang</a:t>
            </a:r>
            <a:r>
              <a:rPr lang="tr-TR" sz="6000" dirty="0">
                <a:solidFill>
                  <a:srgbClr val="6AAB73"/>
                </a:solidFill>
                <a:effectLst/>
                <a:latin typeface="JetBrains Mono"/>
              </a:rPr>
              <a:t>="en"</a:t>
            </a:r>
            <a:r>
              <a:rPr lang="tr-TR" sz="6000" dirty="0">
                <a:solidFill>
                  <a:srgbClr val="D5B778"/>
                </a:solidFill>
                <a:effectLst/>
                <a:latin typeface="JetBrains Mono"/>
              </a:rPr>
              <a:t>&gt;</a:t>
            </a:r>
            <a:br>
              <a:rPr lang="tr-TR" sz="6000" dirty="0">
                <a:solidFill>
                  <a:srgbClr val="D5B778"/>
                </a:solidFill>
                <a:effectLst/>
                <a:latin typeface="JetBrains Mono"/>
              </a:rPr>
            </a:br>
            <a:r>
              <a:rPr lang="tr-TR" sz="6000" dirty="0">
                <a:solidFill>
                  <a:srgbClr val="D5B778"/>
                </a:solidFill>
                <a:effectLst/>
                <a:latin typeface="JetBrains Mono"/>
              </a:rPr>
              <a:t>&lt;</a:t>
            </a:r>
            <a:r>
              <a:rPr lang="tr-TR" sz="6000" dirty="0" err="1">
                <a:solidFill>
                  <a:srgbClr val="D5B778"/>
                </a:solidFill>
                <a:effectLst/>
                <a:latin typeface="JetBrains Mono"/>
              </a:rPr>
              <a:t>head</a:t>
            </a:r>
            <a:r>
              <a:rPr lang="tr-TR" sz="6000" dirty="0">
                <a:solidFill>
                  <a:srgbClr val="D5B778"/>
                </a:solidFill>
                <a:effectLst/>
                <a:latin typeface="JetBrains Mono"/>
              </a:rPr>
              <a:t>&gt;</a:t>
            </a:r>
            <a:br>
              <a:rPr lang="tr-TR" sz="6000" dirty="0">
                <a:solidFill>
                  <a:srgbClr val="D5B778"/>
                </a:solidFill>
                <a:effectLst/>
                <a:latin typeface="JetBrains Mono"/>
              </a:rPr>
            </a:br>
            <a:r>
              <a:rPr lang="tr-TR" sz="6000" dirty="0">
                <a:solidFill>
                  <a:srgbClr val="D5B778"/>
                </a:solidFill>
                <a:effectLst/>
                <a:latin typeface="JetBrains Mono"/>
              </a:rPr>
              <a:t>    &lt;meta </a:t>
            </a:r>
            <a:r>
              <a:rPr lang="tr-TR" sz="6000" dirty="0" err="1">
                <a:solidFill>
                  <a:srgbClr val="BABABA"/>
                </a:solidFill>
                <a:effectLst/>
                <a:latin typeface="JetBrains Mono"/>
              </a:rPr>
              <a:t>charset</a:t>
            </a:r>
            <a:r>
              <a:rPr lang="tr-TR" sz="6000" dirty="0">
                <a:solidFill>
                  <a:srgbClr val="6AAB73"/>
                </a:solidFill>
                <a:effectLst/>
                <a:latin typeface="JetBrains Mono"/>
              </a:rPr>
              <a:t>="UTF-8"</a:t>
            </a:r>
            <a:r>
              <a:rPr lang="tr-TR" sz="6000" dirty="0">
                <a:solidFill>
                  <a:srgbClr val="D5B778"/>
                </a:solidFill>
                <a:effectLst/>
                <a:latin typeface="JetBrains Mono"/>
              </a:rPr>
              <a:t>&gt;</a:t>
            </a:r>
            <a:br>
              <a:rPr lang="tr-TR" sz="6000" dirty="0">
                <a:solidFill>
                  <a:srgbClr val="D5B778"/>
                </a:solidFill>
                <a:effectLst/>
                <a:latin typeface="JetBrains Mono"/>
              </a:rPr>
            </a:br>
            <a:r>
              <a:rPr lang="tr-TR" sz="6000" dirty="0">
                <a:solidFill>
                  <a:srgbClr val="D5B778"/>
                </a:solidFill>
                <a:effectLst/>
                <a:latin typeface="JetBrains Mono"/>
              </a:rPr>
              <a:t>    &lt;</a:t>
            </a:r>
            <a:r>
              <a:rPr lang="tr-TR" sz="6000" dirty="0" err="1">
                <a:solidFill>
                  <a:srgbClr val="D5B778"/>
                </a:solidFill>
                <a:effectLst/>
                <a:latin typeface="JetBrains Mono"/>
              </a:rPr>
              <a:t>title</a:t>
            </a:r>
            <a:r>
              <a:rPr lang="tr-TR" sz="6000" dirty="0">
                <a:solidFill>
                  <a:srgbClr val="D5B778"/>
                </a:solidFill>
                <a:effectLst/>
                <a:latin typeface="JetBrains Mono"/>
              </a:rPr>
              <a:t>&gt;</a:t>
            </a:r>
            <a:r>
              <a:rPr lang="tr-TR" sz="6000" dirty="0">
                <a:solidFill>
                  <a:srgbClr val="BCBEC4"/>
                </a:solidFill>
                <a:effectLst/>
                <a:latin typeface="JetBrains Mono"/>
              </a:rPr>
              <a:t>ilk </a:t>
            </a:r>
            <a:r>
              <a:rPr lang="tr-TR" sz="6000" dirty="0" err="1">
                <a:solidFill>
                  <a:srgbClr val="BCBEC4"/>
                </a:solidFill>
                <a:effectLst/>
                <a:latin typeface="JetBrains Mono"/>
              </a:rPr>
              <a:t>djang</a:t>
            </a:r>
            <a:r>
              <a:rPr lang="tr-TR" sz="6000" dirty="0">
                <a:solidFill>
                  <a:srgbClr val="BCBEC4"/>
                </a:solidFill>
                <a:effectLst/>
                <a:latin typeface="JetBrains Mono"/>
              </a:rPr>
              <a:t> sayfası</a:t>
            </a:r>
            <a:r>
              <a:rPr lang="tr-TR" sz="6000" dirty="0">
                <a:solidFill>
                  <a:srgbClr val="D5B778"/>
                </a:solidFill>
                <a:effectLst/>
                <a:latin typeface="JetBrains Mono"/>
              </a:rPr>
              <a:t>&lt;/</a:t>
            </a:r>
            <a:r>
              <a:rPr lang="tr-TR" sz="6000" dirty="0" err="1">
                <a:solidFill>
                  <a:srgbClr val="D5B778"/>
                </a:solidFill>
                <a:effectLst/>
                <a:latin typeface="JetBrains Mono"/>
              </a:rPr>
              <a:t>title</a:t>
            </a:r>
            <a:r>
              <a:rPr lang="tr-TR" sz="6000" dirty="0">
                <a:solidFill>
                  <a:srgbClr val="D5B778"/>
                </a:solidFill>
                <a:effectLst/>
                <a:latin typeface="JetBrains Mono"/>
              </a:rPr>
              <a:t>&gt;</a:t>
            </a:r>
            <a:br>
              <a:rPr lang="tr-TR" sz="6000" dirty="0">
                <a:solidFill>
                  <a:srgbClr val="D5B778"/>
                </a:solidFill>
                <a:effectLst/>
                <a:latin typeface="JetBrains Mono"/>
              </a:rPr>
            </a:br>
            <a:r>
              <a:rPr lang="tr-TR" sz="6000" dirty="0">
                <a:solidFill>
                  <a:srgbClr val="D5B778"/>
                </a:solidFill>
                <a:effectLst/>
                <a:latin typeface="JetBrains Mono"/>
              </a:rPr>
              <a:t>&lt;/</a:t>
            </a:r>
            <a:r>
              <a:rPr lang="tr-TR" sz="6000" dirty="0" err="1">
                <a:solidFill>
                  <a:srgbClr val="D5B778"/>
                </a:solidFill>
                <a:effectLst/>
                <a:latin typeface="JetBrains Mono"/>
              </a:rPr>
              <a:t>head</a:t>
            </a:r>
            <a:r>
              <a:rPr lang="tr-TR" sz="6000" dirty="0">
                <a:solidFill>
                  <a:srgbClr val="D5B778"/>
                </a:solidFill>
                <a:effectLst/>
                <a:latin typeface="JetBrains Mono"/>
              </a:rPr>
              <a:t>&gt;</a:t>
            </a:r>
            <a:br>
              <a:rPr lang="tr-TR" sz="6000" dirty="0">
                <a:solidFill>
                  <a:srgbClr val="D5B778"/>
                </a:solidFill>
                <a:effectLst/>
                <a:latin typeface="JetBrains Mono"/>
              </a:rPr>
            </a:br>
            <a:r>
              <a:rPr lang="tr-TR" sz="6000" dirty="0">
                <a:solidFill>
                  <a:srgbClr val="D5B778"/>
                </a:solidFill>
                <a:effectLst/>
                <a:latin typeface="JetBrains Mono"/>
              </a:rPr>
              <a:t>&lt;body&gt;</a:t>
            </a:r>
            <a:br>
              <a:rPr lang="tr-TR" sz="6000" dirty="0">
                <a:solidFill>
                  <a:srgbClr val="D5B778"/>
                </a:solidFill>
                <a:effectLst/>
                <a:latin typeface="JetBrains Mono"/>
              </a:rPr>
            </a:br>
            <a:r>
              <a:rPr lang="tr-TR" sz="6000" dirty="0">
                <a:solidFill>
                  <a:srgbClr val="BCBEC4"/>
                </a:solidFill>
                <a:effectLst/>
                <a:latin typeface="JetBrains Mono"/>
              </a:rPr>
              <a:t>Merhabalar </a:t>
            </a:r>
            <a:r>
              <a:rPr lang="tr-TR" sz="6000" dirty="0" err="1">
                <a:solidFill>
                  <a:srgbClr val="BCBEC4"/>
                </a:solidFill>
                <a:effectLst/>
                <a:latin typeface="JetBrains Mono"/>
              </a:rPr>
              <a:t>Django</a:t>
            </a:r>
            <a:r>
              <a:rPr lang="tr-TR" sz="6000" dirty="0">
                <a:solidFill>
                  <a:srgbClr val="BCBEC4"/>
                </a:solidFill>
                <a:effectLst/>
                <a:latin typeface="JetBrains Mono"/>
              </a:rPr>
              <a:t> {{ metin </a:t>
            </a:r>
            <a:r>
              <a:rPr lang="en-US" sz="6000" dirty="0">
                <a:solidFill>
                  <a:srgbClr val="BCBEC4"/>
                </a:solidFill>
                <a:effectLst/>
                <a:latin typeface="JetBrains Mono"/>
              </a:rPr>
              <a:t>| safe</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D5B778"/>
                </a:solidFill>
                <a:effectLst/>
                <a:latin typeface="JetBrains Mono"/>
              </a:rPr>
              <a:t>&lt;/body&gt;</a:t>
            </a:r>
            <a:br>
              <a:rPr lang="tr-TR" sz="6000" dirty="0">
                <a:solidFill>
                  <a:srgbClr val="D5B778"/>
                </a:solidFill>
                <a:effectLst/>
                <a:latin typeface="JetBrains Mono"/>
              </a:rPr>
            </a:br>
            <a:r>
              <a:rPr lang="tr-TR" sz="6000" dirty="0">
                <a:solidFill>
                  <a:srgbClr val="D5B778"/>
                </a:solidFill>
                <a:effectLst/>
                <a:latin typeface="JetBrains Mono"/>
              </a:rPr>
              <a:t>&lt;/html&gt;</a:t>
            </a:r>
            <a:endParaRPr lang="tr-TR" sz="6000" dirty="0">
              <a:solidFill>
                <a:srgbClr val="BCBEC4"/>
              </a:solidFill>
              <a:effectLst/>
              <a:latin typeface="JetBrains Mono"/>
            </a:endParaRPr>
          </a:p>
          <a:p>
            <a:endParaRPr lang="tr-TR" dirty="0"/>
          </a:p>
        </p:txBody>
      </p:sp>
    </p:spTree>
    <p:extLst>
      <p:ext uri="{BB962C8B-B14F-4D97-AF65-F5344CB8AC3E}">
        <p14:creationId xmlns:p14="http://schemas.microsoft.com/office/powerpoint/2010/main" val="3252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3F4900B-F1A9-AC7B-60D4-FD8F1F4627D4}"/>
              </a:ext>
            </a:extLst>
          </p:cNvPr>
          <p:cNvSpPr>
            <a:spLocks noGrp="1"/>
          </p:cNvSpPr>
          <p:nvPr>
            <p:ph type="ctrTitle"/>
          </p:nvPr>
        </p:nvSpPr>
        <p:spPr>
          <a:xfrm>
            <a:off x="1524101" y="2223693"/>
            <a:ext cx="6469353" cy="6766967"/>
          </a:xfrm>
        </p:spPr>
        <p:txBody>
          <a:bodyPr anchor="t">
            <a:normAutofit/>
          </a:bodyPr>
          <a:lstStyle/>
          <a:p>
            <a:pPr algn="l"/>
            <a:r>
              <a:rPr lang="en-US" sz="7100"/>
              <a:t>Bölüm 2 </a:t>
            </a:r>
            <a:br>
              <a:rPr lang="en-US" sz="7100"/>
            </a:br>
            <a:r>
              <a:rPr lang="en-US" sz="7100"/>
              <a:t>Ürünler Modeli Oluşturma </a:t>
            </a:r>
            <a:br>
              <a:rPr lang="en-US" sz="7100"/>
            </a:br>
            <a:r>
              <a:rPr lang="en-US" sz="7100"/>
              <a:t>ve </a:t>
            </a:r>
            <a:br>
              <a:rPr lang="en-US" sz="7100"/>
            </a:br>
            <a:r>
              <a:rPr lang="en-US" sz="7100"/>
              <a:t>Veri Tabanı İşlemleri</a:t>
            </a:r>
            <a:endParaRPr lang="tr-TR" sz="7100"/>
          </a:p>
        </p:txBody>
      </p:sp>
      <p:cxnSp>
        <p:nvCxnSpPr>
          <p:cNvPr id="16" name="Straight Connector 15">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30392" y="1696718"/>
            <a:ext cx="147397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descr="Mavi bloklar ve ağ teknolojisi arka planı">
            <a:extLst>
              <a:ext uri="{FF2B5EF4-FFF2-40B4-BE49-F238E27FC236}">
                <a16:creationId xmlns:a16="http://schemas.microsoft.com/office/drawing/2014/main" id="{06DDCDE7-AF2E-4B46-C3FF-0A7CE805E974}"/>
              </a:ext>
            </a:extLst>
          </p:cNvPr>
          <p:cNvPicPr>
            <a:picLocks noChangeAspect="1"/>
          </p:cNvPicPr>
          <p:nvPr/>
        </p:nvPicPr>
        <p:blipFill rotWithShape="1">
          <a:blip r:embed="rId2"/>
          <a:srcRect l="3237" r="32946" b="-1"/>
          <a:stretch/>
        </p:blipFill>
        <p:spPr>
          <a:xfrm>
            <a:off x="9231686" y="10"/>
            <a:ext cx="15153903" cy="13357215"/>
          </a:xfrm>
          <a:prstGeom prst="rect">
            <a:avLst/>
          </a:prstGeom>
        </p:spPr>
      </p:pic>
    </p:spTree>
    <p:extLst>
      <p:ext uri="{BB962C8B-B14F-4D97-AF65-F5344CB8AC3E}">
        <p14:creationId xmlns:p14="http://schemas.microsoft.com/office/powerpoint/2010/main" val="356886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metin, ekran görüntüsü, sayı, numara, diyagram içeren bir resim">
            <a:extLst>
              <a:ext uri="{FF2B5EF4-FFF2-40B4-BE49-F238E27FC236}">
                <a16:creationId xmlns:a16="http://schemas.microsoft.com/office/drawing/2014/main" id="{B7DAFABD-23EC-5E54-7223-F245B14F4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24385588" cy="13357225"/>
          </a:xfrm>
          <a:prstGeom prst="rect">
            <a:avLst/>
          </a:prstGeom>
        </p:spPr>
      </p:pic>
    </p:spTree>
    <p:extLst>
      <p:ext uri="{BB962C8B-B14F-4D97-AF65-F5344CB8AC3E}">
        <p14:creationId xmlns:p14="http://schemas.microsoft.com/office/powerpoint/2010/main" val="690567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FA58E5-9AF8-E2AF-2ACB-BFE4270419B5}"/>
              </a:ext>
            </a:extLst>
          </p:cNvPr>
          <p:cNvSpPr>
            <a:spLocks noGrp="1"/>
          </p:cNvSpPr>
          <p:nvPr>
            <p:ph type="title"/>
          </p:nvPr>
        </p:nvSpPr>
        <p:spPr/>
        <p:txBody>
          <a:bodyPr/>
          <a:lstStyle/>
          <a:p>
            <a:r>
              <a:rPr lang="en-US" dirty="0"/>
              <a:t>Default </a:t>
            </a:r>
            <a:r>
              <a:rPr lang="en-US" dirty="0" err="1"/>
              <a:t>tabloların</a:t>
            </a:r>
            <a:r>
              <a:rPr lang="en-US" dirty="0"/>
              <a:t> </a:t>
            </a:r>
            <a:r>
              <a:rPr lang="en-US" dirty="0" err="1"/>
              <a:t>oluşturulması</a:t>
            </a:r>
            <a:r>
              <a:rPr lang="en-US" dirty="0"/>
              <a:t> </a:t>
            </a:r>
            <a:endParaRPr lang="tr-TR" dirty="0"/>
          </a:p>
        </p:txBody>
      </p:sp>
      <p:sp>
        <p:nvSpPr>
          <p:cNvPr id="3" name="İçerik Yer Tutucusu 2">
            <a:extLst>
              <a:ext uri="{FF2B5EF4-FFF2-40B4-BE49-F238E27FC236}">
                <a16:creationId xmlns:a16="http://schemas.microsoft.com/office/drawing/2014/main" id="{AD666D61-CC8D-3899-2AD1-7E473426BC2A}"/>
              </a:ext>
            </a:extLst>
          </p:cNvPr>
          <p:cNvSpPr>
            <a:spLocks noGrp="1"/>
          </p:cNvSpPr>
          <p:nvPr>
            <p:ph idx="1"/>
          </p:nvPr>
        </p:nvSpPr>
        <p:spPr/>
        <p:txBody>
          <a:bodyPr/>
          <a:lstStyle/>
          <a:p>
            <a:r>
              <a:rPr lang="en-US" dirty="0"/>
              <a:t>Migrate </a:t>
            </a:r>
            <a:r>
              <a:rPr lang="en-US" dirty="0" err="1"/>
              <a:t>işlemleri</a:t>
            </a:r>
            <a:r>
              <a:rPr lang="en-US" dirty="0"/>
              <a:t> </a:t>
            </a:r>
            <a:r>
              <a:rPr lang="en-US" dirty="0" err="1"/>
              <a:t>yapılmalı</a:t>
            </a:r>
            <a:r>
              <a:rPr lang="en-US" dirty="0"/>
              <a:t> – </a:t>
            </a:r>
            <a:r>
              <a:rPr lang="en-US" dirty="0" err="1"/>
              <a:t>hazır</a:t>
            </a:r>
            <a:r>
              <a:rPr lang="en-US" dirty="0"/>
              <a:t> </a:t>
            </a:r>
            <a:r>
              <a:rPr lang="en-US" dirty="0" err="1"/>
              <a:t>olan</a:t>
            </a:r>
            <a:r>
              <a:rPr lang="en-US" dirty="0"/>
              <a:t> </a:t>
            </a:r>
            <a:r>
              <a:rPr lang="en-US" dirty="0" err="1"/>
              <a:t>modellerin</a:t>
            </a:r>
            <a:r>
              <a:rPr lang="en-US" dirty="0"/>
              <a:t> </a:t>
            </a:r>
            <a:r>
              <a:rPr lang="en-US" dirty="0" err="1"/>
              <a:t>tabloları</a:t>
            </a:r>
            <a:r>
              <a:rPr lang="en-US" dirty="0"/>
              <a:t> </a:t>
            </a:r>
            <a:r>
              <a:rPr lang="en-US" dirty="0" err="1"/>
              <a:t>veri</a:t>
            </a:r>
            <a:r>
              <a:rPr lang="en-US" dirty="0"/>
              <a:t> </a:t>
            </a:r>
            <a:r>
              <a:rPr lang="en-US" dirty="0" err="1"/>
              <a:t>tabanında</a:t>
            </a:r>
            <a:r>
              <a:rPr lang="en-US" dirty="0"/>
              <a:t> </a:t>
            </a:r>
            <a:r>
              <a:rPr lang="en-US" dirty="0" err="1"/>
              <a:t>oluşturulur</a:t>
            </a:r>
            <a:r>
              <a:rPr lang="en-US" dirty="0"/>
              <a:t>, </a:t>
            </a:r>
            <a:r>
              <a:rPr lang="en-US" dirty="0" err="1"/>
              <a:t>daha</a:t>
            </a:r>
            <a:r>
              <a:rPr lang="en-US" dirty="0"/>
              <a:t> </a:t>
            </a:r>
            <a:r>
              <a:rPr lang="en-US" dirty="0" err="1"/>
              <a:t>sonra</a:t>
            </a:r>
            <a:r>
              <a:rPr lang="en-US" dirty="0"/>
              <a:t> </a:t>
            </a:r>
            <a:r>
              <a:rPr lang="en-US" dirty="0" err="1"/>
              <a:t>oluşturulacak</a:t>
            </a:r>
            <a:r>
              <a:rPr lang="en-US" dirty="0"/>
              <a:t> </a:t>
            </a:r>
            <a:r>
              <a:rPr lang="en-US" dirty="0" err="1"/>
              <a:t>olan</a:t>
            </a:r>
            <a:r>
              <a:rPr lang="en-US" dirty="0"/>
              <a:t> </a:t>
            </a:r>
            <a:r>
              <a:rPr lang="en-US" dirty="0" err="1"/>
              <a:t>modeller</a:t>
            </a:r>
            <a:r>
              <a:rPr lang="en-US" dirty="0"/>
              <a:t> </a:t>
            </a:r>
            <a:r>
              <a:rPr lang="en-US" dirty="0" err="1"/>
              <a:t>makemigrations</a:t>
            </a:r>
            <a:r>
              <a:rPr lang="en-US" dirty="0"/>
              <a:t> </a:t>
            </a:r>
            <a:r>
              <a:rPr lang="en-US" dirty="0" err="1"/>
              <a:t>edildikten</a:t>
            </a:r>
            <a:r>
              <a:rPr lang="en-US" dirty="0"/>
              <a:t> </a:t>
            </a:r>
            <a:r>
              <a:rPr lang="en-US" dirty="0" err="1"/>
              <a:t>sonra</a:t>
            </a:r>
            <a:r>
              <a:rPr lang="en-US" dirty="0"/>
              <a:t> migrate </a:t>
            </a:r>
            <a:r>
              <a:rPr lang="en-US" dirty="0" err="1"/>
              <a:t>edilecerek</a:t>
            </a:r>
            <a:r>
              <a:rPr lang="en-US" dirty="0"/>
              <a:t> </a:t>
            </a:r>
            <a:r>
              <a:rPr lang="en-US" dirty="0" err="1"/>
              <a:t>tablolaları</a:t>
            </a:r>
            <a:r>
              <a:rPr lang="en-US" dirty="0"/>
              <a:t> </a:t>
            </a:r>
            <a:r>
              <a:rPr lang="en-US" dirty="0" err="1"/>
              <a:t>oluşturulabilir</a:t>
            </a:r>
            <a:r>
              <a:rPr lang="en-US" dirty="0"/>
              <a:t>.</a:t>
            </a:r>
          </a:p>
          <a:p>
            <a:pPr lvl="1"/>
            <a:r>
              <a:rPr lang="en-US" sz="11500" dirty="0"/>
              <a:t>Python manage.py migrate</a:t>
            </a:r>
            <a:endParaRPr lang="tr-TR" sz="11500" dirty="0"/>
          </a:p>
        </p:txBody>
      </p:sp>
    </p:spTree>
    <p:extLst>
      <p:ext uri="{BB962C8B-B14F-4D97-AF65-F5344CB8AC3E}">
        <p14:creationId xmlns:p14="http://schemas.microsoft.com/office/powerpoint/2010/main" val="299264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766AAA-6648-778D-E245-3724F938D835}"/>
              </a:ext>
            </a:extLst>
          </p:cNvPr>
          <p:cNvSpPr>
            <a:spLocks noGrp="1"/>
          </p:cNvSpPr>
          <p:nvPr>
            <p:ph type="title"/>
          </p:nvPr>
        </p:nvSpPr>
        <p:spPr/>
        <p:txBody>
          <a:bodyPr/>
          <a:lstStyle/>
          <a:p>
            <a:r>
              <a:rPr lang="en-US" dirty="0"/>
              <a:t>Product </a:t>
            </a:r>
            <a:r>
              <a:rPr lang="en-US" dirty="0" err="1"/>
              <a:t>uygulaması</a:t>
            </a:r>
            <a:r>
              <a:rPr lang="en-US" dirty="0"/>
              <a:t> </a:t>
            </a:r>
            <a:r>
              <a:rPr lang="en-US" dirty="0" err="1"/>
              <a:t>oluşturulması</a:t>
            </a:r>
            <a:endParaRPr lang="tr-TR" dirty="0"/>
          </a:p>
        </p:txBody>
      </p:sp>
      <p:sp>
        <p:nvSpPr>
          <p:cNvPr id="3" name="İçerik Yer Tutucusu 2">
            <a:extLst>
              <a:ext uri="{FF2B5EF4-FFF2-40B4-BE49-F238E27FC236}">
                <a16:creationId xmlns:a16="http://schemas.microsoft.com/office/drawing/2014/main" id="{160239C0-D242-2BAF-F084-2480B76F63F0}"/>
              </a:ext>
            </a:extLst>
          </p:cNvPr>
          <p:cNvSpPr>
            <a:spLocks noGrp="1"/>
          </p:cNvSpPr>
          <p:nvPr>
            <p:ph idx="1"/>
          </p:nvPr>
        </p:nvSpPr>
        <p:spPr/>
        <p:txBody>
          <a:bodyPr/>
          <a:lstStyle/>
          <a:p>
            <a:r>
              <a:rPr lang="en-US" dirty="0" err="1"/>
              <a:t>Tıpkı</a:t>
            </a:r>
            <a:r>
              <a:rPr lang="en-US" dirty="0"/>
              <a:t> home </a:t>
            </a:r>
            <a:r>
              <a:rPr lang="en-US" dirty="0" err="1"/>
              <a:t>uygulaması</a:t>
            </a:r>
            <a:r>
              <a:rPr lang="en-US" dirty="0"/>
              <a:t> </a:t>
            </a:r>
            <a:r>
              <a:rPr lang="en-US" dirty="0" err="1"/>
              <a:t>oluşturulur</a:t>
            </a:r>
            <a:r>
              <a:rPr lang="en-US" dirty="0"/>
              <a:t> </a:t>
            </a:r>
            <a:r>
              <a:rPr lang="en-US" dirty="0" err="1"/>
              <a:t>gibi</a:t>
            </a:r>
            <a:r>
              <a:rPr lang="en-US" dirty="0"/>
              <a:t> </a:t>
            </a:r>
          </a:p>
          <a:p>
            <a:pPr lvl="1"/>
            <a:r>
              <a:rPr lang="en-US" dirty="0"/>
              <a:t>Python manage.py </a:t>
            </a:r>
            <a:r>
              <a:rPr lang="en-US" dirty="0" err="1"/>
              <a:t>startapp</a:t>
            </a:r>
            <a:r>
              <a:rPr lang="en-US" dirty="0"/>
              <a:t> product </a:t>
            </a:r>
            <a:r>
              <a:rPr lang="en-US" dirty="0" err="1"/>
              <a:t>komutu</a:t>
            </a:r>
            <a:r>
              <a:rPr lang="en-US" dirty="0"/>
              <a:t> </a:t>
            </a:r>
            <a:r>
              <a:rPr lang="en-US" dirty="0" err="1"/>
              <a:t>ile</a:t>
            </a:r>
            <a:r>
              <a:rPr lang="en-US" dirty="0"/>
              <a:t> </a:t>
            </a:r>
            <a:r>
              <a:rPr lang="en-US" dirty="0" err="1"/>
              <a:t>oluşturulur</a:t>
            </a:r>
            <a:r>
              <a:rPr lang="en-US" dirty="0"/>
              <a:t> </a:t>
            </a:r>
            <a:r>
              <a:rPr lang="en-US" dirty="0" err="1"/>
              <a:t>ve</a:t>
            </a:r>
            <a:endParaRPr lang="en-US" dirty="0"/>
          </a:p>
          <a:p>
            <a:pPr lvl="1"/>
            <a:r>
              <a:rPr lang="en-US" dirty="0"/>
              <a:t>Home </a:t>
            </a:r>
            <a:r>
              <a:rPr lang="en-US" dirty="0" err="1"/>
              <a:t>uygulamasında</a:t>
            </a:r>
            <a:r>
              <a:rPr lang="en-US" dirty="0"/>
              <a:t> </a:t>
            </a:r>
            <a:r>
              <a:rPr lang="en-US" dirty="0" err="1"/>
              <a:t>yapılan</a:t>
            </a:r>
            <a:r>
              <a:rPr lang="en-US" dirty="0"/>
              <a:t> </a:t>
            </a:r>
            <a:r>
              <a:rPr lang="en-US" dirty="0" err="1"/>
              <a:t>işlemler</a:t>
            </a:r>
            <a:r>
              <a:rPr lang="en-US" dirty="0"/>
              <a:t> </a:t>
            </a:r>
            <a:r>
              <a:rPr lang="en-US" dirty="0" err="1"/>
              <a:t>yapılır</a:t>
            </a:r>
            <a:endParaRPr lang="en-US" dirty="0"/>
          </a:p>
          <a:p>
            <a:pPr lvl="2"/>
            <a:r>
              <a:rPr lang="en-US" dirty="0"/>
              <a:t>Templates </a:t>
            </a:r>
            <a:r>
              <a:rPr lang="en-US" dirty="0" err="1"/>
              <a:t>klasörü</a:t>
            </a:r>
            <a:r>
              <a:rPr lang="en-US" dirty="0"/>
              <a:t> </a:t>
            </a:r>
            <a:r>
              <a:rPr lang="en-US" dirty="0" err="1"/>
              <a:t>oluşturulur</a:t>
            </a:r>
            <a:r>
              <a:rPr lang="en-US" dirty="0"/>
              <a:t>,</a:t>
            </a:r>
          </a:p>
          <a:p>
            <a:pPr lvl="2"/>
            <a:r>
              <a:rPr lang="en-US" dirty="0"/>
              <a:t>Urls.py </a:t>
            </a:r>
            <a:r>
              <a:rPr lang="en-US" dirty="0" err="1"/>
              <a:t>oluşturulur</a:t>
            </a:r>
            <a:r>
              <a:rPr lang="en-US" dirty="0"/>
              <a:t>, </a:t>
            </a:r>
          </a:p>
          <a:p>
            <a:pPr lvl="2"/>
            <a:r>
              <a:rPr lang="en-US" dirty="0" err="1"/>
              <a:t>Anaproje</a:t>
            </a:r>
            <a:r>
              <a:rPr lang="en-US" dirty="0"/>
              <a:t> de </a:t>
            </a:r>
            <a:r>
              <a:rPr lang="en-US" dirty="0" err="1"/>
              <a:t>bulunan</a:t>
            </a:r>
            <a:r>
              <a:rPr lang="en-US" dirty="0"/>
              <a:t> settings.py </a:t>
            </a:r>
            <a:r>
              <a:rPr lang="en-US" dirty="0" err="1"/>
              <a:t>ve</a:t>
            </a:r>
            <a:r>
              <a:rPr lang="en-US" dirty="0"/>
              <a:t> urls.py </a:t>
            </a:r>
            <a:r>
              <a:rPr lang="en-US" dirty="0" err="1"/>
              <a:t>düzenlenir</a:t>
            </a:r>
            <a:endParaRPr lang="en-US" dirty="0"/>
          </a:p>
          <a:p>
            <a:pPr lvl="2"/>
            <a:r>
              <a:rPr lang="en-US" dirty="0"/>
              <a:t>Product urls.py </a:t>
            </a:r>
            <a:r>
              <a:rPr lang="en-US" dirty="0" err="1"/>
              <a:t>düzenlenir</a:t>
            </a:r>
            <a:r>
              <a:rPr lang="en-US" dirty="0"/>
              <a:t> </a:t>
            </a:r>
            <a:r>
              <a:rPr lang="en-US" dirty="0" err="1"/>
              <a:t>ve</a:t>
            </a:r>
            <a:r>
              <a:rPr lang="en-US" dirty="0"/>
              <a:t> views.py </a:t>
            </a:r>
            <a:r>
              <a:rPr lang="en-US" dirty="0" err="1"/>
              <a:t>düzenlenir</a:t>
            </a:r>
            <a:r>
              <a:rPr lang="en-US" dirty="0"/>
              <a:t>.</a:t>
            </a:r>
            <a:endParaRPr lang="tr-TR" dirty="0"/>
          </a:p>
        </p:txBody>
      </p:sp>
    </p:spTree>
    <p:extLst>
      <p:ext uri="{BB962C8B-B14F-4D97-AF65-F5344CB8AC3E}">
        <p14:creationId xmlns:p14="http://schemas.microsoft.com/office/powerpoint/2010/main" val="1150956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E98D77-B19A-D91A-24F0-2E007D788BD3}"/>
              </a:ext>
            </a:extLst>
          </p:cNvPr>
          <p:cNvSpPr>
            <a:spLocks noGrp="1"/>
          </p:cNvSpPr>
          <p:nvPr>
            <p:ph type="title"/>
          </p:nvPr>
        </p:nvSpPr>
        <p:spPr/>
        <p:txBody>
          <a:bodyPr/>
          <a:lstStyle/>
          <a:p>
            <a:r>
              <a:rPr lang="en-US" dirty="0" err="1"/>
              <a:t>Ürünler</a:t>
            </a:r>
            <a:r>
              <a:rPr lang="en-US" dirty="0"/>
              <a:t> </a:t>
            </a:r>
            <a:r>
              <a:rPr lang="en-US" dirty="0" err="1"/>
              <a:t>için</a:t>
            </a:r>
            <a:r>
              <a:rPr lang="en-US" dirty="0"/>
              <a:t> category </a:t>
            </a:r>
            <a:r>
              <a:rPr lang="en-US" dirty="0" err="1"/>
              <a:t>tablosu</a:t>
            </a:r>
            <a:r>
              <a:rPr lang="en-US" dirty="0"/>
              <a:t> </a:t>
            </a:r>
            <a:r>
              <a:rPr lang="en-US" dirty="0" err="1"/>
              <a:t>modeli</a:t>
            </a:r>
            <a:r>
              <a:rPr lang="en-US" dirty="0"/>
              <a:t> </a:t>
            </a:r>
            <a:r>
              <a:rPr lang="en-US" dirty="0" err="1"/>
              <a:t>oluşturulması</a:t>
            </a:r>
            <a:endParaRPr lang="tr-TR" dirty="0"/>
          </a:p>
        </p:txBody>
      </p:sp>
      <p:sp>
        <p:nvSpPr>
          <p:cNvPr id="3" name="İçerik Yer Tutucusu 2">
            <a:extLst>
              <a:ext uri="{FF2B5EF4-FFF2-40B4-BE49-F238E27FC236}">
                <a16:creationId xmlns:a16="http://schemas.microsoft.com/office/drawing/2014/main" id="{6DEC4593-8D84-7175-A7DA-E31481C08582}"/>
              </a:ext>
            </a:extLst>
          </p:cNvPr>
          <p:cNvSpPr>
            <a:spLocks noGrp="1"/>
          </p:cNvSpPr>
          <p:nvPr>
            <p:ph idx="1"/>
          </p:nvPr>
        </p:nvSpPr>
        <p:spPr/>
        <p:txBody>
          <a:bodyPr/>
          <a:lstStyle/>
          <a:p>
            <a:r>
              <a:rPr lang="en-US" dirty="0" err="1"/>
              <a:t>Modelin</a:t>
            </a:r>
            <a:r>
              <a:rPr lang="en-US" dirty="0"/>
              <a:t> </a:t>
            </a:r>
            <a:r>
              <a:rPr lang="en-US" dirty="0" err="1"/>
              <a:t>oluşturulması</a:t>
            </a:r>
            <a:r>
              <a:rPr lang="en-US" dirty="0"/>
              <a:t> </a:t>
            </a:r>
            <a:r>
              <a:rPr lang="en-US" dirty="0" err="1"/>
              <a:t>için</a:t>
            </a:r>
            <a:r>
              <a:rPr lang="en-US" dirty="0"/>
              <a:t> product </a:t>
            </a:r>
            <a:r>
              <a:rPr lang="en-US" dirty="0" err="1"/>
              <a:t>uygulaması</a:t>
            </a:r>
            <a:r>
              <a:rPr lang="en-US" dirty="0"/>
              <a:t> </a:t>
            </a:r>
            <a:r>
              <a:rPr lang="en-US" dirty="0" err="1"/>
              <a:t>içinde</a:t>
            </a:r>
            <a:r>
              <a:rPr lang="en-US" dirty="0"/>
              <a:t> </a:t>
            </a:r>
            <a:r>
              <a:rPr lang="en-US" dirty="0" err="1"/>
              <a:t>bulunan</a:t>
            </a:r>
            <a:r>
              <a:rPr lang="en-US" dirty="0"/>
              <a:t> model.py </a:t>
            </a:r>
            <a:r>
              <a:rPr lang="en-US" dirty="0" err="1"/>
              <a:t>dosyasında</a:t>
            </a:r>
            <a:r>
              <a:rPr lang="en-US" dirty="0"/>
              <a:t> Category class </a:t>
            </a:r>
            <a:r>
              <a:rPr lang="en-US" dirty="0" err="1"/>
              <a:t>oluşturulur</a:t>
            </a:r>
            <a:r>
              <a:rPr lang="en-US" dirty="0"/>
              <a:t>.</a:t>
            </a:r>
          </a:p>
          <a:p>
            <a:r>
              <a:rPr lang="en-US" dirty="0" err="1"/>
              <a:t>Oluşturulduktan</a:t>
            </a:r>
            <a:r>
              <a:rPr lang="en-US" dirty="0"/>
              <a:t> </a:t>
            </a:r>
            <a:r>
              <a:rPr lang="en-US" dirty="0" err="1"/>
              <a:t>sonra</a:t>
            </a:r>
            <a:r>
              <a:rPr lang="en-US" dirty="0"/>
              <a:t> </a:t>
            </a:r>
            <a:r>
              <a:rPr lang="en-US" dirty="0" err="1"/>
              <a:t>öncelikle</a:t>
            </a:r>
            <a:r>
              <a:rPr lang="en-US" dirty="0"/>
              <a:t> </a:t>
            </a:r>
            <a:r>
              <a:rPr lang="en-US" dirty="0" err="1"/>
              <a:t>modelin</a:t>
            </a:r>
            <a:r>
              <a:rPr lang="en-US" dirty="0"/>
              <a:t> migration </a:t>
            </a:r>
            <a:r>
              <a:rPr lang="en-US" dirty="0" err="1"/>
              <a:t>oluşturulur</a:t>
            </a:r>
            <a:endParaRPr lang="en-US" dirty="0"/>
          </a:p>
          <a:p>
            <a:pPr lvl="1"/>
            <a:r>
              <a:rPr lang="en-US" dirty="0"/>
              <a:t>Python manage.py </a:t>
            </a:r>
            <a:r>
              <a:rPr lang="en-US" dirty="0" err="1"/>
              <a:t>makemigrations</a:t>
            </a:r>
            <a:r>
              <a:rPr lang="en-US" dirty="0"/>
              <a:t> product (</a:t>
            </a:r>
            <a:r>
              <a:rPr lang="en-US" dirty="0" err="1"/>
              <a:t>yazılmaz</a:t>
            </a:r>
            <a:r>
              <a:rPr lang="en-US" dirty="0"/>
              <a:t> </a:t>
            </a:r>
            <a:r>
              <a:rPr lang="en-US" dirty="0" err="1"/>
              <a:t>ise</a:t>
            </a:r>
            <a:r>
              <a:rPr lang="en-US" dirty="0"/>
              <a:t> </a:t>
            </a:r>
            <a:r>
              <a:rPr lang="en-US" dirty="0" err="1"/>
              <a:t>tüm</a:t>
            </a:r>
            <a:r>
              <a:rPr lang="en-US" dirty="0"/>
              <a:t> model </a:t>
            </a:r>
            <a:r>
              <a:rPr lang="en-US" dirty="0" err="1"/>
              <a:t>değişiklikleri</a:t>
            </a:r>
            <a:r>
              <a:rPr lang="en-US" dirty="0"/>
              <a:t> </a:t>
            </a:r>
            <a:r>
              <a:rPr lang="en-US" dirty="0" err="1"/>
              <a:t>taranır</a:t>
            </a:r>
            <a:r>
              <a:rPr lang="en-US" dirty="0"/>
              <a:t>)</a:t>
            </a:r>
          </a:p>
          <a:p>
            <a:pPr lvl="1"/>
            <a:r>
              <a:rPr lang="en-US" dirty="0"/>
              <a:t>Python manage.py migrate </a:t>
            </a:r>
            <a:r>
              <a:rPr lang="en-US" dirty="0" err="1"/>
              <a:t>ile</a:t>
            </a:r>
            <a:r>
              <a:rPr lang="en-US" dirty="0"/>
              <a:t> de </a:t>
            </a:r>
            <a:r>
              <a:rPr lang="en-US" dirty="0" err="1"/>
              <a:t>oluşturulan</a:t>
            </a:r>
            <a:r>
              <a:rPr lang="en-US" dirty="0"/>
              <a:t> model </a:t>
            </a:r>
            <a:r>
              <a:rPr lang="en-US" dirty="0" err="1"/>
              <a:t>veri</a:t>
            </a:r>
            <a:r>
              <a:rPr lang="en-US" dirty="0"/>
              <a:t> </a:t>
            </a:r>
            <a:r>
              <a:rPr lang="en-US" dirty="0" err="1"/>
              <a:t>tabanına</a:t>
            </a:r>
            <a:r>
              <a:rPr lang="en-US" dirty="0"/>
              <a:t> </a:t>
            </a:r>
            <a:r>
              <a:rPr lang="en-US" dirty="0" err="1"/>
              <a:t>işlenir</a:t>
            </a:r>
            <a:endParaRPr lang="tr-TR" dirty="0"/>
          </a:p>
        </p:txBody>
      </p:sp>
    </p:spTree>
    <p:extLst>
      <p:ext uri="{BB962C8B-B14F-4D97-AF65-F5344CB8AC3E}">
        <p14:creationId xmlns:p14="http://schemas.microsoft.com/office/powerpoint/2010/main" val="84947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11C68A-45FD-F366-EBCA-18802D6B78A2}"/>
              </a:ext>
            </a:extLst>
          </p:cNvPr>
          <p:cNvSpPr>
            <a:spLocks noGrp="1"/>
          </p:cNvSpPr>
          <p:nvPr>
            <p:ph type="title"/>
          </p:nvPr>
        </p:nvSpPr>
        <p:spPr/>
        <p:txBody>
          <a:bodyPr/>
          <a:lstStyle/>
          <a:p>
            <a:r>
              <a:rPr lang="en-US" dirty="0"/>
              <a:t>Category </a:t>
            </a:r>
            <a:r>
              <a:rPr lang="en-US" dirty="0" err="1"/>
              <a:t>modeli</a:t>
            </a:r>
            <a:endParaRPr lang="tr-TR" dirty="0"/>
          </a:p>
        </p:txBody>
      </p:sp>
      <p:sp>
        <p:nvSpPr>
          <p:cNvPr id="3" name="İçerik Yer Tutucusu 2">
            <a:extLst>
              <a:ext uri="{FF2B5EF4-FFF2-40B4-BE49-F238E27FC236}">
                <a16:creationId xmlns:a16="http://schemas.microsoft.com/office/drawing/2014/main" id="{42EE691F-525A-58DB-5ACA-9D8F818D7133}"/>
              </a:ext>
            </a:extLst>
          </p:cNvPr>
          <p:cNvSpPr>
            <a:spLocks noGrp="1"/>
          </p:cNvSpPr>
          <p:nvPr>
            <p:ph idx="1"/>
          </p:nvPr>
        </p:nvSpPr>
        <p:spPr>
          <a:xfrm>
            <a:off x="766118" y="2644346"/>
            <a:ext cx="23205989" cy="10001730"/>
          </a:xfrm>
          <a:solidFill>
            <a:schemeClr val="tx1"/>
          </a:solidFill>
        </p:spPr>
        <p:txBody>
          <a:bodyPr>
            <a:normAutofit fontScale="85000" lnSpcReduction="20000"/>
          </a:bodyPr>
          <a:lstStyle/>
          <a:p>
            <a:r>
              <a:rPr lang="tr-TR" sz="6000" dirty="0" err="1">
                <a:solidFill>
                  <a:srgbClr val="CF8E6D"/>
                </a:solidFill>
                <a:effectLst/>
                <a:latin typeface="JetBrains Mono"/>
              </a:rPr>
              <a:t>class</a:t>
            </a:r>
            <a:r>
              <a:rPr lang="tr-TR" sz="6000" dirty="0">
                <a:solidFill>
                  <a:srgbClr val="CF8E6D"/>
                </a:solidFill>
                <a:effectLst/>
                <a:latin typeface="JetBrains Mono"/>
              </a:rPr>
              <a:t> </a:t>
            </a:r>
            <a:r>
              <a:rPr lang="tr-TR" sz="6000" dirty="0" err="1">
                <a:solidFill>
                  <a:srgbClr val="BCBEC4"/>
                </a:solidFill>
                <a:effectLst/>
                <a:latin typeface="JetBrains Mono"/>
              </a:rPr>
              <a:t>Category</a:t>
            </a:r>
            <a:r>
              <a:rPr lang="tr-TR" sz="6000" dirty="0">
                <a:solidFill>
                  <a:srgbClr val="BCBEC4"/>
                </a:solidFill>
                <a:effectLst/>
                <a:latin typeface="JetBrains Mono"/>
              </a:rPr>
              <a:t>(</a:t>
            </a:r>
            <a:r>
              <a:rPr lang="tr-TR" sz="6000" dirty="0" err="1">
                <a:solidFill>
                  <a:srgbClr val="BCBEC4"/>
                </a:solidFill>
                <a:effectLst/>
                <a:latin typeface="JetBrains Mono"/>
              </a:rPr>
              <a:t>models.Model</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STATUS = (</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a:solidFill>
                  <a:srgbClr val="6AAB73"/>
                </a:solidFill>
                <a:effectLst/>
                <a:latin typeface="JetBrains Mono"/>
              </a:rPr>
              <a:t>'True'</a:t>
            </a:r>
            <a:r>
              <a:rPr lang="tr-TR" sz="6000" dirty="0">
                <a:solidFill>
                  <a:srgbClr val="BCBEC4"/>
                </a:solidFill>
                <a:effectLst/>
                <a:latin typeface="JetBrains Mono"/>
              </a:rPr>
              <a:t>, </a:t>
            </a:r>
            <a:r>
              <a:rPr lang="tr-TR" sz="6000" dirty="0">
                <a:solidFill>
                  <a:srgbClr val="6AAB73"/>
                </a:solidFill>
                <a:effectLst/>
                <a:latin typeface="JetBrains Mono"/>
              </a:rPr>
              <a:t>'Evet'</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a:solidFill>
                  <a:srgbClr val="6AAB73"/>
                </a:solidFill>
                <a:effectLst/>
                <a:latin typeface="JetBrains Mono"/>
              </a:rPr>
              <a:t>'</a:t>
            </a:r>
            <a:r>
              <a:rPr lang="tr-TR" sz="6000" dirty="0" err="1">
                <a:solidFill>
                  <a:srgbClr val="6AAB73"/>
                </a:solidFill>
                <a:effectLst/>
                <a:latin typeface="JetBrains Mono"/>
              </a:rPr>
              <a:t>False</a:t>
            </a:r>
            <a:r>
              <a:rPr lang="tr-TR" sz="6000" dirty="0">
                <a:solidFill>
                  <a:srgbClr val="6AAB73"/>
                </a:solidFill>
                <a:effectLst/>
                <a:latin typeface="JetBrains Mono"/>
              </a:rPr>
              <a:t>'</a:t>
            </a:r>
            <a:r>
              <a:rPr lang="tr-TR" sz="6000" dirty="0">
                <a:solidFill>
                  <a:srgbClr val="BCBEC4"/>
                </a:solidFill>
                <a:effectLst/>
                <a:latin typeface="JetBrains Mono"/>
              </a:rPr>
              <a:t>, </a:t>
            </a:r>
            <a:r>
              <a:rPr lang="tr-TR" sz="6000" dirty="0">
                <a:solidFill>
                  <a:srgbClr val="6AAB73"/>
                </a:solidFill>
                <a:effectLst/>
                <a:latin typeface="JetBrains Mono"/>
              </a:rPr>
              <a:t>'</a:t>
            </a:r>
            <a:r>
              <a:rPr lang="tr-TR" sz="6000" dirty="0" err="1">
                <a:solidFill>
                  <a:srgbClr val="6AAB73"/>
                </a:solidFill>
                <a:effectLst/>
                <a:latin typeface="JetBrains Mono"/>
              </a:rPr>
              <a:t>Hayir</a:t>
            </a:r>
            <a:r>
              <a:rPr lang="tr-TR" sz="6000" dirty="0">
                <a:solidFill>
                  <a:srgbClr val="6AAB73"/>
                </a:solidFill>
                <a:effectLst/>
                <a:latin typeface="JetBrains Mono"/>
              </a:rPr>
              <a:t>'</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title</a:t>
            </a:r>
            <a:r>
              <a:rPr lang="tr-TR" sz="6000" dirty="0">
                <a:solidFill>
                  <a:srgbClr val="BCBEC4"/>
                </a:solidFill>
                <a:effectLst/>
                <a:latin typeface="JetBrains Mono"/>
              </a:rPr>
              <a:t> = </a:t>
            </a:r>
            <a:r>
              <a:rPr lang="tr-TR" sz="6000" dirty="0" err="1">
                <a:solidFill>
                  <a:srgbClr val="BCBEC4"/>
                </a:solidFill>
                <a:effectLst/>
                <a:latin typeface="JetBrains Mono"/>
              </a:rPr>
              <a:t>models.CharField</a:t>
            </a:r>
            <a:r>
              <a:rPr lang="tr-TR" sz="6000" dirty="0">
                <a:solidFill>
                  <a:srgbClr val="BCBEC4"/>
                </a:solidFill>
                <a:effectLst/>
                <a:latin typeface="JetBrains Mono"/>
              </a:rPr>
              <a:t>(</a:t>
            </a:r>
            <a:r>
              <a:rPr lang="tr-TR" sz="6000" dirty="0" err="1">
                <a:solidFill>
                  <a:srgbClr val="AA4926"/>
                </a:solidFill>
                <a:effectLst/>
                <a:latin typeface="JetBrains Mono"/>
              </a:rPr>
              <a:t>max_length</a:t>
            </a:r>
            <a:r>
              <a:rPr lang="tr-TR" sz="6000" dirty="0">
                <a:solidFill>
                  <a:srgbClr val="BCBEC4"/>
                </a:solidFill>
                <a:effectLst/>
                <a:latin typeface="JetBrains Mono"/>
              </a:rPr>
              <a:t>=</a:t>
            </a:r>
            <a:r>
              <a:rPr lang="tr-TR" sz="6000" dirty="0">
                <a:solidFill>
                  <a:srgbClr val="2AACB8"/>
                </a:solidFill>
                <a:effectLst/>
                <a:latin typeface="JetBrains Mono"/>
              </a:rPr>
              <a:t>30</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keywords</a:t>
            </a:r>
            <a:r>
              <a:rPr lang="tr-TR" sz="6000" dirty="0">
                <a:solidFill>
                  <a:srgbClr val="BCBEC4"/>
                </a:solidFill>
                <a:effectLst/>
                <a:latin typeface="JetBrains Mono"/>
              </a:rPr>
              <a:t> = </a:t>
            </a:r>
            <a:r>
              <a:rPr lang="tr-TR" sz="6000" dirty="0" err="1">
                <a:solidFill>
                  <a:srgbClr val="BCBEC4"/>
                </a:solidFill>
                <a:effectLst/>
                <a:latin typeface="JetBrains Mono"/>
              </a:rPr>
              <a:t>models.CharField</a:t>
            </a:r>
            <a:r>
              <a:rPr lang="tr-TR" sz="6000" dirty="0">
                <a:solidFill>
                  <a:srgbClr val="BCBEC4"/>
                </a:solidFill>
                <a:effectLst/>
                <a:latin typeface="JetBrains Mono"/>
              </a:rPr>
              <a:t>(</a:t>
            </a:r>
            <a:r>
              <a:rPr lang="tr-TR" sz="6000" dirty="0" err="1">
                <a:solidFill>
                  <a:srgbClr val="AA4926"/>
                </a:solidFill>
                <a:effectLst/>
                <a:latin typeface="JetBrains Mono"/>
              </a:rPr>
              <a:t>max_length</a:t>
            </a:r>
            <a:r>
              <a:rPr lang="tr-TR" sz="6000" dirty="0">
                <a:solidFill>
                  <a:srgbClr val="BCBEC4"/>
                </a:solidFill>
                <a:effectLst/>
                <a:latin typeface="JetBrains Mono"/>
              </a:rPr>
              <a:t>=</a:t>
            </a:r>
            <a:r>
              <a:rPr lang="tr-TR" sz="6000" dirty="0">
                <a:solidFill>
                  <a:srgbClr val="2AACB8"/>
                </a:solidFill>
                <a:effectLst/>
                <a:latin typeface="JetBrains Mono"/>
              </a:rPr>
              <a:t>250</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description</a:t>
            </a:r>
            <a:r>
              <a:rPr lang="tr-TR" sz="6000" dirty="0">
                <a:solidFill>
                  <a:srgbClr val="BCBEC4"/>
                </a:solidFill>
                <a:effectLst/>
                <a:latin typeface="JetBrains Mono"/>
              </a:rPr>
              <a:t> = </a:t>
            </a:r>
            <a:r>
              <a:rPr lang="tr-TR" sz="6000" dirty="0" err="1">
                <a:solidFill>
                  <a:srgbClr val="BCBEC4"/>
                </a:solidFill>
                <a:effectLst/>
                <a:latin typeface="JetBrains Mono"/>
              </a:rPr>
              <a:t>models.CharField</a:t>
            </a:r>
            <a:r>
              <a:rPr lang="tr-TR" sz="6000" dirty="0">
                <a:solidFill>
                  <a:srgbClr val="BCBEC4"/>
                </a:solidFill>
                <a:effectLst/>
                <a:latin typeface="JetBrains Mono"/>
              </a:rPr>
              <a:t>(</a:t>
            </a:r>
            <a:r>
              <a:rPr lang="tr-TR" sz="6000" dirty="0" err="1">
                <a:solidFill>
                  <a:srgbClr val="AA4926"/>
                </a:solidFill>
                <a:effectLst/>
                <a:latin typeface="JetBrains Mono"/>
              </a:rPr>
              <a:t>max_length</a:t>
            </a:r>
            <a:r>
              <a:rPr lang="tr-TR" sz="6000" dirty="0">
                <a:solidFill>
                  <a:srgbClr val="BCBEC4"/>
                </a:solidFill>
                <a:effectLst/>
                <a:latin typeface="JetBrains Mono"/>
              </a:rPr>
              <a:t>=</a:t>
            </a:r>
            <a:r>
              <a:rPr lang="tr-TR" sz="6000" dirty="0">
                <a:solidFill>
                  <a:srgbClr val="2AACB8"/>
                </a:solidFill>
                <a:effectLst/>
                <a:latin typeface="JetBrains Mono"/>
              </a:rPr>
              <a:t>250</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image</a:t>
            </a:r>
            <a:r>
              <a:rPr lang="tr-TR" sz="6000" dirty="0">
                <a:solidFill>
                  <a:srgbClr val="BCBEC4"/>
                </a:solidFill>
                <a:effectLst/>
                <a:latin typeface="JetBrains Mono"/>
              </a:rPr>
              <a:t> = </a:t>
            </a:r>
            <a:r>
              <a:rPr lang="tr-TR" sz="6000" dirty="0" err="1">
                <a:solidFill>
                  <a:srgbClr val="BCBEC4"/>
                </a:solidFill>
                <a:effectLst/>
                <a:latin typeface="JetBrains Mono"/>
              </a:rPr>
              <a:t>models.ImageField</a:t>
            </a:r>
            <a:r>
              <a:rPr lang="tr-TR" sz="6000" dirty="0">
                <a:solidFill>
                  <a:srgbClr val="BCBEC4"/>
                </a:solidFill>
                <a:effectLst/>
                <a:latin typeface="JetBrains Mono"/>
              </a:rPr>
              <a:t>(</a:t>
            </a:r>
            <a:r>
              <a:rPr lang="tr-TR" sz="6000" dirty="0" err="1">
                <a:solidFill>
                  <a:srgbClr val="AA4926"/>
                </a:solidFill>
                <a:effectLst/>
                <a:latin typeface="JetBrains Mono"/>
              </a:rPr>
              <a:t>blank</a:t>
            </a:r>
            <a:r>
              <a:rPr lang="tr-TR" sz="6000" dirty="0">
                <a:solidFill>
                  <a:srgbClr val="BCBEC4"/>
                </a:solidFill>
                <a:effectLst/>
                <a:latin typeface="JetBrains Mono"/>
              </a:rPr>
              <a:t>=</a:t>
            </a:r>
            <a:r>
              <a:rPr lang="tr-TR" sz="6000" dirty="0">
                <a:solidFill>
                  <a:srgbClr val="CF8E6D"/>
                </a:solidFill>
                <a:effectLst/>
                <a:latin typeface="JetBrains Mono"/>
              </a:rPr>
              <a:t>True</a:t>
            </a:r>
            <a:r>
              <a:rPr lang="tr-TR" sz="6000" dirty="0">
                <a:solidFill>
                  <a:srgbClr val="BCBEC4"/>
                </a:solidFill>
                <a:effectLst/>
                <a:latin typeface="JetBrains Mono"/>
              </a:rPr>
              <a:t>, </a:t>
            </a:r>
            <a:r>
              <a:rPr lang="tr-TR" sz="6000" dirty="0" err="1">
                <a:solidFill>
                  <a:srgbClr val="AA4926"/>
                </a:solidFill>
                <a:effectLst/>
                <a:latin typeface="JetBrains Mono"/>
              </a:rPr>
              <a:t>upload_to</a:t>
            </a:r>
            <a:r>
              <a:rPr lang="tr-TR" sz="6000" dirty="0">
                <a:solidFill>
                  <a:srgbClr val="BCBEC4"/>
                </a:solidFill>
                <a:effectLst/>
                <a:latin typeface="JetBrains Mono"/>
              </a:rPr>
              <a:t>=</a:t>
            </a:r>
            <a:r>
              <a:rPr lang="tr-TR" sz="6000" dirty="0">
                <a:solidFill>
                  <a:srgbClr val="6AAB73"/>
                </a:solidFill>
                <a:effectLst/>
                <a:latin typeface="JetBrains Mono"/>
              </a:rPr>
              <a:t>'</a:t>
            </a:r>
            <a:r>
              <a:rPr lang="tr-TR" sz="6000" dirty="0" err="1">
                <a:solidFill>
                  <a:srgbClr val="6AAB73"/>
                </a:solidFill>
                <a:effectLst/>
                <a:latin typeface="JetBrains Mono"/>
              </a:rPr>
              <a:t>images</a:t>
            </a:r>
            <a:r>
              <a:rPr lang="tr-TR" sz="6000" dirty="0">
                <a:solidFill>
                  <a:srgbClr val="6AAB73"/>
                </a:solidFill>
                <a:effectLst/>
                <a:latin typeface="JetBrains Mono"/>
              </a:rPr>
              <a:t>/'</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status</a:t>
            </a:r>
            <a:r>
              <a:rPr lang="tr-TR" sz="6000" dirty="0">
                <a:solidFill>
                  <a:srgbClr val="BCBEC4"/>
                </a:solidFill>
                <a:effectLst/>
                <a:latin typeface="JetBrains Mono"/>
              </a:rPr>
              <a:t> = </a:t>
            </a:r>
            <a:r>
              <a:rPr lang="tr-TR" sz="6000" dirty="0" err="1">
                <a:solidFill>
                  <a:srgbClr val="BCBEC4"/>
                </a:solidFill>
                <a:effectLst/>
                <a:latin typeface="JetBrains Mono"/>
              </a:rPr>
              <a:t>models.CharField</a:t>
            </a:r>
            <a:r>
              <a:rPr lang="tr-TR" sz="6000" dirty="0">
                <a:solidFill>
                  <a:srgbClr val="BCBEC4"/>
                </a:solidFill>
                <a:effectLst/>
                <a:latin typeface="JetBrains Mono"/>
              </a:rPr>
              <a:t>(</a:t>
            </a:r>
            <a:r>
              <a:rPr lang="tr-TR" sz="6000" dirty="0" err="1">
                <a:solidFill>
                  <a:srgbClr val="AA4926"/>
                </a:solidFill>
                <a:effectLst/>
                <a:latin typeface="JetBrains Mono"/>
              </a:rPr>
              <a:t>max_length</a:t>
            </a:r>
            <a:r>
              <a:rPr lang="tr-TR" sz="6000" dirty="0">
                <a:solidFill>
                  <a:srgbClr val="BCBEC4"/>
                </a:solidFill>
                <a:effectLst/>
                <a:latin typeface="JetBrains Mono"/>
              </a:rPr>
              <a:t>=</a:t>
            </a:r>
            <a:r>
              <a:rPr lang="tr-TR" sz="6000" dirty="0">
                <a:solidFill>
                  <a:srgbClr val="2AACB8"/>
                </a:solidFill>
                <a:effectLst/>
                <a:latin typeface="JetBrains Mono"/>
              </a:rPr>
              <a:t>10</a:t>
            </a:r>
            <a:r>
              <a:rPr lang="tr-TR" sz="6000" dirty="0">
                <a:solidFill>
                  <a:srgbClr val="BCBEC4"/>
                </a:solidFill>
                <a:effectLst/>
                <a:latin typeface="JetBrains Mono"/>
              </a:rPr>
              <a:t>, </a:t>
            </a:r>
            <a:r>
              <a:rPr lang="tr-TR" sz="6000" dirty="0" err="1">
                <a:solidFill>
                  <a:srgbClr val="AA4926"/>
                </a:solidFill>
                <a:effectLst/>
                <a:latin typeface="JetBrains Mono"/>
              </a:rPr>
              <a:t>choices</a:t>
            </a:r>
            <a:r>
              <a:rPr lang="tr-TR" sz="6000" dirty="0">
                <a:solidFill>
                  <a:srgbClr val="BCBEC4"/>
                </a:solidFill>
                <a:effectLst/>
                <a:latin typeface="JetBrains Mono"/>
              </a:rPr>
              <a:t>=STATUS)</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slug</a:t>
            </a:r>
            <a:r>
              <a:rPr lang="tr-TR" sz="6000" dirty="0">
                <a:solidFill>
                  <a:srgbClr val="BCBEC4"/>
                </a:solidFill>
                <a:effectLst/>
                <a:latin typeface="JetBrains Mono"/>
              </a:rPr>
              <a:t> = </a:t>
            </a:r>
            <a:r>
              <a:rPr lang="tr-TR" sz="6000" dirty="0" err="1">
                <a:solidFill>
                  <a:srgbClr val="BCBEC4"/>
                </a:solidFill>
                <a:effectLst/>
                <a:latin typeface="JetBrains Mono"/>
              </a:rPr>
              <a:t>models.SlugField</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parent</a:t>
            </a:r>
            <a:r>
              <a:rPr lang="tr-TR" sz="6000" dirty="0">
                <a:solidFill>
                  <a:srgbClr val="BCBEC4"/>
                </a:solidFill>
                <a:effectLst/>
                <a:latin typeface="JetBrains Mono"/>
              </a:rPr>
              <a:t> = </a:t>
            </a:r>
            <a:r>
              <a:rPr lang="tr-TR" sz="6000" dirty="0" err="1">
                <a:solidFill>
                  <a:srgbClr val="BCBEC4"/>
                </a:solidFill>
                <a:effectLst/>
                <a:latin typeface="JetBrains Mono"/>
              </a:rPr>
              <a:t>models.ForeignKey</a:t>
            </a:r>
            <a:r>
              <a:rPr lang="tr-TR" sz="6000" dirty="0">
                <a:solidFill>
                  <a:srgbClr val="BCBEC4"/>
                </a:solidFill>
                <a:effectLst/>
                <a:latin typeface="JetBrains Mono"/>
              </a:rPr>
              <a:t>(</a:t>
            </a:r>
            <a:r>
              <a:rPr lang="tr-TR" sz="6000" dirty="0">
                <a:solidFill>
                  <a:srgbClr val="6AAB73"/>
                </a:solidFill>
                <a:effectLst/>
                <a:latin typeface="JetBrains Mono"/>
              </a:rPr>
              <a:t>'self'</a:t>
            </a:r>
            <a:r>
              <a:rPr lang="tr-TR" sz="6000" dirty="0">
                <a:solidFill>
                  <a:srgbClr val="BCBEC4"/>
                </a:solidFill>
                <a:effectLst/>
                <a:latin typeface="JetBrains Mono"/>
              </a:rPr>
              <a:t>, </a:t>
            </a:r>
            <a:r>
              <a:rPr lang="tr-TR" sz="6000" dirty="0" err="1">
                <a:solidFill>
                  <a:srgbClr val="AA4926"/>
                </a:solidFill>
                <a:effectLst/>
                <a:latin typeface="JetBrains Mono"/>
              </a:rPr>
              <a:t>blank</a:t>
            </a:r>
            <a:r>
              <a:rPr lang="tr-TR" sz="6000" dirty="0">
                <a:solidFill>
                  <a:srgbClr val="BCBEC4"/>
                </a:solidFill>
                <a:effectLst/>
                <a:latin typeface="JetBrains Mono"/>
              </a:rPr>
              <a:t>=</a:t>
            </a:r>
            <a:r>
              <a:rPr lang="tr-TR" sz="6000" dirty="0">
                <a:solidFill>
                  <a:srgbClr val="CF8E6D"/>
                </a:solidFill>
                <a:effectLst/>
                <a:latin typeface="JetBrains Mono"/>
              </a:rPr>
              <a:t>True</a:t>
            </a:r>
            <a:r>
              <a:rPr lang="tr-TR" sz="6000" dirty="0">
                <a:solidFill>
                  <a:srgbClr val="BCBEC4"/>
                </a:solidFill>
                <a:effectLst/>
                <a:latin typeface="JetBrains Mono"/>
              </a:rPr>
              <a:t>, </a:t>
            </a:r>
            <a:r>
              <a:rPr lang="tr-TR" sz="6000" dirty="0" err="1">
                <a:solidFill>
                  <a:srgbClr val="AA4926"/>
                </a:solidFill>
                <a:effectLst/>
                <a:latin typeface="JetBrains Mono"/>
              </a:rPr>
              <a:t>null</a:t>
            </a:r>
            <a:r>
              <a:rPr lang="tr-TR" sz="6000" dirty="0">
                <a:solidFill>
                  <a:srgbClr val="BCBEC4"/>
                </a:solidFill>
                <a:effectLst/>
                <a:latin typeface="JetBrains Mono"/>
              </a:rPr>
              <a:t>= </a:t>
            </a:r>
            <a:r>
              <a:rPr lang="tr-TR" sz="6000" dirty="0">
                <a:solidFill>
                  <a:srgbClr val="CF8E6D"/>
                </a:solidFill>
                <a:effectLst/>
                <a:latin typeface="JetBrains Mono"/>
              </a:rPr>
              <a:t>True</a:t>
            </a:r>
            <a:r>
              <a:rPr lang="tr-TR" sz="6000" dirty="0">
                <a:solidFill>
                  <a:srgbClr val="BCBEC4"/>
                </a:solidFill>
                <a:effectLst/>
                <a:latin typeface="JetBrains Mono"/>
              </a:rPr>
              <a:t>, </a:t>
            </a:r>
            <a:r>
              <a:rPr lang="tr-TR" sz="6000" dirty="0" err="1">
                <a:solidFill>
                  <a:srgbClr val="AA4926"/>
                </a:solidFill>
                <a:effectLst/>
                <a:latin typeface="JetBrains Mono"/>
              </a:rPr>
              <a:t>related_name</a:t>
            </a:r>
            <a:r>
              <a:rPr lang="tr-TR" sz="6000" dirty="0">
                <a:solidFill>
                  <a:srgbClr val="BCBEC4"/>
                </a:solidFill>
                <a:effectLst/>
                <a:latin typeface="JetBrains Mono"/>
              </a:rPr>
              <a:t>=</a:t>
            </a:r>
            <a:r>
              <a:rPr lang="tr-TR" sz="6000" dirty="0">
                <a:solidFill>
                  <a:srgbClr val="6AAB73"/>
                </a:solidFill>
                <a:effectLst/>
                <a:latin typeface="JetBrains Mono"/>
              </a:rPr>
              <a:t>'</a:t>
            </a:r>
            <a:r>
              <a:rPr lang="tr-TR" sz="6000" dirty="0" err="1">
                <a:solidFill>
                  <a:srgbClr val="6AAB73"/>
                </a:solidFill>
                <a:effectLst/>
                <a:latin typeface="JetBrains Mono"/>
              </a:rPr>
              <a:t>children</a:t>
            </a:r>
            <a:r>
              <a:rPr lang="tr-TR" sz="6000" dirty="0">
                <a:solidFill>
                  <a:srgbClr val="6AAB73"/>
                </a:solidFill>
                <a:effectLst/>
                <a:latin typeface="JetBrains Mono"/>
              </a:rPr>
              <a:t>'</a:t>
            </a:r>
            <a:r>
              <a:rPr lang="tr-TR" sz="6000" dirty="0">
                <a:solidFill>
                  <a:srgbClr val="BCBEC4"/>
                </a:solidFill>
                <a:effectLst/>
                <a:latin typeface="JetBrains Mono"/>
              </a:rPr>
              <a:t>, </a:t>
            </a:r>
            <a:r>
              <a:rPr lang="tr-TR" sz="6000" dirty="0" err="1">
                <a:solidFill>
                  <a:srgbClr val="AA4926"/>
                </a:solidFill>
                <a:effectLst/>
                <a:latin typeface="JetBrains Mono"/>
              </a:rPr>
              <a:t>on_delete</a:t>
            </a:r>
            <a:r>
              <a:rPr lang="tr-TR" sz="6000" dirty="0">
                <a:solidFill>
                  <a:srgbClr val="BCBEC4"/>
                </a:solidFill>
                <a:effectLst/>
                <a:latin typeface="JetBrains Mono"/>
              </a:rPr>
              <a:t>=</a:t>
            </a:r>
            <a:r>
              <a:rPr lang="tr-TR" sz="6000" dirty="0" err="1">
                <a:solidFill>
                  <a:srgbClr val="BCBEC4"/>
                </a:solidFill>
                <a:effectLst/>
                <a:latin typeface="JetBrains Mono"/>
              </a:rPr>
              <a:t>models.CASCADE</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create_at</a:t>
            </a:r>
            <a:r>
              <a:rPr lang="tr-TR" sz="6000" dirty="0">
                <a:solidFill>
                  <a:srgbClr val="BCBEC4"/>
                </a:solidFill>
                <a:effectLst/>
                <a:latin typeface="JetBrains Mono"/>
              </a:rPr>
              <a:t> = </a:t>
            </a:r>
            <a:r>
              <a:rPr lang="tr-TR" sz="6000" dirty="0" err="1">
                <a:solidFill>
                  <a:srgbClr val="BCBEC4"/>
                </a:solidFill>
                <a:effectLst/>
                <a:latin typeface="JetBrains Mono"/>
              </a:rPr>
              <a:t>models.DateTimeField</a:t>
            </a:r>
            <a:r>
              <a:rPr lang="tr-TR" sz="6000" dirty="0">
                <a:solidFill>
                  <a:srgbClr val="BCBEC4"/>
                </a:solidFill>
                <a:effectLst/>
                <a:latin typeface="JetBrains Mono"/>
              </a:rPr>
              <a:t>(</a:t>
            </a:r>
            <a:r>
              <a:rPr lang="tr-TR" sz="6000" dirty="0" err="1">
                <a:solidFill>
                  <a:srgbClr val="AA4926"/>
                </a:solidFill>
                <a:effectLst/>
                <a:latin typeface="JetBrains Mono"/>
              </a:rPr>
              <a:t>auto_now</a:t>
            </a:r>
            <a:r>
              <a:rPr lang="tr-TR" sz="6000" dirty="0">
                <a:solidFill>
                  <a:srgbClr val="BCBEC4"/>
                </a:solidFill>
                <a:effectLst/>
                <a:latin typeface="JetBrains Mono"/>
              </a:rPr>
              <a:t>=</a:t>
            </a:r>
            <a:r>
              <a:rPr lang="tr-TR" sz="6000" dirty="0">
                <a:solidFill>
                  <a:srgbClr val="CF8E6D"/>
                </a:solidFill>
                <a:effectLst/>
                <a:latin typeface="JetBrains Mono"/>
              </a:rPr>
              <a:t>True</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update_at</a:t>
            </a:r>
            <a:r>
              <a:rPr lang="tr-TR" sz="6000" dirty="0">
                <a:solidFill>
                  <a:srgbClr val="BCBEC4"/>
                </a:solidFill>
                <a:effectLst/>
                <a:latin typeface="JetBrains Mono"/>
              </a:rPr>
              <a:t> = </a:t>
            </a:r>
            <a:r>
              <a:rPr lang="tr-TR" sz="6000" dirty="0" err="1">
                <a:solidFill>
                  <a:srgbClr val="BCBEC4"/>
                </a:solidFill>
                <a:effectLst/>
                <a:latin typeface="JetBrains Mono"/>
              </a:rPr>
              <a:t>models.DateTimeField</a:t>
            </a:r>
            <a:r>
              <a:rPr lang="tr-TR" sz="6000" dirty="0">
                <a:solidFill>
                  <a:srgbClr val="BCBEC4"/>
                </a:solidFill>
                <a:effectLst/>
                <a:latin typeface="JetBrains Mono"/>
              </a:rPr>
              <a:t>(</a:t>
            </a:r>
            <a:r>
              <a:rPr lang="tr-TR" sz="6000" dirty="0" err="1">
                <a:solidFill>
                  <a:srgbClr val="AA4926"/>
                </a:solidFill>
                <a:effectLst/>
                <a:latin typeface="JetBrains Mono"/>
              </a:rPr>
              <a:t>auto_now</a:t>
            </a:r>
            <a:r>
              <a:rPr lang="tr-TR" sz="6000" dirty="0">
                <a:solidFill>
                  <a:srgbClr val="BCBEC4"/>
                </a:solidFill>
                <a:effectLst/>
                <a:latin typeface="JetBrains Mono"/>
              </a:rPr>
              <a:t>=</a:t>
            </a:r>
            <a:r>
              <a:rPr lang="tr-TR" sz="6000" dirty="0">
                <a:solidFill>
                  <a:srgbClr val="CF8E6D"/>
                </a:solidFill>
                <a:effectLst/>
                <a:latin typeface="JetBrains Mono"/>
              </a:rPr>
              <a:t>True</a:t>
            </a:r>
            <a:r>
              <a:rPr lang="tr-TR" sz="6000" dirty="0">
                <a:solidFill>
                  <a:srgbClr val="BCBEC4"/>
                </a:solidFill>
                <a:effectLst/>
                <a:latin typeface="JetBrains Mono"/>
              </a:rPr>
              <a:t>)</a:t>
            </a:r>
            <a:br>
              <a:rPr lang="tr-TR" sz="6000" dirty="0">
                <a:solidFill>
                  <a:srgbClr val="BCBEC4"/>
                </a:solidFill>
                <a:effectLst/>
                <a:latin typeface="JetBrains Mono"/>
              </a:rPr>
            </a:b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a:solidFill>
                  <a:srgbClr val="CF8E6D"/>
                </a:solidFill>
                <a:effectLst/>
                <a:latin typeface="JetBrains Mono"/>
              </a:rPr>
              <a:t>def </a:t>
            </a:r>
            <a:r>
              <a:rPr lang="tr-TR" sz="6000" dirty="0">
                <a:solidFill>
                  <a:srgbClr val="B200B2"/>
                </a:solidFill>
                <a:effectLst/>
                <a:latin typeface="JetBrains Mono"/>
              </a:rPr>
              <a:t>__</a:t>
            </a:r>
            <a:r>
              <a:rPr lang="tr-TR" sz="6000" dirty="0" err="1">
                <a:solidFill>
                  <a:srgbClr val="B200B2"/>
                </a:solidFill>
                <a:effectLst/>
                <a:latin typeface="JetBrains Mono"/>
              </a:rPr>
              <a:t>str</a:t>
            </a:r>
            <a:r>
              <a:rPr lang="tr-TR" sz="6000" dirty="0">
                <a:solidFill>
                  <a:srgbClr val="B200B2"/>
                </a:solidFill>
                <a:effectLst/>
                <a:latin typeface="JetBrains Mono"/>
              </a:rPr>
              <a:t>__</a:t>
            </a:r>
            <a:r>
              <a:rPr lang="tr-TR" sz="6000" dirty="0">
                <a:solidFill>
                  <a:srgbClr val="BCBEC4"/>
                </a:solidFill>
                <a:effectLst/>
                <a:latin typeface="JetBrains Mono"/>
              </a:rPr>
              <a:t>(</a:t>
            </a:r>
            <a:r>
              <a:rPr lang="tr-TR" sz="6000" dirty="0">
                <a:solidFill>
                  <a:srgbClr val="94558D"/>
                </a:solidFill>
                <a:effectLst/>
                <a:latin typeface="JetBrains Mono"/>
              </a:rPr>
              <a:t>self</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CF8E6D"/>
                </a:solidFill>
                <a:effectLst/>
                <a:latin typeface="JetBrains Mono"/>
              </a:rPr>
              <a:t>return</a:t>
            </a:r>
            <a:r>
              <a:rPr lang="tr-TR" sz="6000" dirty="0">
                <a:solidFill>
                  <a:srgbClr val="CF8E6D"/>
                </a:solidFill>
                <a:effectLst/>
                <a:latin typeface="JetBrains Mono"/>
              </a:rPr>
              <a:t> </a:t>
            </a:r>
            <a:r>
              <a:rPr lang="tr-TR" sz="6000" dirty="0" err="1">
                <a:solidFill>
                  <a:srgbClr val="94558D"/>
                </a:solidFill>
                <a:effectLst/>
                <a:latin typeface="JetBrains Mono"/>
              </a:rPr>
              <a:t>self</a:t>
            </a:r>
            <a:r>
              <a:rPr lang="tr-TR" sz="6000" dirty="0" err="1">
                <a:solidFill>
                  <a:srgbClr val="BCBEC4"/>
                </a:solidFill>
                <a:effectLst/>
                <a:latin typeface="JetBrains Mono"/>
              </a:rPr>
              <a:t>.title</a:t>
            </a:r>
            <a:endParaRPr lang="tr-TR" sz="6000" dirty="0">
              <a:solidFill>
                <a:srgbClr val="BCBEC4"/>
              </a:solidFill>
              <a:effectLst/>
              <a:latin typeface="JetBrains Mono"/>
            </a:endParaRPr>
          </a:p>
          <a:p>
            <a:endParaRPr lang="tr-TR" dirty="0"/>
          </a:p>
        </p:txBody>
      </p:sp>
    </p:spTree>
    <p:extLst>
      <p:ext uri="{BB962C8B-B14F-4D97-AF65-F5344CB8AC3E}">
        <p14:creationId xmlns:p14="http://schemas.microsoft.com/office/powerpoint/2010/main" val="27982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velop django web application python development">
            <a:extLst>
              <a:ext uri="{FF2B5EF4-FFF2-40B4-BE49-F238E27FC236}">
                <a16:creationId xmlns:a16="http://schemas.microsoft.com/office/drawing/2014/main" id="{074F7984-3C08-F618-7253-7AB633DFD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88" y="3196977"/>
            <a:ext cx="23633320" cy="9572865"/>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30"/>
          <p:cNvSpPr>
            <a:spLocks/>
          </p:cNvSpPr>
          <p:nvPr/>
        </p:nvSpPr>
        <p:spPr bwMode="auto">
          <a:xfrm>
            <a:off x="786393" y="587383"/>
            <a:ext cx="160415" cy="168857"/>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793629" y="359425"/>
            <a:ext cx="51864" cy="247256"/>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565672" y="215897"/>
            <a:ext cx="51864" cy="519840"/>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639246" y="277408"/>
            <a:ext cx="51864" cy="709201"/>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716438" y="357013"/>
            <a:ext cx="51864" cy="681460"/>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796042" y="706789"/>
            <a:ext cx="220721" cy="346158"/>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130138" y="382342"/>
            <a:ext cx="342539" cy="388372"/>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495594" y="382342"/>
            <a:ext cx="334097" cy="388372"/>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1869492" y="382342"/>
            <a:ext cx="334097" cy="388372"/>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118077" y="827401"/>
            <a:ext cx="237607" cy="220721"/>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368951" y="827401"/>
            <a:ext cx="190568" cy="220721"/>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1545045" y="827401"/>
            <a:ext cx="237607" cy="220721"/>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1799537" y="827401"/>
            <a:ext cx="203835" cy="220721"/>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020258" y="827401"/>
            <a:ext cx="183331" cy="220721"/>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243390" y="827401"/>
            <a:ext cx="248462" cy="220721"/>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2536479" y="756240"/>
            <a:ext cx="49451" cy="291882"/>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r-TR"/>
          </a:p>
        </p:txBody>
      </p:sp>
      <p:sp>
        <p:nvSpPr>
          <p:cNvPr id="8" name="Başlık 1">
            <a:extLst>
              <a:ext uri="{FF2B5EF4-FFF2-40B4-BE49-F238E27FC236}">
                <a16:creationId xmlns:a16="http://schemas.microsoft.com/office/drawing/2014/main" id="{05B75A5C-BDA0-4D6E-960D-897202791CA3}"/>
              </a:ext>
            </a:extLst>
          </p:cNvPr>
          <p:cNvSpPr>
            <a:spLocks noGrp="1"/>
          </p:cNvSpPr>
          <p:nvPr>
            <p:ph type="title"/>
          </p:nvPr>
        </p:nvSpPr>
        <p:spPr>
          <a:xfrm>
            <a:off x="11880000" y="1800000"/>
            <a:ext cx="9699811" cy="1340290"/>
          </a:xfrm>
        </p:spPr>
        <p:txBody>
          <a:bodyPr>
            <a:noAutofit/>
          </a:bodyPr>
          <a:lstStyle/>
          <a:p>
            <a:pPr algn="just"/>
            <a:r>
              <a:rPr lang="en-US" sz="8000" b="1" dirty="0">
                <a:solidFill>
                  <a:schemeClr val="tx1">
                    <a:lumMod val="65000"/>
                    <a:lumOff val="35000"/>
                  </a:schemeClr>
                </a:solidFill>
                <a:latin typeface="+mn-lt"/>
              </a:rPr>
              <a:t>Django </a:t>
            </a:r>
            <a:r>
              <a:rPr lang="tr-TR" sz="8000" b="1" dirty="0">
                <a:solidFill>
                  <a:schemeClr val="tx1">
                    <a:lumMod val="65000"/>
                    <a:lumOff val="35000"/>
                  </a:schemeClr>
                </a:solidFill>
                <a:latin typeface="+mn-lt"/>
              </a:rPr>
              <a:t>Nedir?</a:t>
            </a:r>
            <a:endParaRPr lang="en-US" sz="8000" b="1" dirty="0">
              <a:solidFill>
                <a:schemeClr val="tx1">
                  <a:lumMod val="65000"/>
                  <a:lumOff val="35000"/>
                </a:schemeClr>
              </a:solidFill>
              <a:latin typeface="+mn-lt"/>
            </a:endParaRPr>
          </a:p>
        </p:txBody>
      </p:sp>
      <p:pic>
        <p:nvPicPr>
          <p:cNvPr id="2050" name="Picture 2" descr="32,398 Curious Illustrations &amp; Clip Art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195" y="91601"/>
            <a:ext cx="4012341" cy="3048689"/>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up 27"/>
          <p:cNvGrpSpPr/>
          <p:nvPr/>
        </p:nvGrpSpPr>
        <p:grpSpPr>
          <a:xfrm>
            <a:off x="0" y="0"/>
            <a:ext cx="6376027" cy="1467853"/>
            <a:chOff x="0" y="0"/>
            <a:chExt cx="8392126" cy="1931988"/>
          </a:xfrm>
        </p:grpSpPr>
        <p:sp>
          <p:nvSpPr>
            <p:cNvPr id="29"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0"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1"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2"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3"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4"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5"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6"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7"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8"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39"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0"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1"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2"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3"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4"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45"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 name="Metin kutusu 1">
            <a:extLst>
              <a:ext uri="{FF2B5EF4-FFF2-40B4-BE49-F238E27FC236}">
                <a16:creationId xmlns:a16="http://schemas.microsoft.com/office/drawing/2014/main" id="{B345B557-8FA7-214C-60D1-2045DFDAE8EB}"/>
              </a:ext>
            </a:extLst>
          </p:cNvPr>
          <p:cNvSpPr txBox="1"/>
          <p:nvPr/>
        </p:nvSpPr>
        <p:spPr>
          <a:xfrm>
            <a:off x="819561" y="7898090"/>
            <a:ext cx="15120584" cy="4524315"/>
          </a:xfrm>
          <a:prstGeom prst="rect">
            <a:avLst/>
          </a:prstGeom>
          <a:noFill/>
        </p:spPr>
        <p:txBody>
          <a:bodyPr wrap="square" rtlCol="0">
            <a:spAutoFit/>
          </a:bodyPr>
          <a:lstStyle/>
          <a:p>
            <a:pPr algn="ctr"/>
            <a:r>
              <a:rPr lang="tr-TR" sz="4800" b="0" i="0" dirty="0" err="1">
                <a:solidFill>
                  <a:srgbClr val="FFFF00"/>
                </a:solidFill>
                <a:effectLst/>
                <a:latin typeface="arial" panose="020B0604020202020204" pitchFamily="34" charset="0"/>
              </a:rPr>
              <a:t>Django</a:t>
            </a:r>
            <a:r>
              <a:rPr lang="tr-TR" sz="4800" b="0" i="0" dirty="0">
                <a:solidFill>
                  <a:srgbClr val="FFFF00"/>
                </a:solidFill>
                <a:effectLst/>
                <a:latin typeface="arial" panose="020B0604020202020204" pitchFamily="34" charset="0"/>
              </a:rPr>
              <a:t>, Python Programlama Dili için hazırlanmış ve BSD lisansı ile lisanslanmış yüksek seviyeli bir web çatısıdır. Basit kurulumu ve kullanımı, detaylı hata raporu sayfaları ve sunduğu yeni arayüz kodlama yöntemleriyle diğer sunucu yazılımı ve çatılardan kendini ayırmaktadır.</a:t>
            </a:r>
            <a:endParaRPr lang="tr-TR" sz="4800" dirty="0">
              <a:solidFill>
                <a:srgbClr val="FFFF00"/>
              </a:solidFill>
            </a:endParaRPr>
          </a:p>
        </p:txBody>
      </p:sp>
    </p:spTree>
    <p:extLst>
      <p:ext uri="{BB962C8B-B14F-4D97-AF65-F5344CB8AC3E}">
        <p14:creationId xmlns:p14="http://schemas.microsoft.com/office/powerpoint/2010/main" val="280081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3F4900B-F1A9-AC7B-60D4-FD8F1F4627D4}"/>
              </a:ext>
            </a:extLst>
          </p:cNvPr>
          <p:cNvSpPr>
            <a:spLocks noGrp="1"/>
          </p:cNvSpPr>
          <p:nvPr>
            <p:ph type="ctrTitle"/>
          </p:nvPr>
        </p:nvSpPr>
        <p:spPr>
          <a:xfrm>
            <a:off x="1524101" y="2223693"/>
            <a:ext cx="6469353" cy="6766967"/>
          </a:xfrm>
        </p:spPr>
        <p:txBody>
          <a:bodyPr anchor="t">
            <a:normAutofit/>
          </a:bodyPr>
          <a:lstStyle/>
          <a:p>
            <a:pPr algn="l"/>
            <a:r>
              <a:rPr lang="en-US" sz="7100" dirty="0" err="1"/>
              <a:t>Bölüm</a:t>
            </a:r>
            <a:r>
              <a:rPr lang="en-US" sz="7100" dirty="0"/>
              <a:t>  3</a:t>
            </a:r>
            <a:br>
              <a:rPr lang="en-US" sz="7100" dirty="0"/>
            </a:br>
            <a:r>
              <a:rPr lang="en-US" sz="7100" dirty="0"/>
              <a:t>Admin </a:t>
            </a:r>
            <a:r>
              <a:rPr lang="en-US" sz="7100" dirty="0" err="1"/>
              <a:t>Paneli</a:t>
            </a:r>
            <a:r>
              <a:rPr lang="en-US" sz="7100" dirty="0"/>
              <a:t> </a:t>
            </a:r>
            <a:r>
              <a:rPr lang="en-US" sz="7100" dirty="0" err="1"/>
              <a:t>Oluşturulması</a:t>
            </a:r>
            <a:endParaRPr lang="tr-TR" sz="7100" dirty="0"/>
          </a:p>
        </p:txBody>
      </p:sp>
      <p:pic>
        <p:nvPicPr>
          <p:cNvPr id="7" name="Picture 6" descr="Mavi bloklar ve ağ teknolojisi arka planı">
            <a:extLst>
              <a:ext uri="{FF2B5EF4-FFF2-40B4-BE49-F238E27FC236}">
                <a16:creationId xmlns:a16="http://schemas.microsoft.com/office/drawing/2014/main" id="{06DDCDE7-AF2E-4B46-C3FF-0A7CE805E974}"/>
              </a:ext>
            </a:extLst>
          </p:cNvPr>
          <p:cNvPicPr>
            <a:picLocks noChangeAspect="1"/>
          </p:cNvPicPr>
          <p:nvPr/>
        </p:nvPicPr>
        <p:blipFill rotWithShape="1">
          <a:blip r:embed="rId2"/>
          <a:srcRect l="3237" r="32946" b="-1"/>
          <a:stretch/>
        </p:blipFill>
        <p:spPr>
          <a:xfrm>
            <a:off x="9231686" y="10"/>
            <a:ext cx="15153903" cy="13357215"/>
          </a:xfrm>
          <a:prstGeom prst="rect">
            <a:avLst/>
          </a:prstGeom>
        </p:spPr>
      </p:pic>
    </p:spTree>
    <p:extLst>
      <p:ext uri="{BB962C8B-B14F-4D97-AF65-F5344CB8AC3E}">
        <p14:creationId xmlns:p14="http://schemas.microsoft.com/office/powerpoint/2010/main" val="322089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5DF7D9-47EF-B0F8-689E-9390DE1F1226}"/>
              </a:ext>
            </a:extLst>
          </p:cNvPr>
          <p:cNvSpPr>
            <a:spLocks noGrp="1"/>
          </p:cNvSpPr>
          <p:nvPr>
            <p:ph type="title"/>
          </p:nvPr>
        </p:nvSpPr>
        <p:spPr/>
        <p:txBody>
          <a:bodyPr/>
          <a:lstStyle/>
          <a:p>
            <a:r>
              <a:rPr lang="en-US" dirty="0"/>
              <a:t>Admin </a:t>
            </a:r>
            <a:r>
              <a:rPr lang="en-US" dirty="0" err="1"/>
              <a:t>Kullanıcısı</a:t>
            </a:r>
            <a:r>
              <a:rPr lang="en-US" dirty="0"/>
              <a:t> </a:t>
            </a:r>
            <a:r>
              <a:rPr lang="en-US" dirty="0" err="1"/>
              <a:t>Oluşturmak</a:t>
            </a:r>
            <a:endParaRPr lang="tr-TR" dirty="0"/>
          </a:p>
        </p:txBody>
      </p:sp>
      <p:sp>
        <p:nvSpPr>
          <p:cNvPr id="3" name="İçerik Yer Tutucusu 2">
            <a:extLst>
              <a:ext uri="{FF2B5EF4-FFF2-40B4-BE49-F238E27FC236}">
                <a16:creationId xmlns:a16="http://schemas.microsoft.com/office/drawing/2014/main" id="{BE724F77-E9FB-A939-CD07-EBFC5C1715E9}"/>
              </a:ext>
            </a:extLst>
          </p:cNvPr>
          <p:cNvSpPr>
            <a:spLocks noGrp="1"/>
          </p:cNvSpPr>
          <p:nvPr>
            <p:ph idx="1"/>
          </p:nvPr>
        </p:nvSpPr>
        <p:spPr/>
        <p:txBody>
          <a:bodyPr/>
          <a:lstStyle/>
          <a:p>
            <a:r>
              <a:rPr lang="en-US" dirty="0"/>
              <a:t>Admin </a:t>
            </a:r>
            <a:r>
              <a:rPr lang="en-US" dirty="0" err="1"/>
              <a:t>kullanıcısı</a:t>
            </a:r>
            <a:r>
              <a:rPr lang="en-US" dirty="0"/>
              <a:t> </a:t>
            </a:r>
            <a:r>
              <a:rPr lang="en-US" dirty="0" err="1"/>
              <a:t>oluşturmak</a:t>
            </a:r>
            <a:r>
              <a:rPr lang="en-US" dirty="0"/>
              <a:t> </a:t>
            </a:r>
            <a:r>
              <a:rPr lang="en-US" dirty="0" err="1"/>
              <a:t>için</a:t>
            </a:r>
            <a:endParaRPr lang="en-US" dirty="0"/>
          </a:p>
          <a:p>
            <a:pPr lvl="1"/>
            <a:r>
              <a:rPr lang="en-US" dirty="0"/>
              <a:t>Python manage.py </a:t>
            </a:r>
            <a:r>
              <a:rPr lang="en-US" dirty="0" err="1"/>
              <a:t>createsuperuser</a:t>
            </a:r>
            <a:r>
              <a:rPr lang="en-US" dirty="0"/>
              <a:t>   </a:t>
            </a:r>
            <a:r>
              <a:rPr lang="en-US" dirty="0" err="1"/>
              <a:t>komutunu</a:t>
            </a:r>
            <a:r>
              <a:rPr lang="en-US" dirty="0"/>
              <a:t> </a:t>
            </a:r>
            <a:r>
              <a:rPr lang="en-US" dirty="0" err="1"/>
              <a:t>kullanıyoruz</a:t>
            </a:r>
            <a:endParaRPr lang="en-US" dirty="0"/>
          </a:p>
          <a:p>
            <a:pPr lvl="1"/>
            <a:r>
              <a:rPr lang="en-US" dirty="0" err="1"/>
              <a:t>Gerekli</a:t>
            </a:r>
            <a:r>
              <a:rPr lang="en-US" dirty="0"/>
              <a:t> </a:t>
            </a:r>
            <a:r>
              <a:rPr lang="en-US" dirty="0" err="1"/>
              <a:t>düzenlemeleri</a:t>
            </a:r>
            <a:r>
              <a:rPr lang="en-US" dirty="0"/>
              <a:t> admin </a:t>
            </a:r>
            <a:r>
              <a:rPr lang="en-US" dirty="0" err="1"/>
              <a:t>oluşturduktan</a:t>
            </a:r>
            <a:r>
              <a:rPr lang="en-US" dirty="0"/>
              <a:t> </a:t>
            </a:r>
            <a:r>
              <a:rPr lang="en-US" dirty="0" err="1"/>
              <a:t>sonra</a:t>
            </a:r>
            <a:r>
              <a:rPr lang="en-US" dirty="0"/>
              <a:t> admin </a:t>
            </a:r>
            <a:r>
              <a:rPr lang="en-US" dirty="0" err="1"/>
              <a:t>bölümünden</a:t>
            </a:r>
            <a:r>
              <a:rPr lang="en-US" dirty="0"/>
              <a:t> </a:t>
            </a:r>
            <a:r>
              <a:rPr lang="en-US" dirty="0" err="1"/>
              <a:t>yapabiliriz</a:t>
            </a:r>
            <a:endParaRPr lang="tr-TR" dirty="0"/>
          </a:p>
        </p:txBody>
      </p:sp>
    </p:spTree>
    <p:extLst>
      <p:ext uri="{BB962C8B-B14F-4D97-AF65-F5344CB8AC3E}">
        <p14:creationId xmlns:p14="http://schemas.microsoft.com/office/powerpoint/2010/main" val="169182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05233C-EBC4-ADFA-398A-1D9032B5DD7C}"/>
              </a:ext>
            </a:extLst>
          </p:cNvPr>
          <p:cNvSpPr>
            <a:spLocks noGrp="1"/>
          </p:cNvSpPr>
          <p:nvPr>
            <p:ph type="title"/>
          </p:nvPr>
        </p:nvSpPr>
        <p:spPr/>
        <p:txBody>
          <a:bodyPr/>
          <a:lstStyle/>
          <a:p>
            <a:r>
              <a:rPr lang="en-US" dirty="0"/>
              <a:t>Category </a:t>
            </a:r>
            <a:r>
              <a:rPr lang="en-US" dirty="0" err="1"/>
              <a:t>Modelini</a:t>
            </a:r>
            <a:r>
              <a:rPr lang="en-US" dirty="0"/>
              <a:t> Admin </a:t>
            </a:r>
            <a:r>
              <a:rPr lang="en-US" dirty="0" err="1"/>
              <a:t>Tarafinda</a:t>
            </a:r>
            <a:r>
              <a:rPr lang="en-US" dirty="0"/>
              <a:t> </a:t>
            </a:r>
            <a:r>
              <a:rPr lang="en-US" dirty="0" err="1"/>
              <a:t>Gösterme</a:t>
            </a:r>
            <a:endParaRPr lang="tr-TR" dirty="0"/>
          </a:p>
        </p:txBody>
      </p:sp>
      <p:sp>
        <p:nvSpPr>
          <p:cNvPr id="3" name="İçerik Yer Tutucusu 2">
            <a:extLst>
              <a:ext uri="{FF2B5EF4-FFF2-40B4-BE49-F238E27FC236}">
                <a16:creationId xmlns:a16="http://schemas.microsoft.com/office/drawing/2014/main" id="{9ECC1389-F21C-E1BE-34E9-218471C282BB}"/>
              </a:ext>
            </a:extLst>
          </p:cNvPr>
          <p:cNvSpPr>
            <a:spLocks noGrp="1"/>
          </p:cNvSpPr>
          <p:nvPr>
            <p:ph idx="1"/>
          </p:nvPr>
        </p:nvSpPr>
        <p:spPr/>
        <p:txBody>
          <a:bodyPr/>
          <a:lstStyle/>
          <a:p>
            <a:r>
              <a:rPr lang="en-US" dirty="0"/>
              <a:t>Bir </a:t>
            </a:r>
            <a:r>
              <a:rPr lang="en-US" dirty="0" err="1"/>
              <a:t>modelin</a:t>
            </a:r>
            <a:r>
              <a:rPr lang="en-US" dirty="0"/>
              <a:t> admin </a:t>
            </a:r>
            <a:r>
              <a:rPr lang="en-US" dirty="0" err="1"/>
              <a:t>tarafında</a:t>
            </a:r>
            <a:r>
              <a:rPr lang="en-US" dirty="0"/>
              <a:t> </a:t>
            </a:r>
            <a:r>
              <a:rPr lang="en-US" dirty="0" err="1"/>
              <a:t>iş</a:t>
            </a:r>
            <a:r>
              <a:rPr lang="en-US" dirty="0"/>
              <a:t> </a:t>
            </a:r>
            <a:r>
              <a:rPr lang="en-US" dirty="0" err="1"/>
              <a:t>ve</a:t>
            </a:r>
            <a:r>
              <a:rPr lang="en-US" dirty="0"/>
              <a:t> </a:t>
            </a:r>
            <a:r>
              <a:rPr lang="en-US" dirty="0" err="1"/>
              <a:t>işlemlerinin</a:t>
            </a:r>
            <a:r>
              <a:rPr lang="en-US" dirty="0"/>
              <a:t> </a:t>
            </a:r>
            <a:r>
              <a:rPr lang="en-US" dirty="0" err="1"/>
              <a:t>yapılması</a:t>
            </a:r>
            <a:r>
              <a:rPr lang="en-US" dirty="0"/>
              <a:t> </a:t>
            </a:r>
            <a:r>
              <a:rPr lang="en-US" dirty="0" err="1"/>
              <a:t>adına</a:t>
            </a:r>
            <a:r>
              <a:rPr lang="en-US" dirty="0"/>
              <a:t> </a:t>
            </a:r>
            <a:r>
              <a:rPr lang="en-US" dirty="0" err="1"/>
              <a:t>modelin</a:t>
            </a:r>
            <a:r>
              <a:rPr lang="en-US" dirty="0"/>
              <a:t> </a:t>
            </a:r>
            <a:r>
              <a:rPr lang="en-US" dirty="0" err="1"/>
              <a:t>bulunduğu</a:t>
            </a:r>
            <a:r>
              <a:rPr lang="en-US" dirty="0"/>
              <a:t> </a:t>
            </a:r>
            <a:r>
              <a:rPr lang="en-US" dirty="0" err="1"/>
              <a:t>uygulamada</a:t>
            </a:r>
            <a:r>
              <a:rPr lang="en-US" dirty="0"/>
              <a:t> </a:t>
            </a:r>
            <a:r>
              <a:rPr lang="en-US" dirty="0" err="1"/>
              <a:t>bulunan</a:t>
            </a:r>
            <a:r>
              <a:rPr lang="en-US" dirty="0"/>
              <a:t> admin.py </a:t>
            </a:r>
            <a:r>
              <a:rPr lang="en-US" dirty="0" err="1"/>
              <a:t>dosyasını</a:t>
            </a:r>
            <a:r>
              <a:rPr lang="en-US" dirty="0"/>
              <a:t> </a:t>
            </a:r>
            <a:r>
              <a:rPr lang="en-US" dirty="0" err="1"/>
              <a:t>kullanabiliriz</a:t>
            </a:r>
            <a:endParaRPr lang="en-US" dirty="0"/>
          </a:p>
          <a:p>
            <a:r>
              <a:rPr lang="en-US" dirty="0" err="1"/>
              <a:t>Oluşturulan</a:t>
            </a:r>
            <a:r>
              <a:rPr lang="en-US" dirty="0"/>
              <a:t> category </a:t>
            </a:r>
            <a:r>
              <a:rPr lang="en-US" dirty="0" err="1"/>
              <a:t>modelini</a:t>
            </a:r>
            <a:r>
              <a:rPr lang="en-US" dirty="0"/>
              <a:t> admin </a:t>
            </a:r>
            <a:r>
              <a:rPr lang="en-US" dirty="0" err="1"/>
              <a:t>tarafında</a:t>
            </a:r>
            <a:r>
              <a:rPr lang="en-US" dirty="0"/>
              <a:t> </a:t>
            </a:r>
            <a:r>
              <a:rPr lang="en-US" dirty="0" err="1"/>
              <a:t>göstermek</a:t>
            </a:r>
            <a:r>
              <a:rPr lang="en-US" dirty="0"/>
              <a:t> </a:t>
            </a:r>
            <a:r>
              <a:rPr lang="en-US" dirty="0" err="1"/>
              <a:t>için</a:t>
            </a:r>
            <a:endParaRPr lang="en-US" dirty="0"/>
          </a:p>
          <a:p>
            <a:pPr lvl="1"/>
            <a:r>
              <a:rPr lang="en-US" dirty="0"/>
              <a:t>Product </a:t>
            </a:r>
            <a:r>
              <a:rPr lang="en-US" dirty="0" err="1"/>
              <a:t>altında</a:t>
            </a:r>
            <a:r>
              <a:rPr lang="en-US" dirty="0"/>
              <a:t> </a:t>
            </a:r>
            <a:r>
              <a:rPr lang="en-US" dirty="0" err="1"/>
              <a:t>bulunan</a:t>
            </a:r>
            <a:r>
              <a:rPr lang="en-US" dirty="0"/>
              <a:t> admin.py </a:t>
            </a:r>
            <a:r>
              <a:rPr lang="en-US" dirty="0" err="1"/>
              <a:t>dosyasında</a:t>
            </a:r>
            <a:r>
              <a:rPr lang="en-US" dirty="0"/>
              <a:t> </a:t>
            </a:r>
            <a:r>
              <a:rPr lang="en-US" dirty="0" err="1"/>
              <a:t>aşağıdaki</a:t>
            </a:r>
            <a:r>
              <a:rPr lang="en-US" dirty="0"/>
              <a:t> </a:t>
            </a:r>
            <a:r>
              <a:rPr lang="en-US" dirty="0" err="1"/>
              <a:t>işlemi</a:t>
            </a:r>
            <a:r>
              <a:rPr lang="en-US" dirty="0"/>
              <a:t> </a:t>
            </a:r>
            <a:r>
              <a:rPr lang="en-US" dirty="0" err="1"/>
              <a:t>gerçekleştirmeliyiz</a:t>
            </a:r>
            <a:endParaRPr lang="en-US" dirty="0"/>
          </a:p>
          <a:p>
            <a:pPr marL="1811610" lvl="2" indent="0">
              <a:buNone/>
            </a:pPr>
            <a:r>
              <a:rPr lang="en-US" dirty="0" err="1"/>
              <a:t>admin.site.register</a:t>
            </a:r>
            <a:r>
              <a:rPr lang="en-US" dirty="0"/>
              <a:t>(Category) </a:t>
            </a:r>
            <a:endParaRPr lang="tr-TR" dirty="0"/>
          </a:p>
        </p:txBody>
      </p:sp>
    </p:spTree>
    <p:extLst>
      <p:ext uri="{BB962C8B-B14F-4D97-AF65-F5344CB8AC3E}">
        <p14:creationId xmlns:p14="http://schemas.microsoft.com/office/powerpoint/2010/main" val="1663811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34B75-3059-825F-34BA-7834827DDEE0}"/>
              </a:ext>
            </a:extLst>
          </p:cNvPr>
          <p:cNvSpPr>
            <a:spLocks noGrp="1"/>
          </p:cNvSpPr>
          <p:nvPr>
            <p:ph type="title"/>
          </p:nvPr>
        </p:nvSpPr>
        <p:spPr/>
        <p:txBody>
          <a:bodyPr/>
          <a:lstStyle/>
          <a:p>
            <a:r>
              <a:rPr lang="en-US" dirty="0"/>
              <a:t>Category </a:t>
            </a:r>
            <a:r>
              <a:rPr lang="en-US" dirty="0" err="1"/>
              <a:t>modelinin</a:t>
            </a:r>
            <a:r>
              <a:rPr lang="en-US" dirty="0"/>
              <a:t> admin </a:t>
            </a:r>
            <a:r>
              <a:rPr lang="en-US" dirty="0" err="1"/>
              <a:t>ayarları</a:t>
            </a:r>
            <a:endParaRPr lang="tr-TR" dirty="0"/>
          </a:p>
        </p:txBody>
      </p:sp>
      <p:sp>
        <p:nvSpPr>
          <p:cNvPr id="3" name="İçerik Yer Tutucusu 2">
            <a:extLst>
              <a:ext uri="{FF2B5EF4-FFF2-40B4-BE49-F238E27FC236}">
                <a16:creationId xmlns:a16="http://schemas.microsoft.com/office/drawing/2014/main" id="{5DD5AB02-EF74-483E-4DD8-7EE32D28045E}"/>
              </a:ext>
            </a:extLst>
          </p:cNvPr>
          <p:cNvSpPr>
            <a:spLocks noGrp="1"/>
          </p:cNvSpPr>
          <p:nvPr>
            <p:ph idx="1"/>
          </p:nvPr>
        </p:nvSpPr>
        <p:spPr>
          <a:solidFill>
            <a:schemeClr val="tx1"/>
          </a:solidFill>
        </p:spPr>
        <p:txBody>
          <a:bodyPr/>
          <a:lstStyle/>
          <a:p>
            <a:r>
              <a:rPr lang="tr-TR" sz="6000" dirty="0" err="1">
                <a:solidFill>
                  <a:srgbClr val="CF8E6D"/>
                </a:solidFill>
                <a:effectLst/>
                <a:latin typeface="JetBrains Mono"/>
              </a:rPr>
              <a:t>class</a:t>
            </a:r>
            <a:r>
              <a:rPr lang="tr-TR" sz="6000" dirty="0">
                <a:solidFill>
                  <a:srgbClr val="CF8E6D"/>
                </a:solidFill>
                <a:effectLst/>
                <a:latin typeface="JetBrains Mono"/>
              </a:rPr>
              <a:t> </a:t>
            </a:r>
            <a:r>
              <a:rPr lang="tr-TR" sz="6000" dirty="0" err="1">
                <a:solidFill>
                  <a:srgbClr val="BCBEC4"/>
                </a:solidFill>
                <a:effectLst/>
                <a:latin typeface="JetBrains Mono"/>
              </a:rPr>
              <a:t>CategoryAdmin</a:t>
            </a:r>
            <a:r>
              <a:rPr lang="tr-TR" sz="6000" dirty="0">
                <a:solidFill>
                  <a:srgbClr val="BCBEC4"/>
                </a:solidFill>
                <a:effectLst/>
                <a:latin typeface="JetBrains Mono"/>
              </a:rPr>
              <a:t>(</a:t>
            </a:r>
            <a:r>
              <a:rPr lang="tr-TR" sz="6000" dirty="0" err="1">
                <a:solidFill>
                  <a:srgbClr val="BCBEC4"/>
                </a:solidFill>
                <a:effectLst/>
                <a:latin typeface="JetBrains Mono"/>
              </a:rPr>
              <a:t>admin.ModelAdmin</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a:solidFill>
                  <a:srgbClr val="7A7E85"/>
                </a:solidFill>
                <a:effectLst/>
                <a:latin typeface="JetBrains Mono"/>
              </a:rPr>
              <a:t># </a:t>
            </a:r>
            <a:r>
              <a:rPr lang="tr-TR" sz="6000" dirty="0" err="1">
                <a:solidFill>
                  <a:srgbClr val="7A7E85"/>
                </a:solidFill>
                <a:effectLst/>
                <a:latin typeface="JetBrains Mono"/>
              </a:rPr>
              <a:t>fields</a:t>
            </a:r>
            <a:r>
              <a:rPr lang="tr-TR" sz="6000" dirty="0">
                <a:solidFill>
                  <a:srgbClr val="7A7E85"/>
                </a:solidFill>
                <a:effectLst/>
                <a:latin typeface="JetBrains Mono"/>
              </a:rPr>
              <a:t> = ['</a:t>
            </a:r>
            <a:r>
              <a:rPr lang="tr-TR" sz="6000" dirty="0" err="1">
                <a:solidFill>
                  <a:srgbClr val="7A7E85"/>
                </a:solidFill>
                <a:effectLst/>
                <a:latin typeface="JetBrains Mono"/>
              </a:rPr>
              <a:t>title</a:t>
            </a:r>
            <a:r>
              <a:rPr lang="tr-TR" sz="6000" dirty="0">
                <a:solidFill>
                  <a:srgbClr val="7A7E85"/>
                </a:solidFill>
                <a:effectLst/>
                <a:latin typeface="JetBrains Mono"/>
              </a:rPr>
              <a:t>', '</a:t>
            </a:r>
            <a:r>
              <a:rPr lang="tr-TR" sz="6000" dirty="0" err="1">
                <a:solidFill>
                  <a:srgbClr val="7A7E85"/>
                </a:solidFill>
                <a:effectLst/>
                <a:latin typeface="JetBrains Mono"/>
              </a:rPr>
              <a:t>status</a:t>
            </a:r>
            <a:r>
              <a:rPr lang="tr-TR" sz="6000" dirty="0">
                <a:solidFill>
                  <a:srgbClr val="7A7E85"/>
                </a:solidFill>
                <a:effectLst/>
                <a:latin typeface="JetBrains Mono"/>
              </a:rPr>
              <a:t>']</a:t>
            </a:r>
            <a:br>
              <a:rPr lang="tr-TR" sz="6000" dirty="0">
                <a:solidFill>
                  <a:srgbClr val="7A7E85"/>
                </a:solidFill>
                <a:effectLst/>
                <a:latin typeface="JetBrains Mono"/>
              </a:rPr>
            </a:br>
            <a:r>
              <a:rPr lang="tr-TR" sz="6000" dirty="0">
                <a:solidFill>
                  <a:srgbClr val="7A7E85"/>
                </a:solidFill>
                <a:effectLst/>
                <a:latin typeface="JetBrains Mono"/>
              </a:rPr>
              <a:t>    </a:t>
            </a:r>
            <a:r>
              <a:rPr lang="tr-TR" sz="6000" dirty="0" err="1">
                <a:solidFill>
                  <a:srgbClr val="BCBEC4"/>
                </a:solidFill>
                <a:effectLst/>
                <a:latin typeface="JetBrains Mono"/>
              </a:rPr>
              <a:t>list_display</a:t>
            </a:r>
            <a:r>
              <a:rPr lang="tr-TR" sz="6000" dirty="0">
                <a:solidFill>
                  <a:srgbClr val="BCBEC4"/>
                </a:solidFill>
                <a:effectLst/>
                <a:latin typeface="JetBrains Mono"/>
              </a:rPr>
              <a:t> = [</a:t>
            </a:r>
            <a:r>
              <a:rPr lang="tr-TR" sz="6000" dirty="0">
                <a:solidFill>
                  <a:srgbClr val="6AAB73"/>
                </a:solidFill>
                <a:effectLst/>
                <a:latin typeface="JetBrains Mono"/>
              </a:rPr>
              <a:t>'</a:t>
            </a:r>
            <a:r>
              <a:rPr lang="tr-TR" sz="6000" dirty="0" err="1">
                <a:solidFill>
                  <a:srgbClr val="6AAB73"/>
                </a:solidFill>
                <a:effectLst/>
                <a:latin typeface="JetBrains Mono"/>
              </a:rPr>
              <a:t>title</a:t>
            </a:r>
            <a:r>
              <a:rPr lang="tr-TR" sz="6000" dirty="0">
                <a:solidFill>
                  <a:srgbClr val="6AAB73"/>
                </a:solidFill>
                <a:effectLst/>
                <a:latin typeface="JetBrains Mono"/>
              </a:rPr>
              <a:t>'</a:t>
            </a:r>
            <a:r>
              <a:rPr lang="tr-TR" sz="6000" dirty="0">
                <a:solidFill>
                  <a:srgbClr val="BCBEC4"/>
                </a:solidFill>
                <a:effectLst/>
                <a:latin typeface="JetBrains Mono"/>
              </a:rPr>
              <a:t>,</a:t>
            </a:r>
            <a:r>
              <a:rPr lang="tr-TR" sz="6000" dirty="0">
                <a:solidFill>
                  <a:srgbClr val="6AAB73"/>
                </a:solidFill>
                <a:effectLst/>
                <a:latin typeface="JetBrains Mono"/>
              </a:rPr>
              <a:t>'</a:t>
            </a:r>
            <a:r>
              <a:rPr lang="tr-TR" sz="6000" dirty="0" err="1">
                <a:solidFill>
                  <a:srgbClr val="6AAB73"/>
                </a:solidFill>
                <a:effectLst/>
                <a:latin typeface="JetBrains Mono"/>
              </a:rPr>
              <a:t>status</a:t>
            </a:r>
            <a:r>
              <a:rPr lang="tr-TR" sz="6000" dirty="0">
                <a:solidFill>
                  <a:srgbClr val="6AAB73"/>
                </a:solidFill>
                <a:effectLst/>
                <a:latin typeface="JetBrains Mono"/>
              </a:rPr>
              <a:t>'</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a:solidFill>
                  <a:srgbClr val="BCBEC4"/>
                </a:solidFill>
                <a:effectLst/>
                <a:latin typeface="JetBrains Mono"/>
              </a:rPr>
              <a:t>    </a:t>
            </a:r>
            <a:r>
              <a:rPr lang="tr-TR" sz="6000" dirty="0" err="1">
                <a:solidFill>
                  <a:srgbClr val="BCBEC4"/>
                </a:solidFill>
                <a:effectLst/>
                <a:latin typeface="JetBrains Mono"/>
              </a:rPr>
              <a:t>list_filter</a:t>
            </a:r>
            <a:r>
              <a:rPr lang="tr-TR" sz="6000" dirty="0">
                <a:solidFill>
                  <a:srgbClr val="BCBEC4"/>
                </a:solidFill>
                <a:effectLst/>
                <a:latin typeface="JetBrains Mono"/>
              </a:rPr>
              <a:t> = [</a:t>
            </a:r>
            <a:r>
              <a:rPr lang="tr-TR" sz="6000" dirty="0">
                <a:solidFill>
                  <a:srgbClr val="6AAB73"/>
                </a:solidFill>
                <a:effectLst/>
                <a:latin typeface="JetBrains Mono"/>
              </a:rPr>
              <a:t>'</a:t>
            </a:r>
            <a:r>
              <a:rPr lang="tr-TR" sz="6000" dirty="0" err="1">
                <a:solidFill>
                  <a:srgbClr val="6AAB73"/>
                </a:solidFill>
                <a:effectLst/>
                <a:latin typeface="JetBrains Mono"/>
              </a:rPr>
              <a:t>status</a:t>
            </a:r>
            <a:r>
              <a:rPr lang="tr-TR" sz="6000" dirty="0">
                <a:solidFill>
                  <a:srgbClr val="6AAB73"/>
                </a:solidFill>
                <a:effectLst/>
                <a:latin typeface="JetBrains Mono"/>
              </a:rPr>
              <a:t>'</a:t>
            </a:r>
            <a:r>
              <a:rPr lang="tr-TR" sz="6000" dirty="0">
                <a:solidFill>
                  <a:srgbClr val="BCBEC4"/>
                </a:solidFill>
                <a:effectLst/>
                <a:latin typeface="JetBrains Mono"/>
              </a:rPr>
              <a:t>]</a:t>
            </a:r>
            <a:br>
              <a:rPr lang="tr-TR" sz="6000" dirty="0">
                <a:solidFill>
                  <a:srgbClr val="BCBEC4"/>
                </a:solidFill>
                <a:effectLst/>
                <a:latin typeface="JetBrains Mono"/>
              </a:rPr>
            </a:br>
            <a:r>
              <a:rPr lang="tr-TR" sz="6000" dirty="0" err="1">
                <a:solidFill>
                  <a:srgbClr val="BCBEC4"/>
                </a:solidFill>
                <a:effectLst/>
                <a:latin typeface="JetBrains Mono"/>
              </a:rPr>
              <a:t>admin.site.register</a:t>
            </a:r>
            <a:r>
              <a:rPr lang="tr-TR" sz="6000" dirty="0">
                <a:solidFill>
                  <a:srgbClr val="BCBEC4"/>
                </a:solidFill>
                <a:effectLst/>
                <a:latin typeface="JetBrains Mono"/>
              </a:rPr>
              <a:t>(</a:t>
            </a:r>
            <a:r>
              <a:rPr lang="tr-TR" sz="6000" dirty="0" err="1">
                <a:solidFill>
                  <a:srgbClr val="BCBEC4"/>
                </a:solidFill>
                <a:effectLst/>
                <a:latin typeface="JetBrains Mono"/>
              </a:rPr>
              <a:t>Category</a:t>
            </a:r>
            <a:r>
              <a:rPr lang="tr-TR" sz="6000" dirty="0">
                <a:solidFill>
                  <a:srgbClr val="BCBEC4"/>
                </a:solidFill>
                <a:effectLst/>
                <a:latin typeface="JetBrains Mono"/>
              </a:rPr>
              <a:t>, </a:t>
            </a:r>
            <a:r>
              <a:rPr lang="tr-TR" sz="6000" dirty="0" err="1">
                <a:solidFill>
                  <a:srgbClr val="BCBEC4"/>
                </a:solidFill>
                <a:effectLst/>
                <a:latin typeface="JetBrains Mono"/>
              </a:rPr>
              <a:t>CategoryAdmin</a:t>
            </a:r>
            <a:r>
              <a:rPr lang="tr-TR" sz="6000" dirty="0">
                <a:solidFill>
                  <a:srgbClr val="BCBEC4"/>
                </a:solidFill>
                <a:effectLst/>
                <a:latin typeface="JetBrains Mono"/>
              </a:rPr>
              <a:t>)</a:t>
            </a:r>
          </a:p>
          <a:p>
            <a:pPr marL="0" indent="0">
              <a:buNone/>
            </a:pPr>
            <a:endParaRPr lang="tr-TR" dirty="0"/>
          </a:p>
        </p:txBody>
      </p:sp>
    </p:spTree>
    <p:extLst>
      <p:ext uri="{BB962C8B-B14F-4D97-AF65-F5344CB8AC3E}">
        <p14:creationId xmlns:p14="http://schemas.microsoft.com/office/powerpoint/2010/main" val="1284067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3F4900B-F1A9-AC7B-60D4-FD8F1F4627D4}"/>
              </a:ext>
            </a:extLst>
          </p:cNvPr>
          <p:cNvSpPr>
            <a:spLocks noGrp="1"/>
          </p:cNvSpPr>
          <p:nvPr>
            <p:ph type="ctrTitle"/>
          </p:nvPr>
        </p:nvSpPr>
        <p:spPr>
          <a:xfrm>
            <a:off x="1524101" y="2223693"/>
            <a:ext cx="6469353" cy="6766967"/>
          </a:xfrm>
        </p:spPr>
        <p:txBody>
          <a:bodyPr anchor="t">
            <a:normAutofit/>
          </a:bodyPr>
          <a:lstStyle/>
          <a:p>
            <a:pPr algn="l"/>
            <a:r>
              <a:rPr lang="en-US" sz="7100" dirty="0" err="1"/>
              <a:t>Bölüm</a:t>
            </a:r>
            <a:r>
              <a:rPr lang="en-US" sz="7100" dirty="0"/>
              <a:t>  4</a:t>
            </a:r>
            <a:br>
              <a:rPr lang="en-US" sz="7100" dirty="0"/>
            </a:br>
            <a:r>
              <a:rPr lang="en-US" sz="7100" dirty="0"/>
              <a:t>Product </a:t>
            </a:r>
            <a:r>
              <a:rPr lang="en-US" sz="7100" dirty="0" err="1"/>
              <a:t>Modeli</a:t>
            </a:r>
            <a:r>
              <a:rPr lang="en-US" sz="7100" dirty="0"/>
              <a:t> </a:t>
            </a:r>
            <a:r>
              <a:rPr lang="en-US" sz="7100" dirty="0" err="1"/>
              <a:t>ve</a:t>
            </a:r>
            <a:r>
              <a:rPr lang="en-US" sz="7100" dirty="0"/>
              <a:t> Category </a:t>
            </a:r>
            <a:r>
              <a:rPr lang="en-US" sz="7100" dirty="0" err="1"/>
              <a:t>İlişkisi</a:t>
            </a:r>
            <a:endParaRPr lang="tr-TR" sz="7100" dirty="0"/>
          </a:p>
        </p:txBody>
      </p:sp>
      <p:pic>
        <p:nvPicPr>
          <p:cNvPr id="7" name="Picture 6" descr="Mavi bloklar ve ağ teknolojisi arka planı">
            <a:extLst>
              <a:ext uri="{FF2B5EF4-FFF2-40B4-BE49-F238E27FC236}">
                <a16:creationId xmlns:a16="http://schemas.microsoft.com/office/drawing/2014/main" id="{06DDCDE7-AF2E-4B46-C3FF-0A7CE805E974}"/>
              </a:ext>
            </a:extLst>
          </p:cNvPr>
          <p:cNvPicPr>
            <a:picLocks noChangeAspect="1"/>
          </p:cNvPicPr>
          <p:nvPr/>
        </p:nvPicPr>
        <p:blipFill rotWithShape="1">
          <a:blip r:embed="rId2"/>
          <a:srcRect l="3237" r="32946" b="-1"/>
          <a:stretch/>
        </p:blipFill>
        <p:spPr>
          <a:xfrm>
            <a:off x="9231686" y="10"/>
            <a:ext cx="15153903" cy="13357215"/>
          </a:xfrm>
          <a:prstGeom prst="rect">
            <a:avLst/>
          </a:prstGeom>
        </p:spPr>
      </p:pic>
    </p:spTree>
    <p:extLst>
      <p:ext uri="{BB962C8B-B14F-4D97-AF65-F5344CB8AC3E}">
        <p14:creationId xmlns:p14="http://schemas.microsoft.com/office/powerpoint/2010/main" val="3888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57B8EA-BD6B-BBCA-63BA-92AE565EA289}"/>
              </a:ext>
            </a:extLst>
          </p:cNvPr>
          <p:cNvSpPr>
            <a:spLocks noGrp="1"/>
          </p:cNvSpPr>
          <p:nvPr>
            <p:ph type="title"/>
          </p:nvPr>
        </p:nvSpPr>
        <p:spPr/>
        <p:txBody>
          <a:bodyPr/>
          <a:lstStyle/>
          <a:p>
            <a:r>
              <a:rPr lang="en-US" dirty="0"/>
              <a:t>Product </a:t>
            </a:r>
            <a:r>
              <a:rPr lang="en-US" dirty="0" err="1"/>
              <a:t>modelinin</a:t>
            </a:r>
            <a:r>
              <a:rPr lang="en-US" dirty="0"/>
              <a:t> </a:t>
            </a:r>
            <a:r>
              <a:rPr lang="en-US" dirty="0" err="1"/>
              <a:t>oluşturulması</a:t>
            </a:r>
            <a:endParaRPr lang="tr-TR" dirty="0"/>
          </a:p>
        </p:txBody>
      </p:sp>
      <p:sp>
        <p:nvSpPr>
          <p:cNvPr id="3" name="İçerik Yer Tutucusu 2">
            <a:extLst>
              <a:ext uri="{FF2B5EF4-FFF2-40B4-BE49-F238E27FC236}">
                <a16:creationId xmlns:a16="http://schemas.microsoft.com/office/drawing/2014/main" id="{CC8CA97F-1E30-D35D-6E3A-1482256260C2}"/>
              </a:ext>
            </a:extLst>
          </p:cNvPr>
          <p:cNvSpPr>
            <a:spLocks noGrp="1"/>
          </p:cNvSpPr>
          <p:nvPr>
            <p:ph idx="1"/>
          </p:nvPr>
        </p:nvSpPr>
        <p:spPr>
          <a:xfrm>
            <a:off x="1676509" y="2457450"/>
            <a:ext cx="21032570" cy="10553700"/>
          </a:xfrm>
          <a:solidFill>
            <a:schemeClr val="tx1"/>
          </a:solidFill>
        </p:spPr>
        <p:txBody>
          <a:bodyPr>
            <a:normAutofit fontScale="77500" lnSpcReduction="20000"/>
          </a:bodyPr>
          <a:lstStyle/>
          <a:p>
            <a:r>
              <a:rPr lang="tr-TR" sz="6000" noProof="1">
                <a:solidFill>
                  <a:srgbClr val="CF8E6D"/>
                </a:solidFill>
                <a:effectLst/>
                <a:latin typeface="JetBrains Mono"/>
              </a:rPr>
              <a:t>class </a:t>
            </a:r>
            <a:r>
              <a:rPr lang="tr-TR" sz="6000" noProof="1">
                <a:solidFill>
                  <a:srgbClr val="BCBEC4"/>
                </a:solidFill>
                <a:effectLst/>
                <a:latin typeface="JetBrains Mono"/>
              </a:rPr>
              <a:t>Product(models.Model):</a:t>
            </a:r>
            <a:br>
              <a:rPr lang="tr-TR" sz="6000" noProof="1">
                <a:solidFill>
                  <a:srgbClr val="BCBEC4"/>
                </a:solidFill>
                <a:effectLst/>
                <a:latin typeface="JetBrains Mono"/>
              </a:rPr>
            </a:br>
            <a:r>
              <a:rPr lang="tr-TR" sz="6000" noProof="1">
                <a:solidFill>
                  <a:srgbClr val="BCBEC4"/>
                </a:solidFill>
                <a:effectLst/>
                <a:latin typeface="JetBrains Mono"/>
              </a:rPr>
              <a:t>    STATUS = (</a:t>
            </a:r>
            <a:br>
              <a:rPr lang="tr-TR" sz="6000" noProof="1">
                <a:solidFill>
                  <a:srgbClr val="BCBEC4"/>
                </a:solidFill>
                <a:effectLst/>
                <a:latin typeface="JetBrains Mono"/>
              </a:rPr>
            </a:br>
            <a:r>
              <a:rPr lang="tr-TR" sz="6000" noProof="1">
                <a:solidFill>
                  <a:srgbClr val="BCBEC4"/>
                </a:solidFill>
                <a:effectLst/>
                <a:latin typeface="JetBrains Mono"/>
              </a:rPr>
              <a:t>        (</a:t>
            </a:r>
            <a:r>
              <a:rPr lang="tr-TR" sz="6000" noProof="1">
                <a:solidFill>
                  <a:srgbClr val="6AAB73"/>
                </a:solidFill>
                <a:effectLst/>
                <a:latin typeface="JetBrains Mono"/>
              </a:rPr>
              <a:t>'True'</a:t>
            </a:r>
            <a:r>
              <a:rPr lang="tr-TR" sz="6000" noProof="1">
                <a:solidFill>
                  <a:srgbClr val="BCBEC4"/>
                </a:solidFill>
                <a:effectLst/>
                <a:latin typeface="JetBrains Mono"/>
              </a:rPr>
              <a:t>, </a:t>
            </a:r>
            <a:r>
              <a:rPr lang="tr-TR" sz="6000" noProof="1">
                <a:solidFill>
                  <a:srgbClr val="6AAB73"/>
                </a:solidFill>
                <a:effectLst/>
                <a:latin typeface="JetBrains Mono"/>
              </a:rPr>
              <a:t>'Evet'</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a:t>
            </a:r>
            <a:r>
              <a:rPr lang="tr-TR" sz="6000" noProof="1">
                <a:solidFill>
                  <a:srgbClr val="6AAB73"/>
                </a:solidFill>
                <a:effectLst/>
                <a:latin typeface="JetBrains Mono"/>
              </a:rPr>
              <a:t>'False'</a:t>
            </a:r>
            <a:r>
              <a:rPr lang="tr-TR" sz="6000" noProof="1">
                <a:solidFill>
                  <a:srgbClr val="BCBEC4"/>
                </a:solidFill>
                <a:effectLst/>
                <a:latin typeface="JetBrains Mono"/>
              </a:rPr>
              <a:t>, </a:t>
            </a:r>
            <a:r>
              <a:rPr lang="tr-TR" sz="6000" noProof="1">
                <a:solidFill>
                  <a:srgbClr val="6AAB73"/>
                </a:solidFill>
                <a:effectLst/>
                <a:latin typeface="JetBrains Mono"/>
              </a:rPr>
              <a:t>'Hayir'</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a:t>
            </a:r>
            <a:br>
              <a:rPr lang="tr-TR" sz="6000" noProof="1">
                <a:solidFill>
                  <a:srgbClr val="BCBEC4"/>
                </a:solidFill>
                <a:effectLst/>
                <a:latin typeface="JetBrains Mono"/>
              </a:rPr>
            </a:br>
            <a:br>
              <a:rPr lang="tr-TR" sz="6000" noProof="1">
                <a:solidFill>
                  <a:srgbClr val="BCBEC4"/>
                </a:solidFill>
                <a:effectLst/>
                <a:latin typeface="JetBrains Mono"/>
              </a:rPr>
            </a:br>
            <a:r>
              <a:rPr lang="tr-TR" sz="6000" noProof="1">
                <a:solidFill>
                  <a:srgbClr val="BCBEC4"/>
                </a:solidFill>
                <a:effectLst/>
                <a:latin typeface="JetBrains Mono"/>
              </a:rPr>
              <a:t>keywords = models.CharField(</a:t>
            </a:r>
            <a:r>
              <a:rPr lang="tr-TR" sz="6000" noProof="1">
                <a:solidFill>
                  <a:srgbClr val="AA4926"/>
                </a:solidFill>
                <a:effectLst/>
                <a:latin typeface="JetBrains Mono"/>
              </a:rPr>
              <a:t>max_length</a:t>
            </a:r>
            <a:r>
              <a:rPr lang="tr-TR" sz="6000" noProof="1">
                <a:solidFill>
                  <a:srgbClr val="BCBEC4"/>
                </a:solidFill>
                <a:effectLst/>
                <a:latin typeface="JetBrains Mono"/>
              </a:rPr>
              <a:t>=</a:t>
            </a:r>
            <a:r>
              <a:rPr lang="tr-TR" sz="6000" noProof="1">
                <a:solidFill>
                  <a:srgbClr val="2AACB8"/>
                </a:solidFill>
                <a:effectLst/>
                <a:latin typeface="JetBrains Mono"/>
              </a:rPr>
              <a:t>255</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description = models.TextField(</a:t>
            </a:r>
            <a:r>
              <a:rPr lang="tr-TR" sz="6000" noProof="1">
                <a:solidFill>
                  <a:srgbClr val="AA4926"/>
                </a:solidFill>
                <a:effectLst/>
                <a:latin typeface="JetBrains Mono"/>
              </a:rPr>
              <a:t>max_length</a:t>
            </a:r>
            <a:r>
              <a:rPr lang="tr-TR" sz="6000" noProof="1">
                <a:solidFill>
                  <a:srgbClr val="BCBEC4"/>
                </a:solidFill>
                <a:effectLst/>
                <a:latin typeface="JetBrains Mono"/>
              </a:rPr>
              <a:t>=</a:t>
            </a:r>
            <a:r>
              <a:rPr lang="tr-TR" sz="6000" noProof="1">
                <a:solidFill>
                  <a:srgbClr val="2AACB8"/>
                </a:solidFill>
                <a:effectLst/>
                <a:latin typeface="JetBrains Mono"/>
              </a:rPr>
              <a:t>255</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image=models.ImageField(</a:t>
            </a:r>
            <a:r>
              <a:rPr lang="tr-TR" sz="6000" noProof="1">
                <a:solidFill>
                  <a:srgbClr val="AA4926"/>
                </a:solidFill>
                <a:effectLst/>
                <a:latin typeface="JetBrains Mono"/>
              </a:rPr>
              <a:t>blank</a:t>
            </a:r>
            <a:r>
              <a:rPr lang="tr-TR" sz="6000" noProof="1">
                <a:solidFill>
                  <a:srgbClr val="BCBEC4"/>
                </a:solidFill>
                <a:effectLst/>
                <a:latin typeface="JetBrains Mono"/>
              </a:rPr>
              <a:t>=</a:t>
            </a:r>
            <a:r>
              <a:rPr lang="tr-TR" sz="6000" noProof="1">
                <a:solidFill>
                  <a:srgbClr val="CF8E6D"/>
                </a:solidFill>
                <a:effectLst/>
                <a:latin typeface="JetBrains Mono"/>
              </a:rPr>
              <a:t>True</a:t>
            </a:r>
            <a:r>
              <a:rPr lang="tr-TR" sz="6000" noProof="1">
                <a:solidFill>
                  <a:srgbClr val="BCBEC4"/>
                </a:solidFill>
                <a:effectLst/>
                <a:latin typeface="JetBrains Mono"/>
              </a:rPr>
              <a:t>, </a:t>
            </a:r>
            <a:r>
              <a:rPr lang="tr-TR" sz="6000" noProof="1">
                <a:solidFill>
                  <a:srgbClr val="AA4926"/>
                </a:solidFill>
                <a:effectLst/>
                <a:latin typeface="JetBrains Mono"/>
              </a:rPr>
              <a:t>upload_to</a:t>
            </a:r>
            <a:r>
              <a:rPr lang="tr-TR" sz="6000" noProof="1">
                <a:solidFill>
                  <a:srgbClr val="BCBEC4"/>
                </a:solidFill>
                <a:effectLst/>
                <a:latin typeface="JetBrains Mono"/>
              </a:rPr>
              <a:t>=</a:t>
            </a:r>
            <a:r>
              <a:rPr lang="tr-TR" sz="6000" noProof="1">
                <a:solidFill>
                  <a:srgbClr val="6AAB73"/>
                </a:solidFill>
                <a:effectLst/>
                <a:latin typeface="JetBrains Mono"/>
              </a:rPr>
              <a:t>'images/'</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a:t>
            </a:r>
            <a:r>
              <a:rPr lang="tr-TR" sz="6000" noProof="1">
                <a:solidFill>
                  <a:srgbClr val="7A7E85"/>
                </a:solidFill>
                <a:effectLst/>
                <a:latin typeface="JetBrains Mono"/>
              </a:rPr>
              <a:t># price = models.DecimalField(max_digits=12, decimal_places=2,default=0)</a:t>
            </a:r>
            <a:br>
              <a:rPr lang="tr-TR" sz="6000" noProof="1">
                <a:solidFill>
                  <a:srgbClr val="7A7E85"/>
                </a:solidFill>
                <a:effectLst/>
                <a:latin typeface="JetBrains Mono"/>
              </a:rPr>
            </a:br>
            <a:r>
              <a:rPr lang="tr-TR" sz="6000" noProof="1">
                <a:solidFill>
                  <a:srgbClr val="7A7E85"/>
                </a:solidFill>
                <a:effectLst/>
                <a:latin typeface="JetBrains Mono"/>
              </a:rPr>
              <a:t>    </a:t>
            </a:r>
            <a:r>
              <a:rPr lang="tr-TR" sz="6000" noProof="1">
                <a:solidFill>
                  <a:srgbClr val="BCBEC4"/>
                </a:solidFill>
                <a:effectLst/>
                <a:latin typeface="JetBrains Mono"/>
              </a:rPr>
              <a:t>price= models.FloatField()</a:t>
            </a:r>
            <a:br>
              <a:rPr lang="tr-TR" sz="6000" noProof="1">
                <a:solidFill>
                  <a:srgbClr val="BCBEC4"/>
                </a:solidFill>
                <a:effectLst/>
                <a:latin typeface="JetBrains Mono"/>
              </a:rPr>
            </a:br>
            <a:r>
              <a:rPr lang="tr-TR" sz="6000" noProof="1">
                <a:solidFill>
                  <a:srgbClr val="BCBEC4"/>
                </a:solidFill>
                <a:effectLst/>
                <a:latin typeface="JetBrains Mono"/>
              </a:rPr>
              <a:t>    amount=models.IntegerField(</a:t>
            </a:r>
            <a:r>
              <a:rPr lang="tr-TR" sz="6000" noProof="1">
                <a:solidFill>
                  <a:srgbClr val="AA4926"/>
                </a:solidFill>
                <a:effectLst/>
                <a:latin typeface="JetBrains Mono"/>
              </a:rPr>
              <a:t>default</a:t>
            </a:r>
            <a:r>
              <a:rPr lang="tr-TR" sz="6000" noProof="1">
                <a:solidFill>
                  <a:srgbClr val="BCBEC4"/>
                </a:solidFill>
                <a:effectLst/>
                <a:latin typeface="JetBrains Mono"/>
              </a:rPr>
              <a:t>=</a:t>
            </a:r>
            <a:r>
              <a:rPr lang="tr-TR" sz="6000" noProof="1">
                <a:solidFill>
                  <a:srgbClr val="2AACB8"/>
                </a:solidFill>
                <a:effectLst/>
                <a:latin typeface="JetBrains Mono"/>
              </a:rPr>
              <a:t>0</a:t>
            </a:r>
            <a:r>
              <a:rPr lang="tr-TR" sz="6000" noProof="1">
                <a:solidFill>
                  <a:srgbClr val="BCBEC4"/>
                </a:solidFill>
                <a:effectLst/>
                <a:latin typeface="JetBrains Mono"/>
              </a:rPr>
              <a:t>)</a:t>
            </a:r>
            <a:br>
              <a:rPr lang="tr-TR" sz="6000" noProof="1">
                <a:solidFill>
                  <a:srgbClr val="BCBEC4"/>
                </a:solidFill>
                <a:effectLst/>
                <a:latin typeface="JetBrains Mono"/>
              </a:rPr>
            </a:br>
            <a:br>
              <a:rPr lang="tr-TR" sz="6000" noProof="1">
                <a:solidFill>
                  <a:srgbClr val="BCBEC4"/>
                </a:solidFill>
                <a:effectLst/>
                <a:latin typeface="JetBrains Mono"/>
              </a:rPr>
            </a:br>
            <a:r>
              <a:rPr lang="tr-TR" sz="6000" noProof="1">
                <a:solidFill>
                  <a:srgbClr val="BCBEC4"/>
                </a:solidFill>
                <a:effectLst/>
                <a:latin typeface="JetBrains Mono"/>
              </a:rPr>
              <a:t>    </a:t>
            </a:r>
            <a:r>
              <a:rPr lang="tr-TR" sz="6000" noProof="1">
                <a:solidFill>
                  <a:srgbClr val="7A7E85"/>
                </a:solidFill>
                <a:effectLst/>
                <a:latin typeface="JetBrains Mono"/>
              </a:rPr>
              <a:t># detail=RichTextUploadingField()</a:t>
            </a:r>
            <a:br>
              <a:rPr lang="tr-TR" sz="6000" noProof="1">
                <a:solidFill>
                  <a:srgbClr val="7A7E85"/>
                </a:solidFill>
                <a:effectLst/>
                <a:latin typeface="JetBrains Mono"/>
              </a:rPr>
            </a:br>
            <a:r>
              <a:rPr lang="tr-TR" sz="6000" noProof="1">
                <a:solidFill>
                  <a:srgbClr val="7A7E85"/>
                </a:solidFill>
                <a:effectLst/>
                <a:latin typeface="JetBrains Mono"/>
              </a:rPr>
              <a:t>    </a:t>
            </a:r>
            <a:r>
              <a:rPr lang="tr-TR" sz="6000" noProof="1">
                <a:solidFill>
                  <a:srgbClr val="BCBEC4"/>
                </a:solidFill>
                <a:effectLst/>
                <a:latin typeface="JetBrains Mono"/>
              </a:rPr>
              <a:t>detail = models.TextField()</a:t>
            </a:r>
            <a:br>
              <a:rPr lang="tr-TR" sz="6000" noProof="1">
                <a:solidFill>
                  <a:srgbClr val="BCBEC4"/>
                </a:solidFill>
                <a:effectLst/>
                <a:latin typeface="JetBrains Mono"/>
              </a:rPr>
            </a:br>
            <a:r>
              <a:rPr lang="tr-TR" sz="6000" noProof="1">
                <a:solidFill>
                  <a:srgbClr val="BCBEC4"/>
                </a:solidFill>
                <a:effectLst/>
                <a:latin typeface="JetBrains Mono"/>
              </a:rPr>
              <a:t>    status=models.CharField(</a:t>
            </a:r>
            <a:r>
              <a:rPr lang="tr-TR" sz="6000" noProof="1">
                <a:solidFill>
                  <a:srgbClr val="AA4926"/>
                </a:solidFill>
                <a:effectLst/>
                <a:latin typeface="JetBrains Mono"/>
              </a:rPr>
              <a:t>max_length</a:t>
            </a:r>
            <a:r>
              <a:rPr lang="tr-TR" sz="6000" noProof="1">
                <a:solidFill>
                  <a:srgbClr val="BCBEC4"/>
                </a:solidFill>
                <a:effectLst/>
                <a:latin typeface="JetBrains Mono"/>
              </a:rPr>
              <a:t>=</a:t>
            </a:r>
            <a:r>
              <a:rPr lang="tr-TR" sz="6000" noProof="1">
                <a:solidFill>
                  <a:srgbClr val="2AACB8"/>
                </a:solidFill>
                <a:effectLst/>
                <a:latin typeface="JetBrains Mono"/>
              </a:rPr>
              <a:t>10</a:t>
            </a:r>
            <a:r>
              <a:rPr lang="tr-TR" sz="6000" noProof="1">
                <a:solidFill>
                  <a:srgbClr val="BCBEC4"/>
                </a:solidFill>
                <a:effectLst/>
                <a:latin typeface="JetBrains Mono"/>
              </a:rPr>
              <a:t>,</a:t>
            </a:r>
            <a:r>
              <a:rPr lang="tr-TR" sz="6000" noProof="1">
                <a:solidFill>
                  <a:srgbClr val="AA4926"/>
                </a:solidFill>
                <a:effectLst/>
                <a:latin typeface="JetBrains Mono"/>
              </a:rPr>
              <a:t>choices</a:t>
            </a:r>
            <a:r>
              <a:rPr lang="tr-TR" sz="6000" noProof="1">
                <a:solidFill>
                  <a:srgbClr val="BCBEC4"/>
                </a:solidFill>
                <a:effectLst/>
                <a:latin typeface="JetBrains Mono"/>
              </a:rPr>
              <a:t>=STATUS)</a:t>
            </a:r>
            <a:br>
              <a:rPr lang="tr-TR" sz="6000" noProof="1">
                <a:solidFill>
                  <a:srgbClr val="BCBEC4"/>
                </a:solidFill>
                <a:effectLst/>
                <a:latin typeface="JetBrains Mono"/>
              </a:rPr>
            </a:br>
            <a:r>
              <a:rPr lang="tr-TR" sz="6000" noProof="1">
                <a:solidFill>
                  <a:srgbClr val="BCBEC4"/>
                </a:solidFill>
                <a:effectLst/>
                <a:latin typeface="JetBrains Mono"/>
              </a:rPr>
              <a:t>    create_at=models.DateTimeField(</a:t>
            </a:r>
            <a:r>
              <a:rPr lang="tr-TR" sz="6000" noProof="1">
                <a:solidFill>
                  <a:srgbClr val="AA4926"/>
                </a:solidFill>
                <a:effectLst/>
                <a:latin typeface="JetBrains Mono"/>
              </a:rPr>
              <a:t>auto_now_add</a:t>
            </a:r>
            <a:r>
              <a:rPr lang="tr-TR" sz="6000" noProof="1">
                <a:solidFill>
                  <a:srgbClr val="BCBEC4"/>
                </a:solidFill>
                <a:effectLst/>
                <a:latin typeface="JetBrains Mono"/>
              </a:rPr>
              <a:t>=</a:t>
            </a:r>
            <a:r>
              <a:rPr lang="tr-TR" sz="6000" noProof="1">
                <a:solidFill>
                  <a:srgbClr val="CF8E6D"/>
                </a:solidFill>
                <a:effectLst/>
                <a:latin typeface="JetBrains Mono"/>
              </a:rPr>
              <a:t>True</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update_at=models.DateTimeField(</a:t>
            </a:r>
            <a:r>
              <a:rPr lang="tr-TR" sz="6000" noProof="1">
                <a:solidFill>
                  <a:srgbClr val="AA4926"/>
                </a:solidFill>
                <a:effectLst/>
                <a:latin typeface="JetBrains Mono"/>
              </a:rPr>
              <a:t>auto_now</a:t>
            </a:r>
            <a:r>
              <a:rPr lang="tr-TR" sz="6000" noProof="1">
                <a:solidFill>
                  <a:srgbClr val="BCBEC4"/>
                </a:solidFill>
                <a:effectLst/>
                <a:latin typeface="JetBrains Mono"/>
              </a:rPr>
              <a:t>=</a:t>
            </a:r>
            <a:r>
              <a:rPr lang="tr-TR" sz="6000" noProof="1">
                <a:solidFill>
                  <a:srgbClr val="CF8E6D"/>
                </a:solidFill>
                <a:effectLst/>
                <a:latin typeface="JetBrains Mono"/>
              </a:rPr>
              <a:t>True</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a:t>
            </a:r>
            <a:r>
              <a:rPr lang="tr-TR" sz="6000" noProof="1">
                <a:solidFill>
                  <a:srgbClr val="CF8E6D"/>
                </a:solidFill>
                <a:effectLst/>
                <a:latin typeface="JetBrains Mono"/>
              </a:rPr>
              <a:t>def </a:t>
            </a:r>
            <a:r>
              <a:rPr lang="tr-TR" sz="6000" noProof="1">
                <a:solidFill>
                  <a:srgbClr val="B200B2"/>
                </a:solidFill>
                <a:effectLst/>
                <a:latin typeface="JetBrains Mono"/>
              </a:rPr>
              <a:t>__str__</a:t>
            </a:r>
            <a:r>
              <a:rPr lang="tr-TR" sz="6000" noProof="1">
                <a:solidFill>
                  <a:srgbClr val="BCBEC4"/>
                </a:solidFill>
                <a:effectLst/>
                <a:latin typeface="JetBrains Mono"/>
              </a:rPr>
              <a:t>(</a:t>
            </a:r>
            <a:r>
              <a:rPr lang="tr-TR" sz="6000" noProof="1">
                <a:solidFill>
                  <a:srgbClr val="94558D"/>
                </a:solidFill>
                <a:effectLst/>
                <a:latin typeface="JetBrains Mono"/>
              </a:rPr>
              <a:t>self</a:t>
            </a:r>
            <a:r>
              <a:rPr lang="tr-TR" sz="6000" noProof="1">
                <a:solidFill>
                  <a:srgbClr val="BCBEC4"/>
                </a:solidFill>
                <a:effectLst/>
                <a:latin typeface="JetBrains Mono"/>
              </a:rPr>
              <a:t>):</a:t>
            </a:r>
            <a:br>
              <a:rPr lang="tr-TR" sz="6000" noProof="1">
                <a:solidFill>
                  <a:srgbClr val="BCBEC4"/>
                </a:solidFill>
                <a:effectLst/>
                <a:latin typeface="JetBrains Mono"/>
              </a:rPr>
            </a:br>
            <a:r>
              <a:rPr lang="tr-TR" sz="6000" noProof="1">
                <a:solidFill>
                  <a:srgbClr val="BCBEC4"/>
                </a:solidFill>
                <a:effectLst/>
                <a:latin typeface="JetBrains Mono"/>
              </a:rPr>
              <a:t>        </a:t>
            </a:r>
            <a:r>
              <a:rPr lang="tr-TR" sz="6000" noProof="1">
                <a:solidFill>
                  <a:srgbClr val="CF8E6D"/>
                </a:solidFill>
                <a:effectLst/>
                <a:latin typeface="JetBrains Mono"/>
              </a:rPr>
              <a:t>return </a:t>
            </a:r>
            <a:r>
              <a:rPr lang="tr-TR" sz="6000" noProof="1">
                <a:solidFill>
                  <a:srgbClr val="94558D"/>
                </a:solidFill>
                <a:effectLst/>
                <a:latin typeface="JetBrains Mono"/>
              </a:rPr>
              <a:t>self</a:t>
            </a:r>
            <a:r>
              <a:rPr lang="tr-TR" sz="6000" noProof="1">
                <a:solidFill>
                  <a:srgbClr val="BCBEC4"/>
                </a:solidFill>
                <a:effectLst/>
                <a:latin typeface="JetBrains Mono"/>
              </a:rPr>
              <a:t>.title</a:t>
            </a:r>
          </a:p>
        </p:txBody>
      </p:sp>
    </p:spTree>
    <p:extLst>
      <p:ext uri="{BB962C8B-B14F-4D97-AF65-F5344CB8AC3E}">
        <p14:creationId xmlns:p14="http://schemas.microsoft.com/office/powerpoint/2010/main" val="4133953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FF6165-F57E-FDBB-77AC-4A2201864288}"/>
              </a:ext>
            </a:extLst>
          </p:cNvPr>
          <p:cNvSpPr>
            <a:spLocks noGrp="1"/>
          </p:cNvSpPr>
          <p:nvPr>
            <p:ph type="title"/>
          </p:nvPr>
        </p:nvSpPr>
        <p:spPr/>
        <p:txBody>
          <a:bodyPr/>
          <a:lstStyle/>
          <a:p>
            <a:r>
              <a:rPr lang="en-US" dirty="0"/>
              <a:t>Product </a:t>
            </a:r>
            <a:r>
              <a:rPr lang="en-US" dirty="0" err="1"/>
              <a:t>modelinin</a:t>
            </a:r>
            <a:r>
              <a:rPr lang="en-US" dirty="0"/>
              <a:t> </a:t>
            </a:r>
            <a:r>
              <a:rPr lang="en-US" dirty="0" err="1"/>
              <a:t>oluşturulması</a:t>
            </a:r>
            <a:endParaRPr lang="tr-TR" dirty="0"/>
          </a:p>
        </p:txBody>
      </p:sp>
      <p:sp>
        <p:nvSpPr>
          <p:cNvPr id="3" name="İçerik Yer Tutucusu 2">
            <a:extLst>
              <a:ext uri="{FF2B5EF4-FFF2-40B4-BE49-F238E27FC236}">
                <a16:creationId xmlns:a16="http://schemas.microsoft.com/office/drawing/2014/main" id="{9F3827EF-3058-4257-EACE-B7E7489773CC}"/>
              </a:ext>
            </a:extLst>
          </p:cNvPr>
          <p:cNvSpPr>
            <a:spLocks noGrp="1"/>
          </p:cNvSpPr>
          <p:nvPr>
            <p:ph idx="1"/>
          </p:nvPr>
        </p:nvSpPr>
        <p:spPr/>
        <p:txBody>
          <a:bodyPr/>
          <a:lstStyle/>
          <a:p>
            <a:r>
              <a:rPr lang="en-US" dirty="0"/>
              <a:t>Model </a:t>
            </a:r>
            <a:r>
              <a:rPr lang="en-US" dirty="0" err="1"/>
              <a:t>oluşturulduktan</a:t>
            </a:r>
            <a:r>
              <a:rPr lang="en-US" dirty="0"/>
              <a:t> </a:t>
            </a:r>
            <a:r>
              <a:rPr lang="en-US" dirty="0" err="1"/>
              <a:t>sonra</a:t>
            </a:r>
            <a:r>
              <a:rPr lang="en-US" dirty="0"/>
              <a:t> </a:t>
            </a:r>
            <a:r>
              <a:rPr lang="en-US" dirty="0" err="1"/>
              <a:t>önce</a:t>
            </a:r>
            <a:r>
              <a:rPr lang="en-US" dirty="0"/>
              <a:t> </a:t>
            </a:r>
            <a:r>
              <a:rPr lang="en-US" dirty="0" err="1"/>
              <a:t>makemigrations</a:t>
            </a:r>
            <a:r>
              <a:rPr lang="en-US" dirty="0"/>
              <a:t> </a:t>
            </a:r>
            <a:r>
              <a:rPr lang="en-US" dirty="0" err="1"/>
              <a:t>yaparak</a:t>
            </a:r>
            <a:r>
              <a:rPr lang="en-US" dirty="0"/>
              <a:t> migration </a:t>
            </a:r>
            <a:r>
              <a:rPr lang="en-US" dirty="0" err="1"/>
              <a:t>oluşturuyor</a:t>
            </a:r>
            <a:r>
              <a:rPr lang="en-US" dirty="0"/>
              <a:t> </a:t>
            </a:r>
            <a:r>
              <a:rPr lang="en-US" dirty="0" err="1"/>
              <a:t>sonrasında</a:t>
            </a:r>
            <a:r>
              <a:rPr lang="en-US" dirty="0"/>
              <a:t> </a:t>
            </a:r>
            <a:r>
              <a:rPr lang="en-US" dirty="0" err="1"/>
              <a:t>oluşturulan</a:t>
            </a:r>
            <a:r>
              <a:rPr lang="en-US" dirty="0"/>
              <a:t> migration </a:t>
            </a:r>
            <a:r>
              <a:rPr lang="en-US" dirty="0" err="1"/>
              <a:t>veri</a:t>
            </a:r>
            <a:r>
              <a:rPr lang="en-US" dirty="0"/>
              <a:t> </a:t>
            </a:r>
            <a:r>
              <a:rPr lang="en-US" dirty="0" err="1"/>
              <a:t>tabanında</a:t>
            </a:r>
            <a:r>
              <a:rPr lang="en-US" dirty="0"/>
              <a:t> </a:t>
            </a:r>
            <a:r>
              <a:rPr lang="en-US" dirty="0" err="1"/>
              <a:t>tablo</a:t>
            </a:r>
            <a:r>
              <a:rPr lang="en-US" dirty="0"/>
              <a:t> </a:t>
            </a:r>
            <a:r>
              <a:rPr lang="en-US" dirty="0" err="1"/>
              <a:t>oluşturmasi</a:t>
            </a:r>
            <a:r>
              <a:rPr lang="en-US" dirty="0"/>
              <a:t> </a:t>
            </a:r>
            <a:r>
              <a:rPr lang="en-US" dirty="0" err="1"/>
              <a:t>için</a:t>
            </a:r>
            <a:r>
              <a:rPr lang="en-US" dirty="0"/>
              <a:t> migrate </a:t>
            </a:r>
            <a:r>
              <a:rPr lang="en-US" dirty="0" err="1"/>
              <a:t>işlemi</a:t>
            </a:r>
            <a:r>
              <a:rPr lang="en-US" dirty="0"/>
              <a:t> </a:t>
            </a:r>
            <a:r>
              <a:rPr lang="en-US" dirty="0" err="1"/>
              <a:t>yapıyoruz</a:t>
            </a:r>
            <a:r>
              <a:rPr lang="en-US" dirty="0"/>
              <a:t>.</a:t>
            </a:r>
          </a:p>
          <a:p>
            <a:pPr lvl="1"/>
            <a:r>
              <a:rPr lang="en-US" dirty="0"/>
              <a:t>Python manage.py </a:t>
            </a:r>
            <a:r>
              <a:rPr lang="en-US" dirty="0" err="1"/>
              <a:t>makemigrations</a:t>
            </a:r>
            <a:r>
              <a:rPr lang="en-US" dirty="0"/>
              <a:t> (product)</a:t>
            </a:r>
          </a:p>
          <a:p>
            <a:pPr lvl="1"/>
            <a:r>
              <a:rPr lang="en-US" dirty="0"/>
              <a:t>Python manage.py migrate</a:t>
            </a:r>
            <a:endParaRPr lang="tr-TR" dirty="0"/>
          </a:p>
        </p:txBody>
      </p:sp>
    </p:spTree>
    <p:extLst>
      <p:ext uri="{BB962C8B-B14F-4D97-AF65-F5344CB8AC3E}">
        <p14:creationId xmlns:p14="http://schemas.microsoft.com/office/powerpoint/2010/main" val="3943267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FA5A09-9905-E8DC-EB09-D0AAA53CB275}"/>
              </a:ext>
            </a:extLst>
          </p:cNvPr>
          <p:cNvSpPr>
            <a:spLocks noGrp="1"/>
          </p:cNvSpPr>
          <p:nvPr>
            <p:ph type="title"/>
          </p:nvPr>
        </p:nvSpPr>
        <p:spPr/>
        <p:txBody>
          <a:bodyPr/>
          <a:lstStyle/>
          <a:p>
            <a:r>
              <a:rPr lang="en-US" dirty="0"/>
              <a:t>Product </a:t>
            </a:r>
            <a:r>
              <a:rPr lang="en-US" dirty="0" err="1"/>
              <a:t>modelinin</a:t>
            </a:r>
            <a:r>
              <a:rPr lang="en-US" dirty="0"/>
              <a:t> admin de </a:t>
            </a:r>
            <a:r>
              <a:rPr lang="en-US" dirty="0" err="1"/>
              <a:t>gösterimi</a:t>
            </a:r>
            <a:endParaRPr lang="tr-TR" dirty="0"/>
          </a:p>
        </p:txBody>
      </p:sp>
      <p:pic>
        <p:nvPicPr>
          <p:cNvPr id="5" name="İçerik Yer Tutucusu 4" descr="metin, ekran görüntüsü, ekran, görüntüleme, yazı tipi içeren bir resim&#10;&#10;Açıklama otomatik olarak oluşturuldu">
            <a:extLst>
              <a:ext uri="{FF2B5EF4-FFF2-40B4-BE49-F238E27FC236}">
                <a16:creationId xmlns:a16="http://schemas.microsoft.com/office/drawing/2014/main" id="{49851DDC-5577-FD59-EF8A-31ADBF63C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509" y="3292928"/>
            <a:ext cx="19525587" cy="6917872"/>
          </a:xfrm>
        </p:spPr>
      </p:pic>
    </p:spTree>
    <p:extLst>
      <p:ext uri="{BB962C8B-B14F-4D97-AF65-F5344CB8AC3E}">
        <p14:creationId xmlns:p14="http://schemas.microsoft.com/office/powerpoint/2010/main" val="3426734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3F4900B-F1A9-AC7B-60D4-FD8F1F4627D4}"/>
              </a:ext>
            </a:extLst>
          </p:cNvPr>
          <p:cNvSpPr>
            <a:spLocks noGrp="1"/>
          </p:cNvSpPr>
          <p:nvPr>
            <p:ph type="ctrTitle"/>
          </p:nvPr>
        </p:nvSpPr>
        <p:spPr>
          <a:xfrm>
            <a:off x="1524101" y="2223693"/>
            <a:ext cx="6469353" cy="6766967"/>
          </a:xfrm>
        </p:spPr>
        <p:txBody>
          <a:bodyPr anchor="t">
            <a:normAutofit/>
          </a:bodyPr>
          <a:lstStyle/>
          <a:p>
            <a:pPr algn="l"/>
            <a:r>
              <a:rPr lang="en-US" sz="7100" dirty="0" err="1"/>
              <a:t>Bölüm</a:t>
            </a:r>
            <a:r>
              <a:rPr lang="en-US" sz="7100" dirty="0"/>
              <a:t>  5</a:t>
            </a:r>
            <a:br>
              <a:rPr lang="en-US" sz="7100" dirty="0"/>
            </a:br>
            <a:r>
              <a:rPr lang="en-US" sz="7100" dirty="0" err="1"/>
              <a:t>Resim</a:t>
            </a:r>
            <a:r>
              <a:rPr lang="en-US" sz="7100" dirty="0"/>
              <a:t> </a:t>
            </a:r>
            <a:r>
              <a:rPr lang="en-US" sz="7100" dirty="0" err="1"/>
              <a:t>Ekleme</a:t>
            </a:r>
            <a:r>
              <a:rPr lang="en-US" sz="7100" dirty="0"/>
              <a:t> </a:t>
            </a:r>
            <a:r>
              <a:rPr lang="en-US" sz="7100" dirty="0" err="1"/>
              <a:t>Klasörü</a:t>
            </a:r>
            <a:r>
              <a:rPr lang="en-US" sz="7100" dirty="0"/>
              <a:t> </a:t>
            </a:r>
            <a:r>
              <a:rPr lang="en-US" sz="7100" dirty="0" err="1"/>
              <a:t>Oluşturulması</a:t>
            </a:r>
            <a:endParaRPr lang="tr-TR" sz="7100" dirty="0"/>
          </a:p>
        </p:txBody>
      </p:sp>
      <p:pic>
        <p:nvPicPr>
          <p:cNvPr id="7" name="Picture 6" descr="Mavi bloklar ve ağ teknolojisi arka planı">
            <a:extLst>
              <a:ext uri="{FF2B5EF4-FFF2-40B4-BE49-F238E27FC236}">
                <a16:creationId xmlns:a16="http://schemas.microsoft.com/office/drawing/2014/main" id="{06DDCDE7-AF2E-4B46-C3FF-0A7CE805E974}"/>
              </a:ext>
            </a:extLst>
          </p:cNvPr>
          <p:cNvPicPr>
            <a:picLocks noChangeAspect="1"/>
          </p:cNvPicPr>
          <p:nvPr/>
        </p:nvPicPr>
        <p:blipFill rotWithShape="1">
          <a:blip r:embed="rId2"/>
          <a:srcRect l="3237" r="32946" b="-1"/>
          <a:stretch/>
        </p:blipFill>
        <p:spPr>
          <a:xfrm>
            <a:off x="9231686" y="10"/>
            <a:ext cx="15153903" cy="13357215"/>
          </a:xfrm>
          <a:prstGeom prst="rect">
            <a:avLst/>
          </a:prstGeom>
        </p:spPr>
      </p:pic>
    </p:spTree>
    <p:extLst>
      <p:ext uri="{BB962C8B-B14F-4D97-AF65-F5344CB8AC3E}">
        <p14:creationId xmlns:p14="http://schemas.microsoft.com/office/powerpoint/2010/main" val="376264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45A1A-28E4-74FB-85A6-DC264D56FC04}"/>
              </a:ext>
            </a:extLst>
          </p:cNvPr>
          <p:cNvSpPr>
            <a:spLocks noGrp="1"/>
          </p:cNvSpPr>
          <p:nvPr>
            <p:ph type="title"/>
          </p:nvPr>
        </p:nvSpPr>
        <p:spPr/>
        <p:txBody>
          <a:bodyPr/>
          <a:lstStyle/>
          <a:p>
            <a:r>
              <a:rPr lang="en-US" dirty="0"/>
              <a:t>Setting.py da </a:t>
            </a:r>
            <a:r>
              <a:rPr lang="en-US" dirty="0" err="1"/>
              <a:t>güncelleme</a:t>
            </a:r>
            <a:endParaRPr lang="tr-TR" dirty="0"/>
          </a:p>
        </p:txBody>
      </p:sp>
      <p:sp>
        <p:nvSpPr>
          <p:cNvPr id="3" name="İçerik Yer Tutucusu 2">
            <a:extLst>
              <a:ext uri="{FF2B5EF4-FFF2-40B4-BE49-F238E27FC236}">
                <a16:creationId xmlns:a16="http://schemas.microsoft.com/office/drawing/2014/main" id="{8340BE41-832A-61A3-6464-90FAEE358174}"/>
              </a:ext>
            </a:extLst>
          </p:cNvPr>
          <p:cNvSpPr>
            <a:spLocks noGrp="1"/>
          </p:cNvSpPr>
          <p:nvPr>
            <p:ph idx="1"/>
          </p:nvPr>
        </p:nvSpPr>
        <p:spPr>
          <a:solidFill>
            <a:schemeClr val="tx1"/>
          </a:solidFill>
        </p:spPr>
        <p:txBody>
          <a:bodyPr/>
          <a:lstStyle/>
          <a:p>
            <a:r>
              <a:rPr lang="tr-TR" sz="6000" dirty="0">
                <a:solidFill>
                  <a:srgbClr val="7A7E85"/>
                </a:solidFill>
                <a:effectLst/>
                <a:latin typeface="JetBrains Mono"/>
              </a:rPr>
              <a:t># dosya </a:t>
            </a:r>
            <a:r>
              <a:rPr lang="tr-TR" sz="6000" dirty="0" err="1">
                <a:solidFill>
                  <a:srgbClr val="7A7E85"/>
                </a:solidFill>
                <a:effectLst/>
                <a:latin typeface="JetBrains Mono"/>
              </a:rPr>
              <a:t>upload</a:t>
            </a:r>
            <a:r>
              <a:rPr lang="tr-TR" sz="6000" dirty="0">
                <a:solidFill>
                  <a:srgbClr val="7A7E85"/>
                </a:solidFill>
                <a:effectLst/>
                <a:latin typeface="JetBrains Mono"/>
              </a:rPr>
              <a:t> işlemleri için</a:t>
            </a:r>
            <a:br>
              <a:rPr lang="tr-TR" sz="6000" dirty="0">
                <a:solidFill>
                  <a:srgbClr val="7A7E85"/>
                </a:solidFill>
                <a:effectLst/>
                <a:latin typeface="JetBrains Mono"/>
              </a:rPr>
            </a:br>
            <a:r>
              <a:rPr lang="tr-TR" sz="6000" dirty="0">
                <a:solidFill>
                  <a:srgbClr val="BCBEC4"/>
                </a:solidFill>
                <a:effectLst/>
                <a:latin typeface="JetBrains Mono"/>
              </a:rPr>
              <a:t>MEDIA_URL = </a:t>
            </a:r>
            <a:r>
              <a:rPr lang="tr-TR" sz="6000" dirty="0">
                <a:solidFill>
                  <a:srgbClr val="6AAB73"/>
                </a:solidFill>
                <a:effectLst/>
                <a:latin typeface="JetBrains Mono"/>
              </a:rPr>
              <a:t>'/</a:t>
            </a:r>
            <a:r>
              <a:rPr lang="tr-TR" sz="6000" dirty="0" err="1">
                <a:solidFill>
                  <a:srgbClr val="6AAB73"/>
                </a:solidFill>
                <a:effectLst/>
                <a:latin typeface="JetBrains Mono"/>
              </a:rPr>
              <a:t>uploads</a:t>
            </a:r>
            <a:r>
              <a:rPr lang="tr-TR" sz="6000" dirty="0">
                <a:solidFill>
                  <a:srgbClr val="6AAB73"/>
                </a:solidFill>
                <a:effectLst/>
                <a:latin typeface="JetBrains Mono"/>
              </a:rPr>
              <a:t>/'</a:t>
            </a:r>
            <a:br>
              <a:rPr lang="tr-TR" sz="6000" dirty="0">
                <a:solidFill>
                  <a:srgbClr val="6AAB73"/>
                </a:solidFill>
                <a:effectLst/>
                <a:latin typeface="JetBrains Mono"/>
              </a:rPr>
            </a:br>
            <a:r>
              <a:rPr lang="tr-TR" sz="6000" dirty="0">
                <a:solidFill>
                  <a:srgbClr val="BCBEC4"/>
                </a:solidFill>
                <a:effectLst/>
                <a:latin typeface="JetBrains Mono"/>
              </a:rPr>
              <a:t>MEDIA_ROOT = </a:t>
            </a:r>
            <a:r>
              <a:rPr lang="tr-TR" sz="6000" dirty="0" err="1">
                <a:solidFill>
                  <a:srgbClr val="BCBEC4"/>
                </a:solidFill>
                <a:effectLst/>
                <a:latin typeface="JetBrains Mono"/>
              </a:rPr>
              <a:t>os.path.join</a:t>
            </a:r>
            <a:r>
              <a:rPr lang="tr-TR" sz="6000" dirty="0">
                <a:solidFill>
                  <a:srgbClr val="BCBEC4"/>
                </a:solidFill>
                <a:effectLst/>
                <a:latin typeface="JetBrains Mono"/>
              </a:rPr>
              <a:t>(BASE_DIR, </a:t>
            </a:r>
            <a:r>
              <a:rPr lang="tr-TR" sz="6000" dirty="0">
                <a:solidFill>
                  <a:srgbClr val="6AAB73"/>
                </a:solidFill>
                <a:effectLst/>
                <a:latin typeface="JetBrains Mono"/>
              </a:rPr>
              <a:t>'</a:t>
            </a:r>
            <a:r>
              <a:rPr lang="tr-TR" sz="6000" dirty="0" err="1">
                <a:solidFill>
                  <a:srgbClr val="6AAB73"/>
                </a:solidFill>
                <a:effectLst/>
                <a:latin typeface="JetBrains Mono"/>
              </a:rPr>
              <a:t>uploads</a:t>
            </a:r>
            <a:r>
              <a:rPr lang="tr-TR" sz="6000" dirty="0">
                <a:solidFill>
                  <a:srgbClr val="6AAB73"/>
                </a:solidFill>
                <a:effectLst/>
                <a:latin typeface="JetBrains Mono"/>
              </a:rPr>
              <a:t>'</a:t>
            </a:r>
            <a:r>
              <a:rPr lang="tr-TR" sz="6000" dirty="0">
                <a:solidFill>
                  <a:srgbClr val="BCBEC4"/>
                </a:solidFill>
                <a:effectLst/>
                <a:latin typeface="JetBrains Mono"/>
              </a:rPr>
              <a:t>)</a:t>
            </a:r>
            <a:br>
              <a:rPr lang="tr-TR" sz="6000" dirty="0">
                <a:solidFill>
                  <a:srgbClr val="BCBEC4"/>
                </a:solidFill>
                <a:effectLst/>
                <a:latin typeface="JetBrains Mono"/>
              </a:rPr>
            </a:br>
            <a:br>
              <a:rPr lang="tr-TR" sz="6000" dirty="0">
                <a:solidFill>
                  <a:srgbClr val="BCBEC4"/>
                </a:solidFill>
                <a:effectLst/>
                <a:latin typeface="JetBrains Mono"/>
              </a:rPr>
            </a:br>
            <a:r>
              <a:rPr lang="tr-TR" sz="6000" dirty="0">
                <a:solidFill>
                  <a:srgbClr val="7A7E85"/>
                </a:solidFill>
                <a:effectLst/>
                <a:latin typeface="JetBrains Mono"/>
              </a:rPr>
              <a:t># ...</a:t>
            </a:r>
            <a:br>
              <a:rPr lang="tr-TR" sz="6000" dirty="0">
                <a:solidFill>
                  <a:srgbClr val="7A7E85"/>
                </a:solidFill>
                <a:effectLst/>
                <a:latin typeface="JetBrains Mono"/>
              </a:rPr>
            </a:br>
            <a:r>
              <a:rPr lang="tr-TR" sz="6000" dirty="0">
                <a:solidFill>
                  <a:srgbClr val="BCBEC4"/>
                </a:solidFill>
                <a:effectLst/>
                <a:latin typeface="JetBrains Mono"/>
              </a:rPr>
              <a:t>SITE_ID = </a:t>
            </a:r>
            <a:r>
              <a:rPr lang="tr-TR" sz="6000" dirty="0">
                <a:solidFill>
                  <a:srgbClr val="2AACB8"/>
                </a:solidFill>
                <a:effectLst/>
                <a:latin typeface="JetBrains Mono"/>
              </a:rPr>
              <a:t>1</a:t>
            </a:r>
            <a:endParaRPr lang="tr-TR" sz="6000" dirty="0">
              <a:solidFill>
                <a:srgbClr val="BCBEC4"/>
              </a:solidFill>
              <a:effectLst/>
              <a:latin typeface="JetBrains Mono"/>
            </a:endParaRPr>
          </a:p>
          <a:p>
            <a:pPr marL="0" indent="0">
              <a:buNone/>
            </a:pPr>
            <a:endParaRPr lang="tr-TR" dirty="0"/>
          </a:p>
        </p:txBody>
      </p:sp>
    </p:spTree>
    <p:extLst>
      <p:ext uri="{BB962C8B-B14F-4D97-AF65-F5344CB8AC3E}">
        <p14:creationId xmlns:p14="http://schemas.microsoft.com/office/powerpoint/2010/main" val="84526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DF256CAA-30A2-E49D-0822-35FE7F2548E9}"/>
              </a:ext>
            </a:extLst>
          </p:cNvPr>
          <p:cNvSpPr>
            <a:spLocks noGrp="1"/>
          </p:cNvSpPr>
          <p:nvPr>
            <p:ph type="title"/>
          </p:nvPr>
        </p:nvSpPr>
        <p:spPr/>
        <p:txBody>
          <a:bodyPr/>
          <a:lstStyle/>
          <a:p>
            <a:r>
              <a:rPr lang="en-US" dirty="0"/>
              <a:t>Django </a:t>
            </a:r>
            <a:r>
              <a:rPr lang="en-US" dirty="0" err="1"/>
              <a:t>Nedir</a:t>
            </a:r>
            <a:r>
              <a:rPr lang="en-US" dirty="0"/>
              <a:t>?</a:t>
            </a:r>
            <a:endParaRPr lang="tr-TR" dirty="0"/>
          </a:p>
        </p:txBody>
      </p:sp>
      <p:sp>
        <p:nvSpPr>
          <p:cNvPr id="6" name="İçerik Yer Tutucusu 5">
            <a:extLst>
              <a:ext uri="{FF2B5EF4-FFF2-40B4-BE49-F238E27FC236}">
                <a16:creationId xmlns:a16="http://schemas.microsoft.com/office/drawing/2014/main" id="{BFD8D8FE-1B56-433B-1D67-8E5DCA6FB3E6}"/>
              </a:ext>
            </a:extLst>
          </p:cNvPr>
          <p:cNvSpPr>
            <a:spLocks noGrp="1"/>
          </p:cNvSpPr>
          <p:nvPr>
            <p:ph idx="1"/>
          </p:nvPr>
        </p:nvSpPr>
        <p:spPr/>
        <p:txBody>
          <a:bodyPr/>
          <a:lstStyle/>
          <a:p>
            <a:r>
              <a:rPr lang="tr-TR" b="0" i="0" dirty="0" err="1">
                <a:solidFill>
                  <a:srgbClr val="202122"/>
                </a:solidFill>
                <a:effectLst/>
                <a:latin typeface="Arial" panose="020B0604020202020204" pitchFamily="34" charset="0"/>
              </a:rPr>
              <a:t>Django</a:t>
            </a:r>
            <a:r>
              <a:rPr lang="tr-TR" b="0" i="0" dirty="0">
                <a:solidFill>
                  <a:srgbClr val="202122"/>
                </a:solidFill>
                <a:effectLst/>
                <a:latin typeface="Arial" panose="020B0604020202020204" pitchFamily="34" charset="0"/>
              </a:rPr>
              <a:t> Projesi'nin temel hedefi, karmaşık bir yapıda olan ve bir </a:t>
            </a:r>
            <a:r>
              <a:rPr lang="tr-TR" b="0" i="0" dirty="0" err="1">
                <a:solidFill>
                  <a:srgbClr val="202122"/>
                </a:solidFill>
                <a:effectLst/>
                <a:latin typeface="Arial" panose="020B0604020202020204" pitchFamily="34" charset="0"/>
              </a:rPr>
              <a:t>veritabanı</a:t>
            </a:r>
            <a:r>
              <a:rPr lang="tr-TR" b="0" i="0" dirty="0">
                <a:solidFill>
                  <a:srgbClr val="202122"/>
                </a:solidFill>
                <a:effectLst/>
                <a:latin typeface="Arial" panose="020B0604020202020204" pitchFamily="34" charset="0"/>
              </a:rPr>
              <a:t> kullanan web uygulamalarının gerçekleştirimini kolaylaştırmaktır. </a:t>
            </a:r>
            <a:r>
              <a:rPr lang="tr-TR" b="0" i="0" dirty="0" err="1">
                <a:solidFill>
                  <a:srgbClr val="202122"/>
                </a:solidFill>
                <a:effectLst/>
                <a:latin typeface="Arial" panose="020B0604020202020204" pitchFamily="34" charset="0"/>
              </a:rPr>
              <a:t>Django</a:t>
            </a:r>
            <a:r>
              <a:rPr lang="tr-TR" b="0" i="0" dirty="0">
                <a:solidFill>
                  <a:srgbClr val="202122"/>
                </a:solidFill>
                <a:effectLst/>
                <a:latin typeface="Arial" panose="020B0604020202020204" pitchFamily="34" charset="0"/>
              </a:rPr>
              <a:t> yeniden kullanılabilirlik, modülerlik, hızlı geliştirme süreci ve </a:t>
            </a:r>
            <a:r>
              <a:rPr lang="tr-TR" b="0" i="0" u="none" strike="noStrike" dirty="0">
                <a:solidFill>
                  <a:srgbClr val="D73333"/>
                </a:solidFill>
                <a:effectLst/>
                <a:latin typeface="Arial" panose="020B0604020202020204" pitchFamily="34" charset="0"/>
                <a:hlinkClick r:id="rId2" tooltip="DRY (sayfa mevcut değil)"/>
              </a:rPr>
              <a:t>DRY</a:t>
            </a:r>
            <a:r>
              <a:rPr lang="tr-TR" b="0" i="0" dirty="0">
                <a:solidFill>
                  <a:srgbClr val="202122"/>
                </a:solidFill>
                <a:effectLst/>
                <a:latin typeface="Arial" panose="020B0604020202020204" pitchFamily="34" charset="0"/>
              </a:rPr>
              <a:t> prensiplerini sonuna kadar kullanma politikasına sahip bir yapıda tasarlanmaktadır.</a:t>
            </a:r>
            <a:endParaRPr lang="en-US" b="0" i="0" dirty="0">
              <a:solidFill>
                <a:srgbClr val="202122"/>
              </a:solidFill>
              <a:effectLst/>
              <a:latin typeface="Arial" panose="020B0604020202020204" pitchFamily="34" charset="0"/>
            </a:endParaRPr>
          </a:p>
          <a:p>
            <a:r>
              <a:rPr lang="tr-TR" b="0" i="0" dirty="0" err="1">
                <a:solidFill>
                  <a:srgbClr val="202122"/>
                </a:solidFill>
                <a:effectLst/>
                <a:latin typeface="Arial" panose="020B0604020202020204" pitchFamily="34" charset="0"/>
              </a:rPr>
              <a:t>Django</a:t>
            </a:r>
            <a:r>
              <a:rPr lang="tr-TR" b="0" i="0" dirty="0">
                <a:solidFill>
                  <a:srgbClr val="202122"/>
                </a:solidFill>
                <a:effectLst/>
                <a:latin typeface="Arial" panose="020B0604020202020204" pitchFamily="34" charset="0"/>
              </a:rPr>
              <a:t> ayrıca her projeye temel kayıt ekleme, silme, düzenleme ve güncelleme fonksiyonlarını bünyesinde barındıran dinamik bir yönetim paneli sağlar.</a:t>
            </a:r>
            <a:endParaRPr lang="tr-TR" dirty="0"/>
          </a:p>
        </p:txBody>
      </p:sp>
    </p:spTree>
    <p:extLst>
      <p:ext uri="{BB962C8B-B14F-4D97-AF65-F5344CB8AC3E}">
        <p14:creationId xmlns:p14="http://schemas.microsoft.com/office/powerpoint/2010/main" val="2757218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73F4900B-F1A9-AC7B-60D4-FD8F1F4627D4}"/>
              </a:ext>
            </a:extLst>
          </p:cNvPr>
          <p:cNvSpPr>
            <a:spLocks noGrp="1"/>
          </p:cNvSpPr>
          <p:nvPr>
            <p:ph type="ctrTitle"/>
          </p:nvPr>
        </p:nvSpPr>
        <p:spPr>
          <a:xfrm>
            <a:off x="1524101" y="2223693"/>
            <a:ext cx="6469353" cy="6766967"/>
          </a:xfrm>
        </p:spPr>
        <p:txBody>
          <a:bodyPr anchor="t">
            <a:normAutofit/>
          </a:bodyPr>
          <a:lstStyle/>
          <a:p>
            <a:pPr algn="l"/>
            <a:r>
              <a:rPr lang="en-US" sz="7100" dirty="0" err="1"/>
              <a:t>Bölüm</a:t>
            </a:r>
            <a:r>
              <a:rPr lang="en-US" sz="7100" dirty="0"/>
              <a:t>  6</a:t>
            </a:r>
            <a:br>
              <a:rPr lang="en-US" sz="7100" dirty="0"/>
            </a:br>
            <a:r>
              <a:rPr lang="en-US" sz="7100" dirty="0"/>
              <a:t>Template </a:t>
            </a:r>
            <a:r>
              <a:rPr lang="en-US" sz="7100" dirty="0" err="1"/>
              <a:t>Kullanımı</a:t>
            </a:r>
            <a:r>
              <a:rPr lang="en-US" sz="7100" dirty="0"/>
              <a:t> </a:t>
            </a:r>
            <a:r>
              <a:rPr lang="en-US" sz="7100" dirty="0" err="1"/>
              <a:t>ve</a:t>
            </a:r>
            <a:r>
              <a:rPr lang="en-US" sz="7100" dirty="0"/>
              <a:t> </a:t>
            </a:r>
            <a:r>
              <a:rPr lang="en-US" sz="7100" dirty="0" err="1"/>
              <a:t>Entegrasyonu</a:t>
            </a:r>
            <a:endParaRPr lang="tr-TR" sz="7100" dirty="0"/>
          </a:p>
        </p:txBody>
      </p:sp>
      <p:pic>
        <p:nvPicPr>
          <p:cNvPr id="7" name="Picture 6" descr="Mavi bloklar ve ağ teknolojisi arka planı">
            <a:extLst>
              <a:ext uri="{FF2B5EF4-FFF2-40B4-BE49-F238E27FC236}">
                <a16:creationId xmlns:a16="http://schemas.microsoft.com/office/drawing/2014/main" id="{06DDCDE7-AF2E-4B46-C3FF-0A7CE805E974}"/>
              </a:ext>
            </a:extLst>
          </p:cNvPr>
          <p:cNvPicPr>
            <a:picLocks noChangeAspect="1"/>
          </p:cNvPicPr>
          <p:nvPr/>
        </p:nvPicPr>
        <p:blipFill rotWithShape="1">
          <a:blip r:embed="rId2"/>
          <a:srcRect l="3237" r="32946" b="-1"/>
          <a:stretch/>
        </p:blipFill>
        <p:spPr>
          <a:xfrm>
            <a:off x="9231686" y="10"/>
            <a:ext cx="15153903" cy="13357215"/>
          </a:xfrm>
          <a:prstGeom prst="rect">
            <a:avLst/>
          </a:prstGeom>
        </p:spPr>
      </p:pic>
    </p:spTree>
    <p:extLst>
      <p:ext uri="{BB962C8B-B14F-4D97-AF65-F5344CB8AC3E}">
        <p14:creationId xmlns:p14="http://schemas.microsoft.com/office/powerpoint/2010/main" val="203809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 8"/>
          <p:cNvGrpSpPr/>
          <p:nvPr/>
        </p:nvGrpSpPr>
        <p:grpSpPr>
          <a:xfrm>
            <a:off x="0" y="0"/>
            <a:ext cx="6376027" cy="1467853"/>
            <a:chOff x="0" y="0"/>
            <a:chExt cx="8392126" cy="1931988"/>
          </a:xfrm>
        </p:grpSpPr>
        <p:sp>
          <p:nvSpPr>
            <p:cNvPr id="10"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7"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a:solidFill>
                  <a:schemeClr val="tx1">
                    <a:lumMod val="65000"/>
                    <a:lumOff val="35000"/>
                  </a:schemeClr>
                </a:solidFill>
                <a:latin typeface="+mn-lt"/>
              </a:rPr>
              <a:t>Kaynaklar / Kodlar</a:t>
            </a:r>
            <a:endParaRPr lang="en-US" sz="8000" b="1">
              <a:solidFill>
                <a:schemeClr val="tx1">
                  <a:lumMod val="65000"/>
                  <a:lumOff val="35000"/>
                </a:schemeClr>
              </a:solidFill>
              <a:latin typeface="+mn-lt"/>
            </a:endParaRP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138" y="3364666"/>
            <a:ext cx="10190857" cy="7667975"/>
          </a:xfrm>
          <a:prstGeom prst="rect">
            <a:avLst/>
          </a:prstGeom>
        </p:spPr>
      </p:pic>
      <p:pic>
        <p:nvPicPr>
          <p:cNvPr id="2" name="Resim 1"/>
          <p:cNvPicPr>
            <a:picLocks noChangeAspect="1"/>
          </p:cNvPicPr>
          <p:nvPr/>
        </p:nvPicPr>
        <p:blipFill>
          <a:blip r:embed="rId4" cstate="print">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6583708" y="8107870"/>
            <a:ext cx="1230677" cy="1230677"/>
          </a:xfrm>
          <a:prstGeom prst="rect">
            <a:avLst/>
          </a:prstGeom>
        </p:spPr>
      </p:pic>
    </p:spTree>
    <p:extLst>
      <p:ext uri="{BB962C8B-B14F-4D97-AF65-F5344CB8AC3E}">
        <p14:creationId xmlns:p14="http://schemas.microsoft.com/office/powerpoint/2010/main" val="3366555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 8"/>
          <p:cNvGrpSpPr/>
          <p:nvPr/>
        </p:nvGrpSpPr>
        <p:grpSpPr>
          <a:xfrm>
            <a:off x="0" y="0"/>
            <a:ext cx="6376027" cy="1467853"/>
            <a:chOff x="0" y="0"/>
            <a:chExt cx="8392126" cy="1931988"/>
          </a:xfrm>
        </p:grpSpPr>
        <p:sp>
          <p:nvSpPr>
            <p:cNvPr id="10"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1"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27"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algn="just"/>
            <a:r>
              <a:rPr lang="tr-TR" sz="8000" b="1">
                <a:solidFill>
                  <a:schemeClr val="tx1">
                    <a:lumMod val="65000"/>
                    <a:lumOff val="35000"/>
                  </a:schemeClr>
                </a:solidFill>
                <a:latin typeface="+mn-lt"/>
              </a:rPr>
              <a:t>Sorular ve Sorunlar</a:t>
            </a:r>
            <a:endParaRPr lang="en-US" sz="8000" b="1">
              <a:solidFill>
                <a:schemeClr val="tx1">
                  <a:lumMod val="65000"/>
                  <a:lumOff val="35000"/>
                </a:schemeClr>
              </a:solidFill>
              <a:latin typeface="+mn-lt"/>
            </a:endParaRPr>
          </a:p>
        </p:txBody>
      </p:sp>
      <p:sp>
        <p:nvSpPr>
          <p:cNvPr id="28" name="Başlık 1">
            <a:extLst>
              <a:ext uri="{FF2B5EF4-FFF2-40B4-BE49-F238E27FC236}">
                <a16:creationId xmlns:a16="http://schemas.microsoft.com/office/drawing/2014/main" id="{05B75A5C-BDA0-4D6E-960D-897202791CA3}"/>
              </a:ext>
            </a:extLst>
          </p:cNvPr>
          <p:cNvSpPr txBox="1">
            <a:spLocks/>
          </p:cNvSpPr>
          <p:nvPr/>
        </p:nvSpPr>
        <p:spPr>
          <a:xfrm>
            <a:off x="13163352" y="3140290"/>
            <a:ext cx="8130738" cy="2653778"/>
          </a:xfrm>
          <a:prstGeom prst="rect">
            <a:avLst/>
          </a:prstGeom>
        </p:spPr>
        <p:txBody>
          <a:bodyPr vert="horz" lIns="181161" tIns="90580" rIns="181161" bIns="90580" rtlCol="0" anchor="t">
            <a:normAutofit/>
          </a:bodyPr>
          <a:lstStyle>
            <a:lvl1pPr algn="l" defTabSz="1811609" rtl="0" eaLnBrk="1" latinLnBrk="0" hangingPunct="1">
              <a:lnSpc>
                <a:spcPct val="90000"/>
              </a:lnSpc>
              <a:spcBef>
                <a:spcPct val="0"/>
              </a:spcBef>
              <a:buNone/>
              <a:defRPr sz="6300" kern="1200">
                <a:solidFill>
                  <a:schemeClr val="tx1"/>
                </a:solidFill>
                <a:latin typeface="+mj-lt"/>
                <a:ea typeface="+mj-ea"/>
                <a:cs typeface="+mj-cs"/>
              </a:defRPr>
            </a:lvl1pPr>
          </a:lstStyle>
          <a:p>
            <a:pPr marL="571500" lvl="0" indent="-571500" algn="just">
              <a:lnSpc>
                <a:spcPct val="150000"/>
              </a:lnSpc>
              <a:buFontTx/>
              <a:buChar char="-"/>
            </a:pPr>
            <a:r>
              <a:rPr lang="tr-TR" sz="4000" b="1">
                <a:solidFill>
                  <a:schemeClr val="tx1">
                    <a:lumMod val="65000"/>
                    <a:lumOff val="35000"/>
                  </a:schemeClr>
                </a:solidFill>
              </a:rPr>
              <a:t>destek@btkakademi.gov.tr</a:t>
            </a:r>
          </a:p>
          <a:p>
            <a:pPr marL="571500" indent="-571500" algn="just">
              <a:lnSpc>
                <a:spcPct val="150000"/>
              </a:lnSpc>
              <a:buFontTx/>
              <a:buChar char="-"/>
            </a:pPr>
            <a:r>
              <a:rPr lang="tr-TR" sz="4000" b="1">
                <a:solidFill>
                  <a:schemeClr val="tx1">
                    <a:lumMod val="65000"/>
                    <a:lumOff val="35000"/>
                  </a:schemeClr>
                </a:solidFill>
              </a:rPr>
              <a:t>Alo 123</a:t>
            </a:r>
          </a:p>
        </p:txBody>
      </p:sp>
      <p:pic>
        <p:nvPicPr>
          <p:cNvPr id="1026" name="Picture 2" descr="Call center operators carrying communication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63" y="4422615"/>
            <a:ext cx="11820683" cy="859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59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AA7084-6F67-1AF1-16BC-A4ED1058C1CA}"/>
              </a:ext>
            </a:extLst>
          </p:cNvPr>
          <p:cNvSpPr>
            <a:spLocks noGrp="1"/>
          </p:cNvSpPr>
          <p:nvPr>
            <p:ph type="title"/>
          </p:nvPr>
        </p:nvSpPr>
        <p:spPr/>
        <p:txBody>
          <a:bodyPr/>
          <a:lstStyle/>
          <a:p>
            <a:r>
              <a:rPr lang="en-US" dirty="0"/>
              <a:t>Django </a:t>
            </a:r>
            <a:r>
              <a:rPr lang="en-US" dirty="0" err="1"/>
              <a:t>Bileşenleri</a:t>
            </a:r>
            <a:endParaRPr lang="tr-TR" dirty="0"/>
          </a:p>
        </p:txBody>
      </p:sp>
      <p:sp>
        <p:nvSpPr>
          <p:cNvPr id="3" name="İçerik Yer Tutucusu 2">
            <a:extLst>
              <a:ext uri="{FF2B5EF4-FFF2-40B4-BE49-F238E27FC236}">
                <a16:creationId xmlns:a16="http://schemas.microsoft.com/office/drawing/2014/main" id="{66006AA6-B354-58B6-4EED-6241D31F7D85}"/>
              </a:ext>
            </a:extLst>
          </p:cNvPr>
          <p:cNvSpPr>
            <a:spLocks noGrp="1"/>
          </p:cNvSpPr>
          <p:nvPr>
            <p:ph idx="1"/>
          </p:nvPr>
        </p:nvSpPr>
        <p:spPr/>
        <p:txBody>
          <a:bodyPr/>
          <a:lstStyle/>
          <a:p>
            <a:r>
              <a:rPr lang="tr-TR" b="0" i="0" dirty="0" err="1">
                <a:solidFill>
                  <a:srgbClr val="202122"/>
                </a:solidFill>
                <a:effectLst/>
                <a:latin typeface="Arial" panose="020B0604020202020204" pitchFamily="34" charset="0"/>
              </a:rPr>
              <a:t>Django</a:t>
            </a:r>
            <a:r>
              <a:rPr lang="tr-TR" b="0" i="0" dirty="0">
                <a:solidFill>
                  <a:srgbClr val="202122"/>
                </a:solidFill>
                <a:effectLst/>
                <a:latin typeface="Arial" panose="020B0604020202020204" pitchFamily="34" charset="0"/>
              </a:rPr>
              <a:t> uygulama çatısı içinde </a:t>
            </a:r>
            <a:r>
              <a:rPr lang="tr-TR" b="0" i="0" u="none" strike="noStrike" dirty="0">
                <a:solidFill>
                  <a:srgbClr val="3366CC"/>
                </a:solidFill>
                <a:effectLst/>
                <a:latin typeface="Arial" panose="020B0604020202020204" pitchFamily="34" charset="0"/>
                <a:hlinkClick r:id="rId2" tooltip="Veri modelleme"/>
              </a:rPr>
              <a:t>veri modelleri</a:t>
            </a:r>
            <a:r>
              <a:rPr lang="tr-TR" b="0" i="0" dirty="0">
                <a:solidFill>
                  <a:srgbClr val="202122"/>
                </a:solidFill>
                <a:effectLst/>
                <a:latin typeface="Arial" panose="020B0604020202020204" pitchFamily="34" charset="0"/>
              </a:rPr>
              <a:t> (Python sınıfları olarak tanımlanır) ve </a:t>
            </a:r>
            <a:r>
              <a:rPr lang="tr-TR" b="0" i="0" u="none" strike="noStrike" dirty="0">
                <a:solidFill>
                  <a:srgbClr val="3366CC"/>
                </a:solidFill>
                <a:effectLst/>
                <a:latin typeface="Arial" panose="020B0604020202020204" pitchFamily="34" charset="0"/>
                <a:hlinkClick r:id="rId3" tooltip="İlişkisel veritabanı"/>
              </a:rPr>
              <a:t>ilişkisel </a:t>
            </a:r>
            <a:r>
              <a:rPr lang="tr-TR" b="0" i="0" u="none" strike="noStrike" dirty="0" err="1">
                <a:solidFill>
                  <a:srgbClr val="3366CC"/>
                </a:solidFill>
                <a:effectLst/>
                <a:latin typeface="Arial" panose="020B0604020202020204" pitchFamily="34" charset="0"/>
                <a:hlinkClick r:id="rId3" tooltip="İlişkisel veritabanı"/>
              </a:rPr>
              <a:t>veritabanı</a:t>
            </a:r>
            <a:r>
              <a:rPr lang="tr-TR" b="0" i="0" dirty="0">
                <a:solidFill>
                  <a:srgbClr val="202122"/>
                </a:solidFill>
                <a:effectLst/>
                <a:latin typeface="Arial" panose="020B0604020202020204" pitchFamily="34" charset="0"/>
              </a:rPr>
              <a:t> arasında aracı olarak çalışan bir </a:t>
            </a:r>
            <a:r>
              <a:rPr lang="tr-TR" b="0" i="0" u="none" strike="noStrike" dirty="0">
                <a:solidFill>
                  <a:srgbClr val="D73333"/>
                </a:solidFill>
                <a:effectLst/>
                <a:latin typeface="Arial" panose="020B0604020202020204" pitchFamily="34" charset="0"/>
                <a:hlinkClick r:id="rId4" tooltip="Object-relational mapping (sayfa mevcut değil)"/>
              </a:rPr>
              <a:t>nesne-ilişkisel eşleştirme</a:t>
            </a:r>
            <a:r>
              <a:rPr lang="tr-TR" b="0" i="0" dirty="0">
                <a:solidFill>
                  <a:srgbClr val="202122"/>
                </a:solidFill>
                <a:effectLst/>
                <a:latin typeface="Arial" panose="020B0604020202020204" pitchFamily="34" charset="0"/>
              </a:rPr>
              <a:t> bileşeni; </a:t>
            </a:r>
            <a:r>
              <a:rPr lang="tr-TR" b="0" i="0" u="none" strike="noStrike" dirty="0">
                <a:solidFill>
                  <a:srgbClr val="3366CC"/>
                </a:solidFill>
                <a:effectLst/>
                <a:latin typeface="Arial" panose="020B0604020202020204" pitchFamily="34" charset="0"/>
                <a:hlinkClick r:id="rId5" tooltip="Düzenli ifadeler"/>
              </a:rPr>
              <a:t>düzenli ifadeler</a:t>
            </a:r>
            <a:r>
              <a:rPr lang="tr-TR" b="0" i="0" dirty="0">
                <a:solidFill>
                  <a:srgbClr val="202122"/>
                </a:solidFill>
                <a:effectLst/>
                <a:latin typeface="Arial" panose="020B0604020202020204" pitchFamily="34" charset="0"/>
              </a:rPr>
              <a:t> tabanlı bir </a:t>
            </a:r>
            <a:r>
              <a:rPr lang="tr-TR" b="0" i="0" u="none" strike="noStrike" dirty="0">
                <a:solidFill>
                  <a:srgbClr val="3366CC"/>
                </a:solidFill>
                <a:effectLst/>
                <a:latin typeface="Arial" panose="020B0604020202020204" pitchFamily="34" charset="0"/>
                <a:hlinkClick r:id="rId6" tooltip="Url"/>
              </a:rPr>
              <a:t>url</a:t>
            </a:r>
            <a:r>
              <a:rPr lang="tr-TR" b="0" i="0" dirty="0">
                <a:solidFill>
                  <a:srgbClr val="202122"/>
                </a:solidFill>
                <a:effectLst/>
                <a:latin typeface="Arial" panose="020B0604020202020204" pitchFamily="34" charset="0"/>
              </a:rPr>
              <a:t> dağıtıcı; istekleri işlemek için bir görünüm sistemi; ve </a:t>
            </a:r>
            <a:r>
              <a:rPr lang="tr-TR" b="0" i="0" u="none" strike="noStrike" dirty="0">
                <a:solidFill>
                  <a:srgbClr val="3366CC"/>
                </a:solidFill>
                <a:effectLst/>
                <a:latin typeface="Arial" panose="020B0604020202020204" pitchFamily="34" charset="0"/>
                <a:hlinkClick r:id="rId7" tooltip="Web şablon sistemi"/>
              </a:rPr>
              <a:t>şablon sistemi</a:t>
            </a:r>
            <a:r>
              <a:rPr lang="tr-TR" b="0" i="0" dirty="0">
                <a:solidFill>
                  <a:srgbClr val="202122"/>
                </a:solidFill>
                <a:effectLst/>
                <a:latin typeface="Arial" panose="020B0604020202020204" pitchFamily="34" charset="0"/>
              </a:rPr>
              <a:t> barındırır.</a:t>
            </a:r>
            <a:endParaRPr lang="tr-TR" dirty="0"/>
          </a:p>
        </p:txBody>
      </p:sp>
    </p:spTree>
    <p:extLst>
      <p:ext uri="{BB962C8B-B14F-4D97-AF65-F5344CB8AC3E}">
        <p14:creationId xmlns:p14="http://schemas.microsoft.com/office/powerpoint/2010/main" val="340640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24379491" cy="13357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descr="metin, ekran görüntüsü, diyagram, tasarım içeren bir resim">
            <a:extLst>
              <a:ext uri="{FF2B5EF4-FFF2-40B4-BE49-F238E27FC236}">
                <a16:creationId xmlns:a16="http://schemas.microsoft.com/office/drawing/2014/main" id="{D9EFE1E9-E60D-9E1A-EA78-43F8BF13DA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640"/>
          <a:stretch/>
        </p:blipFill>
        <p:spPr>
          <a:xfrm>
            <a:off x="20" y="2496"/>
            <a:ext cx="24385567" cy="13354729"/>
          </a:xfrm>
          <a:prstGeom prst="rect">
            <a:avLst/>
          </a:prstGeom>
        </p:spPr>
      </p:pic>
    </p:spTree>
    <p:extLst>
      <p:ext uri="{BB962C8B-B14F-4D97-AF65-F5344CB8AC3E}">
        <p14:creationId xmlns:p14="http://schemas.microsoft.com/office/powerpoint/2010/main" val="218632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53" y="2435226"/>
            <a:ext cx="11403548" cy="8809432"/>
          </a:xfrm>
          <a:prstGeom prst="rect">
            <a:avLst/>
          </a:prstGeom>
        </p:spPr>
      </p:pic>
      <p:sp>
        <p:nvSpPr>
          <p:cNvPr id="7" name="Başlık 1">
            <a:extLst>
              <a:ext uri="{FF2B5EF4-FFF2-40B4-BE49-F238E27FC236}">
                <a16:creationId xmlns:a16="http://schemas.microsoft.com/office/drawing/2014/main" id="{05B75A5C-BDA0-4D6E-960D-897202791CA3}"/>
              </a:ext>
            </a:extLst>
          </p:cNvPr>
          <p:cNvSpPr>
            <a:spLocks noGrp="1"/>
          </p:cNvSpPr>
          <p:nvPr>
            <p:ph type="title"/>
          </p:nvPr>
        </p:nvSpPr>
        <p:spPr/>
        <p:txBody>
          <a:bodyPr vert="horz" lIns="181161" tIns="90580" rIns="181161" bIns="90580" rtlCol="0" anchor="b">
            <a:noAutofit/>
          </a:bodyPr>
          <a:lstStyle/>
          <a:p>
            <a:pPr algn="just"/>
            <a:r>
              <a:rPr lang="tr-TR" sz="8000" b="1" dirty="0">
                <a:solidFill>
                  <a:schemeClr val="tx1">
                    <a:lumMod val="65000"/>
                    <a:lumOff val="35000"/>
                  </a:schemeClr>
                </a:solidFill>
                <a:latin typeface="+mn-lt"/>
              </a:rPr>
              <a:t>Eğitimin Hedefi / Amacı</a:t>
            </a:r>
            <a:endParaRPr lang="en-US" sz="8000" b="1" dirty="0">
              <a:solidFill>
                <a:schemeClr val="tx1">
                  <a:lumMod val="65000"/>
                  <a:lumOff val="35000"/>
                </a:schemeClr>
              </a:solidFill>
              <a:latin typeface="+mn-lt"/>
            </a:endParaRPr>
          </a:p>
        </p:txBody>
      </p:sp>
      <p:sp>
        <p:nvSpPr>
          <p:cNvPr id="6" name="İçerik Yer Tutucusu 5">
            <a:extLst>
              <a:ext uri="{FF2B5EF4-FFF2-40B4-BE49-F238E27FC236}">
                <a16:creationId xmlns:a16="http://schemas.microsoft.com/office/drawing/2014/main" id="{78F6975C-F8B0-39AC-D2DB-A81A8FCE5D21}"/>
              </a:ext>
            </a:extLst>
          </p:cNvPr>
          <p:cNvSpPr>
            <a:spLocks noGrp="1"/>
          </p:cNvSpPr>
          <p:nvPr>
            <p:ph sz="quarter" idx="4"/>
          </p:nvPr>
        </p:nvSpPr>
        <p:spPr>
          <a:xfrm>
            <a:off x="12345204" y="3680584"/>
            <a:ext cx="10367051" cy="7176417"/>
          </a:xfrm>
        </p:spPr>
        <p:txBody>
          <a:bodyPr/>
          <a:lstStyle/>
          <a:p>
            <a:r>
              <a:rPr lang="en-US" dirty="0"/>
              <a:t>Django Frame </a:t>
            </a:r>
            <a:r>
              <a:rPr lang="en-US" dirty="0" err="1"/>
              <a:t>Bilgisi</a:t>
            </a:r>
            <a:r>
              <a:rPr lang="en-US" dirty="0"/>
              <a:t> </a:t>
            </a:r>
            <a:r>
              <a:rPr lang="en-US" dirty="0" err="1"/>
              <a:t>edinmek</a:t>
            </a:r>
            <a:r>
              <a:rPr lang="en-US" dirty="0"/>
              <a:t>,</a:t>
            </a:r>
          </a:p>
          <a:p>
            <a:r>
              <a:rPr lang="en-US" dirty="0"/>
              <a:t>Django </a:t>
            </a:r>
            <a:r>
              <a:rPr lang="en-US" dirty="0" err="1"/>
              <a:t>ile</a:t>
            </a:r>
            <a:r>
              <a:rPr lang="en-US" dirty="0"/>
              <a:t> Bir E </a:t>
            </a:r>
            <a:r>
              <a:rPr lang="en-US" dirty="0" err="1"/>
              <a:t>Ticaret</a:t>
            </a:r>
            <a:r>
              <a:rPr lang="en-US" dirty="0"/>
              <a:t> </a:t>
            </a:r>
            <a:r>
              <a:rPr lang="en-US" dirty="0" err="1"/>
              <a:t>Sitesi</a:t>
            </a:r>
            <a:r>
              <a:rPr lang="en-US" dirty="0"/>
              <a:t> </a:t>
            </a:r>
            <a:r>
              <a:rPr lang="en-US" dirty="0" err="1"/>
              <a:t>Geliştirmek</a:t>
            </a:r>
            <a:r>
              <a:rPr lang="en-US" dirty="0"/>
              <a:t>,</a:t>
            </a:r>
          </a:p>
          <a:p>
            <a:r>
              <a:rPr lang="en-US" dirty="0" err="1"/>
              <a:t>Proje</a:t>
            </a:r>
            <a:r>
              <a:rPr lang="en-US" dirty="0"/>
              <a:t> </a:t>
            </a:r>
            <a:r>
              <a:rPr lang="en-US" dirty="0" err="1"/>
              <a:t>Dökümantasyonu</a:t>
            </a:r>
            <a:r>
              <a:rPr lang="en-US" dirty="0"/>
              <a:t> </a:t>
            </a:r>
            <a:r>
              <a:rPr lang="en-US" dirty="0" err="1"/>
              <a:t>Hazırlamak</a:t>
            </a:r>
            <a:endParaRPr lang="en-US" dirty="0"/>
          </a:p>
          <a:p>
            <a:r>
              <a:rPr lang="en-US" dirty="0" err="1"/>
              <a:t>Proje</a:t>
            </a:r>
            <a:r>
              <a:rPr lang="en-US" dirty="0"/>
              <a:t> </a:t>
            </a:r>
            <a:r>
              <a:rPr lang="en-US" dirty="0" err="1"/>
              <a:t>Sunumu</a:t>
            </a:r>
            <a:r>
              <a:rPr lang="en-US" dirty="0"/>
              <a:t> </a:t>
            </a:r>
            <a:r>
              <a:rPr lang="en-US" dirty="0" err="1"/>
              <a:t>Yapmak</a:t>
            </a:r>
            <a:endParaRPr lang="tr-TR" dirty="0"/>
          </a:p>
        </p:txBody>
      </p:sp>
      <p:grpSp>
        <p:nvGrpSpPr>
          <p:cNvPr id="10" name="Grup 9"/>
          <p:cNvGrpSpPr/>
          <p:nvPr/>
        </p:nvGrpSpPr>
        <p:grpSpPr>
          <a:xfrm>
            <a:off x="0" y="0"/>
            <a:ext cx="6376027" cy="1467853"/>
            <a:chOff x="0" y="0"/>
            <a:chExt cx="8392126" cy="1931988"/>
          </a:xfrm>
        </p:grpSpPr>
        <p:sp>
          <p:nvSpPr>
            <p:cNvPr id="11"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Tree>
    <p:extLst>
      <p:ext uri="{BB962C8B-B14F-4D97-AF65-F5344CB8AC3E}">
        <p14:creationId xmlns:p14="http://schemas.microsoft.com/office/powerpoint/2010/main" val="400153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lvl1pPr algn="just">
              <a:lnSpc>
                <a:spcPct val="90000"/>
              </a:lnSpc>
              <a:spcBef>
                <a:spcPct val="0"/>
              </a:spcBef>
              <a:buNone/>
              <a:defRPr sz="8000" b="1">
                <a:solidFill>
                  <a:schemeClr val="tx1">
                    <a:lumMod val="65000"/>
                    <a:lumOff val="35000"/>
                  </a:schemeClr>
                </a:solidFill>
                <a:ea typeface="+mj-ea"/>
                <a:cs typeface="+mj-cs"/>
              </a:defRPr>
            </a:lvl1pPr>
          </a:lstStyle>
          <a:p>
            <a:r>
              <a:rPr lang="tr-TR"/>
              <a:t>Eğitim Seviyesi / Niteliği</a:t>
            </a:r>
            <a:endParaRPr lang="en-US"/>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059" y="3406587"/>
            <a:ext cx="8862155" cy="7876240"/>
          </a:xfrm>
          <a:prstGeom prst="rect">
            <a:avLst/>
          </a:prstGeom>
        </p:spPr>
      </p:pic>
      <p:grpSp>
        <p:nvGrpSpPr>
          <p:cNvPr id="10" name="Grup 9"/>
          <p:cNvGrpSpPr/>
          <p:nvPr/>
        </p:nvGrpSpPr>
        <p:grpSpPr>
          <a:xfrm>
            <a:off x="0" y="0"/>
            <a:ext cx="6376027" cy="1467853"/>
            <a:chOff x="0" y="0"/>
            <a:chExt cx="8392126" cy="1931988"/>
          </a:xfrm>
        </p:grpSpPr>
        <p:sp>
          <p:nvSpPr>
            <p:cNvPr id="11"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5" name="İçerik Yer Tutucusu 4">
            <a:extLst>
              <a:ext uri="{FF2B5EF4-FFF2-40B4-BE49-F238E27FC236}">
                <a16:creationId xmlns:a16="http://schemas.microsoft.com/office/drawing/2014/main" id="{6A65E14C-0A54-EFA9-AE5D-63E78B9041F5}"/>
              </a:ext>
            </a:extLst>
          </p:cNvPr>
          <p:cNvSpPr>
            <a:spLocks noGrp="1"/>
          </p:cNvSpPr>
          <p:nvPr>
            <p:ph sz="half" idx="2"/>
          </p:nvPr>
        </p:nvSpPr>
        <p:spPr/>
        <p:txBody>
          <a:bodyPr/>
          <a:lstStyle/>
          <a:p>
            <a:r>
              <a:rPr lang="en-US" dirty="0" err="1"/>
              <a:t>Orta</a:t>
            </a:r>
            <a:r>
              <a:rPr lang="en-US" dirty="0"/>
              <a:t> </a:t>
            </a:r>
            <a:r>
              <a:rPr lang="en-US" dirty="0" err="1"/>
              <a:t>Seviye</a:t>
            </a:r>
            <a:endParaRPr lang="en-US" dirty="0"/>
          </a:p>
          <a:p>
            <a:r>
              <a:rPr lang="en-US" dirty="0"/>
              <a:t>Web </a:t>
            </a:r>
            <a:r>
              <a:rPr lang="en-US" dirty="0" err="1"/>
              <a:t>uygulama</a:t>
            </a:r>
            <a:r>
              <a:rPr lang="en-US" dirty="0"/>
              <a:t> </a:t>
            </a:r>
            <a:r>
              <a:rPr lang="en-US" dirty="0" err="1"/>
              <a:t>geliştirme</a:t>
            </a:r>
            <a:r>
              <a:rPr lang="en-US" dirty="0"/>
              <a:t> </a:t>
            </a:r>
            <a:r>
              <a:rPr lang="en-US" dirty="0" err="1"/>
              <a:t>mimarisini</a:t>
            </a:r>
            <a:r>
              <a:rPr lang="en-US" dirty="0"/>
              <a:t> </a:t>
            </a:r>
            <a:r>
              <a:rPr lang="en-US" dirty="0" err="1"/>
              <a:t>bir</a:t>
            </a:r>
            <a:r>
              <a:rPr lang="en-US" dirty="0"/>
              <a:t> web frame </a:t>
            </a:r>
            <a:r>
              <a:rPr lang="en-US" dirty="0" err="1"/>
              <a:t>olan</a:t>
            </a:r>
            <a:r>
              <a:rPr lang="en-US" dirty="0"/>
              <a:t> Django </a:t>
            </a:r>
            <a:r>
              <a:rPr lang="en-US" dirty="0" err="1"/>
              <a:t>ile</a:t>
            </a:r>
            <a:r>
              <a:rPr lang="en-US" dirty="0"/>
              <a:t> </a:t>
            </a:r>
            <a:r>
              <a:rPr lang="en-US" dirty="0" err="1"/>
              <a:t>öğrenek</a:t>
            </a:r>
            <a:r>
              <a:rPr lang="en-US" dirty="0"/>
              <a:t> </a:t>
            </a:r>
            <a:r>
              <a:rPr lang="en-US" dirty="0" err="1"/>
              <a:t>proje</a:t>
            </a:r>
            <a:r>
              <a:rPr lang="en-US" dirty="0"/>
              <a:t> </a:t>
            </a:r>
            <a:r>
              <a:rPr lang="en-US" dirty="0" err="1"/>
              <a:t>geliştirmek</a:t>
            </a:r>
            <a:r>
              <a:rPr lang="en-US" dirty="0"/>
              <a:t>,</a:t>
            </a:r>
          </a:p>
          <a:p>
            <a:pPr marL="0" indent="0">
              <a:buNone/>
            </a:pPr>
            <a:endParaRPr lang="tr-TR" dirty="0"/>
          </a:p>
        </p:txBody>
      </p:sp>
    </p:spTree>
    <p:extLst>
      <p:ext uri="{BB962C8B-B14F-4D97-AF65-F5344CB8AC3E}">
        <p14:creationId xmlns:p14="http://schemas.microsoft.com/office/powerpoint/2010/main" val="190374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3" y="4620506"/>
            <a:ext cx="11982054" cy="5742694"/>
          </a:xfrm>
          <a:prstGeom prst="rect">
            <a:avLst/>
          </a:prstGeom>
        </p:spPr>
      </p:pic>
      <p:sp>
        <p:nvSpPr>
          <p:cNvPr id="7" name="Başlık 1">
            <a:extLst>
              <a:ext uri="{FF2B5EF4-FFF2-40B4-BE49-F238E27FC236}">
                <a16:creationId xmlns:a16="http://schemas.microsoft.com/office/drawing/2014/main" id="{05B75A5C-BDA0-4D6E-960D-897202791CA3}"/>
              </a:ext>
            </a:extLst>
          </p:cNvPr>
          <p:cNvSpPr txBox="1">
            <a:spLocks/>
          </p:cNvSpPr>
          <p:nvPr/>
        </p:nvSpPr>
        <p:spPr>
          <a:xfrm>
            <a:off x="11880000" y="1800000"/>
            <a:ext cx="10515349" cy="1340290"/>
          </a:xfrm>
          <a:prstGeom prst="rect">
            <a:avLst/>
          </a:prstGeom>
        </p:spPr>
        <p:txBody>
          <a:bodyPr vert="horz" lIns="181161" tIns="90580" rIns="181161" bIns="90580" rtlCol="0" anchor="b">
            <a:noAutofit/>
          </a:bodyPr>
          <a:lstStyle>
            <a:defPPr>
              <a:defRPr lang="tr-TR"/>
            </a:defPPr>
            <a:lvl1pPr algn="just">
              <a:lnSpc>
                <a:spcPct val="90000"/>
              </a:lnSpc>
              <a:spcBef>
                <a:spcPct val="0"/>
              </a:spcBef>
              <a:buNone/>
              <a:defRPr sz="8000" b="1">
                <a:solidFill>
                  <a:schemeClr val="tx1">
                    <a:lumMod val="65000"/>
                    <a:lumOff val="35000"/>
                  </a:schemeClr>
                </a:solidFill>
                <a:ea typeface="+mj-ea"/>
                <a:cs typeface="+mj-cs"/>
              </a:defRPr>
            </a:lvl1pPr>
          </a:lstStyle>
          <a:p>
            <a:r>
              <a:rPr lang="tr-TR"/>
              <a:t>Hedef Kitle</a:t>
            </a:r>
            <a:endParaRPr lang="en-US"/>
          </a:p>
        </p:txBody>
      </p:sp>
      <p:grpSp>
        <p:nvGrpSpPr>
          <p:cNvPr id="10" name="Grup 9"/>
          <p:cNvGrpSpPr/>
          <p:nvPr/>
        </p:nvGrpSpPr>
        <p:grpSpPr>
          <a:xfrm>
            <a:off x="0" y="0"/>
            <a:ext cx="6376027" cy="1467853"/>
            <a:chOff x="0" y="0"/>
            <a:chExt cx="8392126" cy="1931988"/>
          </a:xfrm>
        </p:grpSpPr>
        <p:sp>
          <p:nvSpPr>
            <p:cNvPr id="11" name="Freeform 29"/>
            <p:cNvSpPr>
              <a:spLocks/>
            </p:cNvSpPr>
            <p:nvPr/>
          </p:nvSpPr>
          <p:spPr bwMode="auto">
            <a:xfrm>
              <a:off x="0" y="0"/>
              <a:ext cx="8392126" cy="1931988"/>
            </a:xfrm>
            <a:custGeom>
              <a:avLst/>
              <a:gdLst>
                <a:gd name="T0" fmla="*/ 5147 w 5147"/>
                <a:gd name="T1" fmla="*/ 0 h 1217"/>
                <a:gd name="T2" fmla="*/ 0 w 5147"/>
                <a:gd name="T3" fmla="*/ 0 h 1217"/>
                <a:gd name="T4" fmla="*/ 0 w 5147"/>
                <a:gd name="T5" fmla="*/ 999 h 1217"/>
                <a:gd name="T6" fmla="*/ 0 w 5147"/>
                <a:gd name="T7" fmla="*/ 999 h 1217"/>
                <a:gd name="T8" fmla="*/ 33 w 5147"/>
                <a:gd name="T9" fmla="*/ 1015 h 1217"/>
                <a:gd name="T10" fmla="*/ 76 w 5147"/>
                <a:gd name="T11" fmla="*/ 1034 h 1217"/>
                <a:gd name="T12" fmla="*/ 134 w 5147"/>
                <a:gd name="T13" fmla="*/ 1058 h 1217"/>
                <a:gd name="T14" fmla="*/ 210 w 5147"/>
                <a:gd name="T15" fmla="*/ 1085 h 1217"/>
                <a:gd name="T16" fmla="*/ 304 w 5147"/>
                <a:gd name="T17" fmla="*/ 1112 h 1217"/>
                <a:gd name="T18" fmla="*/ 356 w 5147"/>
                <a:gd name="T19" fmla="*/ 1126 h 1217"/>
                <a:gd name="T20" fmla="*/ 415 w 5147"/>
                <a:gd name="T21" fmla="*/ 1139 h 1217"/>
                <a:gd name="T22" fmla="*/ 475 w 5147"/>
                <a:gd name="T23" fmla="*/ 1153 h 1217"/>
                <a:gd name="T24" fmla="*/ 541 w 5147"/>
                <a:gd name="T25" fmla="*/ 1167 h 1217"/>
                <a:gd name="T26" fmla="*/ 611 w 5147"/>
                <a:gd name="T27" fmla="*/ 1178 h 1217"/>
                <a:gd name="T28" fmla="*/ 685 w 5147"/>
                <a:gd name="T29" fmla="*/ 1188 h 1217"/>
                <a:gd name="T30" fmla="*/ 765 w 5147"/>
                <a:gd name="T31" fmla="*/ 1198 h 1217"/>
                <a:gd name="T32" fmla="*/ 847 w 5147"/>
                <a:gd name="T33" fmla="*/ 1206 h 1217"/>
                <a:gd name="T34" fmla="*/ 935 w 5147"/>
                <a:gd name="T35" fmla="*/ 1211 h 1217"/>
                <a:gd name="T36" fmla="*/ 1026 w 5147"/>
                <a:gd name="T37" fmla="*/ 1215 h 1217"/>
                <a:gd name="T38" fmla="*/ 1122 w 5147"/>
                <a:gd name="T39" fmla="*/ 1217 h 1217"/>
                <a:gd name="T40" fmla="*/ 1223 w 5147"/>
                <a:gd name="T41" fmla="*/ 1217 h 1217"/>
                <a:gd name="T42" fmla="*/ 1328 w 5147"/>
                <a:gd name="T43" fmla="*/ 1215 h 1217"/>
                <a:gd name="T44" fmla="*/ 1437 w 5147"/>
                <a:gd name="T45" fmla="*/ 1210 h 1217"/>
                <a:gd name="T46" fmla="*/ 1550 w 5147"/>
                <a:gd name="T47" fmla="*/ 1202 h 1217"/>
                <a:gd name="T48" fmla="*/ 1667 w 5147"/>
                <a:gd name="T49" fmla="*/ 1190 h 1217"/>
                <a:gd name="T50" fmla="*/ 1790 w 5147"/>
                <a:gd name="T51" fmla="*/ 1174 h 1217"/>
                <a:gd name="T52" fmla="*/ 1916 w 5147"/>
                <a:gd name="T53" fmla="*/ 1157 h 1217"/>
                <a:gd name="T54" fmla="*/ 2049 w 5147"/>
                <a:gd name="T55" fmla="*/ 1134 h 1217"/>
                <a:gd name="T56" fmla="*/ 2183 w 5147"/>
                <a:gd name="T57" fmla="*/ 1108 h 1217"/>
                <a:gd name="T58" fmla="*/ 2183 w 5147"/>
                <a:gd name="T59" fmla="*/ 1108 h 1217"/>
                <a:gd name="T60" fmla="*/ 2323 w 5147"/>
                <a:gd name="T61" fmla="*/ 1065 h 1217"/>
                <a:gd name="T62" fmla="*/ 2458 w 5147"/>
                <a:gd name="T63" fmla="*/ 1023 h 1217"/>
                <a:gd name="T64" fmla="*/ 2582 w 5147"/>
                <a:gd name="T65" fmla="*/ 978 h 1217"/>
                <a:gd name="T66" fmla="*/ 2703 w 5147"/>
                <a:gd name="T67" fmla="*/ 935 h 1217"/>
                <a:gd name="T68" fmla="*/ 2816 w 5147"/>
                <a:gd name="T69" fmla="*/ 892 h 1217"/>
                <a:gd name="T70" fmla="*/ 2925 w 5147"/>
                <a:gd name="T71" fmla="*/ 847 h 1217"/>
                <a:gd name="T72" fmla="*/ 3026 w 5147"/>
                <a:gd name="T73" fmla="*/ 804 h 1217"/>
                <a:gd name="T74" fmla="*/ 3126 w 5147"/>
                <a:gd name="T75" fmla="*/ 762 h 1217"/>
                <a:gd name="T76" fmla="*/ 3219 w 5147"/>
                <a:gd name="T77" fmla="*/ 719 h 1217"/>
                <a:gd name="T78" fmla="*/ 3309 w 5147"/>
                <a:gd name="T79" fmla="*/ 676 h 1217"/>
                <a:gd name="T80" fmla="*/ 3476 w 5147"/>
                <a:gd name="T81" fmla="*/ 594 h 1217"/>
                <a:gd name="T82" fmla="*/ 3636 w 5147"/>
                <a:gd name="T83" fmla="*/ 512 h 1217"/>
                <a:gd name="T84" fmla="*/ 3786 w 5147"/>
                <a:gd name="T85" fmla="*/ 434 h 1217"/>
                <a:gd name="T86" fmla="*/ 3934 w 5147"/>
                <a:gd name="T87" fmla="*/ 360 h 1217"/>
                <a:gd name="T88" fmla="*/ 4008 w 5147"/>
                <a:gd name="T89" fmla="*/ 323 h 1217"/>
                <a:gd name="T90" fmla="*/ 4080 w 5147"/>
                <a:gd name="T91" fmla="*/ 290 h 1217"/>
                <a:gd name="T92" fmla="*/ 4156 w 5147"/>
                <a:gd name="T93" fmla="*/ 257 h 1217"/>
                <a:gd name="T94" fmla="*/ 4230 w 5147"/>
                <a:gd name="T95" fmla="*/ 226 h 1217"/>
                <a:gd name="T96" fmla="*/ 4308 w 5147"/>
                <a:gd name="T97" fmla="*/ 195 h 1217"/>
                <a:gd name="T98" fmla="*/ 4387 w 5147"/>
                <a:gd name="T99" fmla="*/ 166 h 1217"/>
                <a:gd name="T100" fmla="*/ 4469 w 5147"/>
                <a:gd name="T101" fmla="*/ 138 h 1217"/>
                <a:gd name="T102" fmla="*/ 4553 w 5147"/>
                <a:gd name="T103" fmla="*/ 113 h 1217"/>
                <a:gd name="T104" fmla="*/ 4643 w 5147"/>
                <a:gd name="T105" fmla="*/ 90 h 1217"/>
                <a:gd name="T106" fmla="*/ 4734 w 5147"/>
                <a:gd name="T107" fmla="*/ 68 h 1217"/>
                <a:gd name="T108" fmla="*/ 4830 w 5147"/>
                <a:gd name="T109" fmla="*/ 47 h 1217"/>
                <a:gd name="T110" fmla="*/ 4931 w 5147"/>
                <a:gd name="T111" fmla="*/ 29 h 1217"/>
                <a:gd name="T112" fmla="*/ 5036 w 5147"/>
                <a:gd name="T113" fmla="*/ 14 h 1217"/>
                <a:gd name="T114" fmla="*/ 5147 w 5147"/>
                <a:gd name="T115" fmla="*/ 0 h 1217"/>
                <a:gd name="T116" fmla="*/ 5147 w 5147"/>
                <a:gd name="T117"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47" h="1217">
                  <a:moveTo>
                    <a:pt x="5147" y="0"/>
                  </a:moveTo>
                  <a:lnTo>
                    <a:pt x="0" y="0"/>
                  </a:lnTo>
                  <a:lnTo>
                    <a:pt x="0" y="999"/>
                  </a:lnTo>
                  <a:lnTo>
                    <a:pt x="0" y="999"/>
                  </a:lnTo>
                  <a:lnTo>
                    <a:pt x="33" y="1015"/>
                  </a:lnTo>
                  <a:lnTo>
                    <a:pt x="76" y="1034"/>
                  </a:lnTo>
                  <a:lnTo>
                    <a:pt x="134" y="1058"/>
                  </a:lnTo>
                  <a:lnTo>
                    <a:pt x="210" y="1085"/>
                  </a:lnTo>
                  <a:lnTo>
                    <a:pt x="304" y="1112"/>
                  </a:lnTo>
                  <a:lnTo>
                    <a:pt x="356" y="1126"/>
                  </a:lnTo>
                  <a:lnTo>
                    <a:pt x="415" y="1139"/>
                  </a:lnTo>
                  <a:lnTo>
                    <a:pt x="475" y="1153"/>
                  </a:lnTo>
                  <a:lnTo>
                    <a:pt x="541" y="1167"/>
                  </a:lnTo>
                  <a:lnTo>
                    <a:pt x="611" y="1178"/>
                  </a:lnTo>
                  <a:lnTo>
                    <a:pt x="685" y="1188"/>
                  </a:lnTo>
                  <a:lnTo>
                    <a:pt x="765" y="1198"/>
                  </a:lnTo>
                  <a:lnTo>
                    <a:pt x="847" y="1206"/>
                  </a:lnTo>
                  <a:lnTo>
                    <a:pt x="935" y="1211"/>
                  </a:lnTo>
                  <a:lnTo>
                    <a:pt x="1026" y="1215"/>
                  </a:lnTo>
                  <a:lnTo>
                    <a:pt x="1122" y="1217"/>
                  </a:lnTo>
                  <a:lnTo>
                    <a:pt x="1223" y="1217"/>
                  </a:lnTo>
                  <a:lnTo>
                    <a:pt x="1328" y="1215"/>
                  </a:lnTo>
                  <a:lnTo>
                    <a:pt x="1437" y="1210"/>
                  </a:lnTo>
                  <a:lnTo>
                    <a:pt x="1550" y="1202"/>
                  </a:lnTo>
                  <a:lnTo>
                    <a:pt x="1667" y="1190"/>
                  </a:lnTo>
                  <a:lnTo>
                    <a:pt x="1790" y="1174"/>
                  </a:lnTo>
                  <a:lnTo>
                    <a:pt x="1916" y="1157"/>
                  </a:lnTo>
                  <a:lnTo>
                    <a:pt x="2049" y="1134"/>
                  </a:lnTo>
                  <a:lnTo>
                    <a:pt x="2183" y="1108"/>
                  </a:lnTo>
                  <a:lnTo>
                    <a:pt x="2183" y="1108"/>
                  </a:lnTo>
                  <a:lnTo>
                    <a:pt x="2323" y="1065"/>
                  </a:lnTo>
                  <a:lnTo>
                    <a:pt x="2458" y="1023"/>
                  </a:lnTo>
                  <a:lnTo>
                    <a:pt x="2582" y="978"/>
                  </a:lnTo>
                  <a:lnTo>
                    <a:pt x="2703" y="935"/>
                  </a:lnTo>
                  <a:lnTo>
                    <a:pt x="2816" y="892"/>
                  </a:lnTo>
                  <a:lnTo>
                    <a:pt x="2925" y="847"/>
                  </a:lnTo>
                  <a:lnTo>
                    <a:pt x="3026" y="804"/>
                  </a:lnTo>
                  <a:lnTo>
                    <a:pt x="3126" y="762"/>
                  </a:lnTo>
                  <a:lnTo>
                    <a:pt x="3219" y="719"/>
                  </a:lnTo>
                  <a:lnTo>
                    <a:pt x="3309" y="676"/>
                  </a:lnTo>
                  <a:lnTo>
                    <a:pt x="3476" y="594"/>
                  </a:lnTo>
                  <a:lnTo>
                    <a:pt x="3636" y="512"/>
                  </a:lnTo>
                  <a:lnTo>
                    <a:pt x="3786" y="434"/>
                  </a:lnTo>
                  <a:lnTo>
                    <a:pt x="3934" y="360"/>
                  </a:lnTo>
                  <a:lnTo>
                    <a:pt x="4008" y="323"/>
                  </a:lnTo>
                  <a:lnTo>
                    <a:pt x="4080" y="290"/>
                  </a:lnTo>
                  <a:lnTo>
                    <a:pt x="4156" y="257"/>
                  </a:lnTo>
                  <a:lnTo>
                    <a:pt x="4230" y="226"/>
                  </a:lnTo>
                  <a:lnTo>
                    <a:pt x="4308" y="195"/>
                  </a:lnTo>
                  <a:lnTo>
                    <a:pt x="4387" y="166"/>
                  </a:lnTo>
                  <a:lnTo>
                    <a:pt x="4469" y="138"/>
                  </a:lnTo>
                  <a:lnTo>
                    <a:pt x="4553" y="113"/>
                  </a:lnTo>
                  <a:lnTo>
                    <a:pt x="4643" y="90"/>
                  </a:lnTo>
                  <a:lnTo>
                    <a:pt x="4734" y="68"/>
                  </a:lnTo>
                  <a:lnTo>
                    <a:pt x="4830" y="47"/>
                  </a:lnTo>
                  <a:lnTo>
                    <a:pt x="4931" y="29"/>
                  </a:lnTo>
                  <a:lnTo>
                    <a:pt x="5036" y="14"/>
                  </a:lnTo>
                  <a:lnTo>
                    <a:pt x="5147" y="0"/>
                  </a:lnTo>
                  <a:lnTo>
                    <a:pt x="5147" y="0"/>
                  </a:lnTo>
                  <a:close/>
                </a:path>
              </a:pathLst>
            </a:custGeom>
            <a:solidFill>
              <a:srgbClr val="349F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2" name="Freeform 30"/>
            <p:cNvSpPr>
              <a:spLocks/>
            </p:cNvSpPr>
            <p:nvPr/>
          </p:nvSpPr>
          <p:spPr bwMode="auto">
            <a:xfrm>
              <a:off x="1035050" y="773113"/>
              <a:ext cx="211138" cy="222250"/>
            </a:xfrm>
            <a:custGeom>
              <a:avLst/>
              <a:gdLst>
                <a:gd name="T0" fmla="*/ 133 w 133"/>
                <a:gd name="T1" fmla="*/ 72 h 140"/>
                <a:gd name="T2" fmla="*/ 84 w 133"/>
                <a:gd name="T3" fmla="*/ 54 h 140"/>
                <a:gd name="T4" fmla="*/ 86 w 133"/>
                <a:gd name="T5" fmla="*/ 0 h 140"/>
                <a:gd name="T6" fmla="*/ 53 w 133"/>
                <a:gd name="T7" fmla="*/ 43 h 140"/>
                <a:gd name="T8" fmla="*/ 4 w 133"/>
                <a:gd name="T9" fmla="*/ 23 h 140"/>
                <a:gd name="T10" fmla="*/ 33 w 133"/>
                <a:gd name="T11" fmla="*/ 68 h 140"/>
                <a:gd name="T12" fmla="*/ 0 w 133"/>
                <a:gd name="T13" fmla="*/ 109 h 140"/>
                <a:gd name="T14" fmla="*/ 51 w 133"/>
                <a:gd name="T15" fmla="*/ 95 h 140"/>
                <a:gd name="T16" fmla="*/ 80 w 133"/>
                <a:gd name="T17" fmla="*/ 140 h 140"/>
                <a:gd name="T18" fmla="*/ 82 w 133"/>
                <a:gd name="T19" fmla="*/ 86 h 140"/>
                <a:gd name="T20" fmla="*/ 133 w 133"/>
                <a:gd name="T21"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140">
                  <a:moveTo>
                    <a:pt x="133" y="72"/>
                  </a:moveTo>
                  <a:lnTo>
                    <a:pt x="84" y="54"/>
                  </a:lnTo>
                  <a:lnTo>
                    <a:pt x="86" y="0"/>
                  </a:lnTo>
                  <a:lnTo>
                    <a:pt x="53" y="43"/>
                  </a:lnTo>
                  <a:lnTo>
                    <a:pt x="4" y="23"/>
                  </a:lnTo>
                  <a:lnTo>
                    <a:pt x="33" y="68"/>
                  </a:lnTo>
                  <a:lnTo>
                    <a:pt x="0" y="109"/>
                  </a:lnTo>
                  <a:lnTo>
                    <a:pt x="51" y="95"/>
                  </a:lnTo>
                  <a:lnTo>
                    <a:pt x="80" y="140"/>
                  </a:lnTo>
                  <a:lnTo>
                    <a:pt x="82" y="86"/>
                  </a:lnTo>
                  <a:lnTo>
                    <a:pt x="133"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3" name="Freeform 31"/>
            <p:cNvSpPr>
              <a:spLocks/>
            </p:cNvSpPr>
            <p:nvPr/>
          </p:nvSpPr>
          <p:spPr bwMode="auto">
            <a:xfrm>
              <a:off x="1044575" y="473075"/>
              <a:ext cx="68263" cy="325438"/>
            </a:xfrm>
            <a:custGeom>
              <a:avLst/>
              <a:gdLst>
                <a:gd name="T0" fmla="*/ 43 w 43"/>
                <a:gd name="T1" fmla="*/ 0 h 205"/>
                <a:gd name="T2" fmla="*/ 0 w 43"/>
                <a:gd name="T3" fmla="*/ 45 h 205"/>
                <a:gd name="T4" fmla="*/ 0 w 43"/>
                <a:gd name="T5" fmla="*/ 205 h 205"/>
                <a:gd name="T6" fmla="*/ 43 w 43"/>
                <a:gd name="T7" fmla="*/ 164 h 205"/>
                <a:gd name="T8" fmla="*/ 43 w 43"/>
                <a:gd name="T9" fmla="*/ 0 h 205"/>
              </a:gdLst>
              <a:ahLst/>
              <a:cxnLst>
                <a:cxn ang="0">
                  <a:pos x="T0" y="T1"/>
                </a:cxn>
                <a:cxn ang="0">
                  <a:pos x="T2" y="T3"/>
                </a:cxn>
                <a:cxn ang="0">
                  <a:pos x="T4" y="T5"/>
                </a:cxn>
                <a:cxn ang="0">
                  <a:pos x="T6" y="T7"/>
                </a:cxn>
                <a:cxn ang="0">
                  <a:pos x="T8" y="T9"/>
                </a:cxn>
              </a:cxnLst>
              <a:rect l="0" t="0" r="r" b="b"/>
              <a:pathLst>
                <a:path w="43" h="205">
                  <a:moveTo>
                    <a:pt x="43" y="0"/>
                  </a:moveTo>
                  <a:lnTo>
                    <a:pt x="0" y="45"/>
                  </a:lnTo>
                  <a:lnTo>
                    <a:pt x="0" y="205"/>
                  </a:lnTo>
                  <a:lnTo>
                    <a:pt x="43" y="164"/>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4" name="Freeform 32"/>
            <p:cNvSpPr>
              <a:spLocks/>
            </p:cNvSpPr>
            <p:nvPr/>
          </p:nvSpPr>
          <p:spPr bwMode="auto">
            <a:xfrm>
              <a:off x="744538" y="284163"/>
              <a:ext cx="68263" cy="684213"/>
            </a:xfrm>
            <a:custGeom>
              <a:avLst/>
              <a:gdLst>
                <a:gd name="T0" fmla="*/ 0 w 43"/>
                <a:gd name="T1" fmla="*/ 0 h 431"/>
                <a:gd name="T2" fmla="*/ 43 w 43"/>
                <a:gd name="T3" fmla="*/ 47 h 431"/>
                <a:gd name="T4" fmla="*/ 43 w 43"/>
                <a:gd name="T5" fmla="*/ 431 h 431"/>
                <a:gd name="T6" fmla="*/ 0 w 43"/>
                <a:gd name="T7" fmla="*/ 390 h 431"/>
                <a:gd name="T8" fmla="*/ 0 w 43"/>
                <a:gd name="T9" fmla="*/ 0 h 431"/>
              </a:gdLst>
              <a:ahLst/>
              <a:cxnLst>
                <a:cxn ang="0">
                  <a:pos x="T0" y="T1"/>
                </a:cxn>
                <a:cxn ang="0">
                  <a:pos x="T2" y="T3"/>
                </a:cxn>
                <a:cxn ang="0">
                  <a:pos x="T4" y="T5"/>
                </a:cxn>
                <a:cxn ang="0">
                  <a:pos x="T6" y="T7"/>
                </a:cxn>
                <a:cxn ang="0">
                  <a:pos x="T8" y="T9"/>
                </a:cxn>
              </a:cxnLst>
              <a:rect l="0" t="0" r="r" b="b"/>
              <a:pathLst>
                <a:path w="43" h="431">
                  <a:moveTo>
                    <a:pt x="0" y="0"/>
                  </a:moveTo>
                  <a:lnTo>
                    <a:pt x="43" y="47"/>
                  </a:lnTo>
                  <a:lnTo>
                    <a:pt x="43" y="431"/>
                  </a:lnTo>
                  <a:lnTo>
                    <a:pt x="0" y="39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5" name="Freeform 33"/>
            <p:cNvSpPr>
              <a:spLocks/>
            </p:cNvSpPr>
            <p:nvPr/>
          </p:nvSpPr>
          <p:spPr bwMode="auto">
            <a:xfrm>
              <a:off x="841375" y="365125"/>
              <a:ext cx="68263" cy="933450"/>
            </a:xfrm>
            <a:custGeom>
              <a:avLst/>
              <a:gdLst>
                <a:gd name="T0" fmla="*/ 43 w 43"/>
                <a:gd name="T1" fmla="*/ 43 h 588"/>
                <a:gd name="T2" fmla="*/ 0 w 43"/>
                <a:gd name="T3" fmla="*/ 0 h 588"/>
                <a:gd name="T4" fmla="*/ 0 w 43"/>
                <a:gd name="T5" fmla="*/ 23 h 588"/>
                <a:gd name="T6" fmla="*/ 0 w 43"/>
                <a:gd name="T7" fmla="*/ 23 h 588"/>
                <a:gd name="T8" fmla="*/ 0 w 43"/>
                <a:gd name="T9" fmla="*/ 261 h 588"/>
                <a:gd name="T10" fmla="*/ 0 w 43"/>
                <a:gd name="T11" fmla="*/ 261 h 588"/>
                <a:gd name="T12" fmla="*/ 0 w 43"/>
                <a:gd name="T13" fmla="*/ 284 h 588"/>
                <a:gd name="T14" fmla="*/ 0 w 43"/>
                <a:gd name="T15" fmla="*/ 417 h 588"/>
                <a:gd name="T16" fmla="*/ 0 w 43"/>
                <a:gd name="T17" fmla="*/ 442 h 588"/>
                <a:gd name="T18" fmla="*/ 0 w 43"/>
                <a:gd name="T19" fmla="*/ 442 h 588"/>
                <a:gd name="T20" fmla="*/ 0 w 43"/>
                <a:gd name="T21" fmla="*/ 442 h 588"/>
                <a:gd name="T22" fmla="*/ 0 w 43"/>
                <a:gd name="T23" fmla="*/ 461 h 588"/>
                <a:gd name="T24" fmla="*/ 0 w 43"/>
                <a:gd name="T25" fmla="*/ 461 h 588"/>
                <a:gd name="T26" fmla="*/ 0 w 43"/>
                <a:gd name="T27" fmla="*/ 467 h 588"/>
                <a:gd name="T28" fmla="*/ 0 w 43"/>
                <a:gd name="T29" fmla="*/ 487 h 588"/>
                <a:gd name="T30" fmla="*/ 0 w 43"/>
                <a:gd name="T31" fmla="*/ 487 h 588"/>
                <a:gd name="T32" fmla="*/ 2 w 43"/>
                <a:gd name="T33" fmla="*/ 500 h 588"/>
                <a:gd name="T34" fmla="*/ 4 w 43"/>
                <a:gd name="T35" fmla="*/ 516 h 588"/>
                <a:gd name="T36" fmla="*/ 7 w 43"/>
                <a:gd name="T37" fmla="*/ 530 h 588"/>
                <a:gd name="T38" fmla="*/ 13 w 43"/>
                <a:gd name="T39" fmla="*/ 541 h 588"/>
                <a:gd name="T40" fmla="*/ 19 w 43"/>
                <a:gd name="T41" fmla="*/ 555 h 588"/>
                <a:gd name="T42" fmla="*/ 25 w 43"/>
                <a:gd name="T43" fmla="*/ 567 h 588"/>
                <a:gd name="T44" fmla="*/ 33 w 43"/>
                <a:gd name="T45" fmla="*/ 578 h 588"/>
                <a:gd name="T46" fmla="*/ 43 w 43"/>
                <a:gd name="T47" fmla="*/ 588 h 588"/>
                <a:gd name="T48" fmla="*/ 43 w 43"/>
                <a:gd name="T49" fmla="*/ 43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588">
                  <a:moveTo>
                    <a:pt x="43" y="43"/>
                  </a:moveTo>
                  <a:lnTo>
                    <a:pt x="0" y="0"/>
                  </a:lnTo>
                  <a:lnTo>
                    <a:pt x="0" y="23"/>
                  </a:lnTo>
                  <a:lnTo>
                    <a:pt x="0" y="23"/>
                  </a:lnTo>
                  <a:lnTo>
                    <a:pt x="0" y="261"/>
                  </a:lnTo>
                  <a:lnTo>
                    <a:pt x="0" y="261"/>
                  </a:lnTo>
                  <a:lnTo>
                    <a:pt x="0" y="284"/>
                  </a:lnTo>
                  <a:lnTo>
                    <a:pt x="0" y="417"/>
                  </a:lnTo>
                  <a:lnTo>
                    <a:pt x="0" y="442"/>
                  </a:lnTo>
                  <a:lnTo>
                    <a:pt x="0" y="442"/>
                  </a:lnTo>
                  <a:lnTo>
                    <a:pt x="0" y="442"/>
                  </a:lnTo>
                  <a:lnTo>
                    <a:pt x="0" y="461"/>
                  </a:lnTo>
                  <a:lnTo>
                    <a:pt x="0" y="461"/>
                  </a:lnTo>
                  <a:lnTo>
                    <a:pt x="0" y="467"/>
                  </a:lnTo>
                  <a:lnTo>
                    <a:pt x="0" y="487"/>
                  </a:lnTo>
                  <a:lnTo>
                    <a:pt x="0" y="487"/>
                  </a:lnTo>
                  <a:lnTo>
                    <a:pt x="2" y="500"/>
                  </a:lnTo>
                  <a:lnTo>
                    <a:pt x="4" y="516"/>
                  </a:lnTo>
                  <a:lnTo>
                    <a:pt x="7" y="530"/>
                  </a:lnTo>
                  <a:lnTo>
                    <a:pt x="13" y="541"/>
                  </a:lnTo>
                  <a:lnTo>
                    <a:pt x="19" y="555"/>
                  </a:lnTo>
                  <a:lnTo>
                    <a:pt x="25" y="567"/>
                  </a:lnTo>
                  <a:lnTo>
                    <a:pt x="33" y="578"/>
                  </a:lnTo>
                  <a:lnTo>
                    <a:pt x="43" y="588"/>
                  </a:lnTo>
                  <a:lnTo>
                    <a:pt x="4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6" name="Freeform 34"/>
            <p:cNvSpPr>
              <a:spLocks/>
            </p:cNvSpPr>
            <p:nvPr/>
          </p:nvSpPr>
          <p:spPr bwMode="auto">
            <a:xfrm>
              <a:off x="942975" y="469900"/>
              <a:ext cx="68263" cy="896938"/>
            </a:xfrm>
            <a:custGeom>
              <a:avLst/>
              <a:gdLst>
                <a:gd name="T0" fmla="*/ 43 w 43"/>
                <a:gd name="T1" fmla="*/ 329 h 565"/>
                <a:gd name="T2" fmla="*/ 43 w 43"/>
                <a:gd name="T3" fmla="*/ 329 h 565"/>
                <a:gd name="T4" fmla="*/ 43 w 43"/>
                <a:gd name="T5" fmla="*/ 232 h 565"/>
                <a:gd name="T6" fmla="*/ 43 w 43"/>
                <a:gd name="T7" fmla="*/ 208 h 565"/>
                <a:gd name="T8" fmla="*/ 43 w 43"/>
                <a:gd name="T9" fmla="*/ 208 h 565"/>
                <a:gd name="T10" fmla="*/ 43 w 43"/>
                <a:gd name="T11" fmla="*/ 43 h 565"/>
                <a:gd name="T12" fmla="*/ 0 w 43"/>
                <a:gd name="T13" fmla="*/ 0 h 565"/>
                <a:gd name="T14" fmla="*/ 0 w 43"/>
                <a:gd name="T15" fmla="*/ 542 h 565"/>
                <a:gd name="T16" fmla="*/ 0 w 43"/>
                <a:gd name="T17" fmla="*/ 542 h 565"/>
                <a:gd name="T18" fmla="*/ 19 w 43"/>
                <a:gd name="T19" fmla="*/ 555 h 565"/>
                <a:gd name="T20" fmla="*/ 41 w 43"/>
                <a:gd name="T21" fmla="*/ 565 h 565"/>
                <a:gd name="T22" fmla="*/ 41 w 43"/>
                <a:gd name="T23" fmla="*/ 565 h 565"/>
                <a:gd name="T24" fmla="*/ 43 w 43"/>
                <a:gd name="T25" fmla="*/ 565 h 565"/>
                <a:gd name="T26" fmla="*/ 43 w 43"/>
                <a:gd name="T27" fmla="*/ 32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65">
                  <a:moveTo>
                    <a:pt x="43" y="329"/>
                  </a:moveTo>
                  <a:lnTo>
                    <a:pt x="43" y="329"/>
                  </a:lnTo>
                  <a:lnTo>
                    <a:pt x="43" y="232"/>
                  </a:lnTo>
                  <a:lnTo>
                    <a:pt x="43" y="208"/>
                  </a:lnTo>
                  <a:lnTo>
                    <a:pt x="43" y="208"/>
                  </a:lnTo>
                  <a:lnTo>
                    <a:pt x="43" y="43"/>
                  </a:lnTo>
                  <a:lnTo>
                    <a:pt x="0" y="0"/>
                  </a:lnTo>
                  <a:lnTo>
                    <a:pt x="0" y="542"/>
                  </a:lnTo>
                  <a:lnTo>
                    <a:pt x="0" y="542"/>
                  </a:lnTo>
                  <a:lnTo>
                    <a:pt x="19" y="555"/>
                  </a:lnTo>
                  <a:lnTo>
                    <a:pt x="41" y="565"/>
                  </a:lnTo>
                  <a:lnTo>
                    <a:pt x="41" y="565"/>
                  </a:lnTo>
                  <a:lnTo>
                    <a:pt x="43" y="565"/>
                  </a:lnTo>
                  <a:lnTo>
                    <a:pt x="43" y="3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7" name="Freeform 35"/>
            <p:cNvSpPr>
              <a:spLocks/>
            </p:cNvSpPr>
            <p:nvPr/>
          </p:nvSpPr>
          <p:spPr bwMode="auto">
            <a:xfrm>
              <a:off x="1047750" y="930275"/>
              <a:ext cx="290513" cy="455613"/>
            </a:xfrm>
            <a:custGeom>
              <a:avLst/>
              <a:gdLst>
                <a:gd name="T0" fmla="*/ 181 w 183"/>
                <a:gd name="T1" fmla="*/ 109 h 287"/>
                <a:gd name="T2" fmla="*/ 181 w 183"/>
                <a:gd name="T3" fmla="*/ 109 h 287"/>
                <a:gd name="T4" fmla="*/ 175 w 183"/>
                <a:gd name="T5" fmla="*/ 90 h 287"/>
                <a:gd name="T6" fmla="*/ 170 w 183"/>
                <a:gd name="T7" fmla="*/ 72 h 287"/>
                <a:gd name="T8" fmla="*/ 160 w 183"/>
                <a:gd name="T9" fmla="*/ 57 h 287"/>
                <a:gd name="T10" fmla="*/ 148 w 183"/>
                <a:gd name="T11" fmla="*/ 41 h 287"/>
                <a:gd name="T12" fmla="*/ 135 w 183"/>
                <a:gd name="T13" fmla="*/ 28 h 287"/>
                <a:gd name="T14" fmla="*/ 121 w 183"/>
                <a:gd name="T15" fmla="*/ 16 h 287"/>
                <a:gd name="T16" fmla="*/ 105 w 183"/>
                <a:gd name="T17" fmla="*/ 6 h 287"/>
                <a:gd name="T18" fmla="*/ 88 w 183"/>
                <a:gd name="T19" fmla="*/ 0 h 287"/>
                <a:gd name="T20" fmla="*/ 88 w 183"/>
                <a:gd name="T21" fmla="*/ 0 h 287"/>
                <a:gd name="T22" fmla="*/ 103 w 183"/>
                <a:gd name="T23" fmla="*/ 10 h 287"/>
                <a:gd name="T24" fmla="*/ 103 w 183"/>
                <a:gd name="T25" fmla="*/ 10 h 287"/>
                <a:gd name="T26" fmla="*/ 113 w 183"/>
                <a:gd name="T27" fmla="*/ 22 h 287"/>
                <a:gd name="T28" fmla="*/ 123 w 183"/>
                <a:gd name="T29" fmla="*/ 35 h 287"/>
                <a:gd name="T30" fmla="*/ 129 w 183"/>
                <a:gd name="T31" fmla="*/ 51 h 287"/>
                <a:gd name="T32" fmla="*/ 131 w 183"/>
                <a:gd name="T33" fmla="*/ 68 h 287"/>
                <a:gd name="T34" fmla="*/ 131 w 183"/>
                <a:gd name="T35" fmla="*/ 68 h 287"/>
                <a:gd name="T36" fmla="*/ 129 w 183"/>
                <a:gd name="T37" fmla="*/ 86 h 287"/>
                <a:gd name="T38" fmla="*/ 123 w 183"/>
                <a:gd name="T39" fmla="*/ 100 h 287"/>
                <a:gd name="T40" fmla="*/ 117 w 183"/>
                <a:gd name="T41" fmla="*/ 113 h 287"/>
                <a:gd name="T42" fmla="*/ 107 w 183"/>
                <a:gd name="T43" fmla="*/ 125 h 287"/>
                <a:gd name="T44" fmla="*/ 96 w 183"/>
                <a:gd name="T45" fmla="*/ 137 h 287"/>
                <a:gd name="T46" fmla="*/ 82 w 183"/>
                <a:gd name="T47" fmla="*/ 142 h 287"/>
                <a:gd name="T48" fmla="*/ 66 w 183"/>
                <a:gd name="T49" fmla="*/ 148 h 287"/>
                <a:gd name="T50" fmla="*/ 51 w 183"/>
                <a:gd name="T51" fmla="*/ 150 h 287"/>
                <a:gd name="T52" fmla="*/ 51 w 183"/>
                <a:gd name="T53" fmla="*/ 150 h 287"/>
                <a:gd name="T54" fmla="*/ 35 w 183"/>
                <a:gd name="T55" fmla="*/ 148 h 287"/>
                <a:gd name="T56" fmla="*/ 22 w 183"/>
                <a:gd name="T57" fmla="*/ 144 h 287"/>
                <a:gd name="T58" fmla="*/ 10 w 183"/>
                <a:gd name="T59" fmla="*/ 139 h 287"/>
                <a:gd name="T60" fmla="*/ 0 w 183"/>
                <a:gd name="T61" fmla="*/ 129 h 287"/>
                <a:gd name="T62" fmla="*/ 0 w 183"/>
                <a:gd name="T63" fmla="*/ 283 h 287"/>
                <a:gd name="T64" fmla="*/ 0 w 183"/>
                <a:gd name="T65" fmla="*/ 283 h 287"/>
                <a:gd name="T66" fmla="*/ 16 w 183"/>
                <a:gd name="T67" fmla="*/ 285 h 287"/>
                <a:gd name="T68" fmla="*/ 31 w 183"/>
                <a:gd name="T69" fmla="*/ 287 h 287"/>
                <a:gd name="T70" fmla="*/ 49 w 183"/>
                <a:gd name="T71" fmla="*/ 287 h 287"/>
                <a:gd name="T72" fmla="*/ 64 w 183"/>
                <a:gd name="T73" fmla="*/ 285 h 287"/>
                <a:gd name="T74" fmla="*/ 64 w 183"/>
                <a:gd name="T75" fmla="*/ 285 h 287"/>
                <a:gd name="T76" fmla="*/ 82 w 183"/>
                <a:gd name="T77" fmla="*/ 279 h 287"/>
                <a:gd name="T78" fmla="*/ 99 w 183"/>
                <a:gd name="T79" fmla="*/ 273 h 287"/>
                <a:gd name="T80" fmla="*/ 115 w 183"/>
                <a:gd name="T81" fmla="*/ 263 h 287"/>
                <a:gd name="T82" fmla="*/ 129 w 183"/>
                <a:gd name="T83" fmla="*/ 253 h 287"/>
                <a:gd name="T84" fmla="*/ 142 w 183"/>
                <a:gd name="T85" fmla="*/ 242 h 287"/>
                <a:gd name="T86" fmla="*/ 152 w 183"/>
                <a:gd name="T87" fmla="*/ 230 h 287"/>
                <a:gd name="T88" fmla="*/ 162 w 183"/>
                <a:gd name="T89" fmla="*/ 216 h 287"/>
                <a:gd name="T90" fmla="*/ 170 w 183"/>
                <a:gd name="T91" fmla="*/ 201 h 287"/>
                <a:gd name="T92" fmla="*/ 170 w 183"/>
                <a:gd name="T93" fmla="*/ 201 h 287"/>
                <a:gd name="T94" fmla="*/ 172 w 183"/>
                <a:gd name="T95" fmla="*/ 197 h 287"/>
                <a:gd name="T96" fmla="*/ 172 w 183"/>
                <a:gd name="T97" fmla="*/ 197 h 287"/>
                <a:gd name="T98" fmla="*/ 172 w 183"/>
                <a:gd name="T99" fmla="*/ 197 h 287"/>
                <a:gd name="T100" fmla="*/ 179 w 183"/>
                <a:gd name="T101" fmla="*/ 176 h 287"/>
                <a:gd name="T102" fmla="*/ 183 w 183"/>
                <a:gd name="T103" fmla="*/ 154 h 287"/>
                <a:gd name="T104" fmla="*/ 183 w 183"/>
                <a:gd name="T105" fmla="*/ 131 h 287"/>
                <a:gd name="T106" fmla="*/ 181 w 183"/>
                <a:gd name="T107" fmla="*/ 109 h 287"/>
                <a:gd name="T108" fmla="*/ 181 w 183"/>
                <a:gd name="T109" fmla="*/ 10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87">
                  <a:moveTo>
                    <a:pt x="181" y="109"/>
                  </a:moveTo>
                  <a:lnTo>
                    <a:pt x="181" y="109"/>
                  </a:lnTo>
                  <a:lnTo>
                    <a:pt x="175" y="90"/>
                  </a:lnTo>
                  <a:lnTo>
                    <a:pt x="170" y="72"/>
                  </a:lnTo>
                  <a:lnTo>
                    <a:pt x="160" y="57"/>
                  </a:lnTo>
                  <a:lnTo>
                    <a:pt x="148" y="41"/>
                  </a:lnTo>
                  <a:lnTo>
                    <a:pt x="135" y="28"/>
                  </a:lnTo>
                  <a:lnTo>
                    <a:pt x="121" y="16"/>
                  </a:lnTo>
                  <a:lnTo>
                    <a:pt x="105" y="6"/>
                  </a:lnTo>
                  <a:lnTo>
                    <a:pt x="88" y="0"/>
                  </a:lnTo>
                  <a:lnTo>
                    <a:pt x="88" y="0"/>
                  </a:lnTo>
                  <a:lnTo>
                    <a:pt x="103" y="10"/>
                  </a:lnTo>
                  <a:lnTo>
                    <a:pt x="103" y="10"/>
                  </a:lnTo>
                  <a:lnTo>
                    <a:pt x="113" y="22"/>
                  </a:lnTo>
                  <a:lnTo>
                    <a:pt x="123" y="35"/>
                  </a:lnTo>
                  <a:lnTo>
                    <a:pt x="129" y="51"/>
                  </a:lnTo>
                  <a:lnTo>
                    <a:pt x="131" y="68"/>
                  </a:lnTo>
                  <a:lnTo>
                    <a:pt x="131" y="68"/>
                  </a:lnTo>
                  <a:lnTo>
                    <a:pt x="129" y="86"/>
                  </a:lnTo>
                  <a:lnTo>
                    <a:pt x="123" y="100"/>
                  </a:lnTo>
                  <a:lnTo>
                    <a:pt x="117" y="113"/>
                  </a:lnTo>
                  <a:lnTo>
                    <a:pt x="107" y="125"/>
                  </a:lnTo>
                  <a:lnTo>
                    <a:pt x="96" y="137"/>
                  </a:lnTo>
                  <a:lnTo>
                    <a:pt x="82" y="142"/>
                  </a:lnTo>
                  <a:lnTo>
                    <a:pt x="66" y="148"/>
                  </a:lnTo>
                  <a:lnTo>
                    <a:pt x="51" y="150"/>
                  </a:lnTo>
                  <a:lnTo>
                    <a:pt x="51" y="150"/>
                  </a:lnTo>
                  <a:lnTo>
                    <a:pt x="35" y="148"/>
                  </a:lnTo>
                  <a:lnTo>
                    <a:pt x="22" y="144"/>
                  </a:lnTo>
                  <a:lnTo>
                    <a:pt x="10" y="139"/>
                  </a:lnTo>
                  <a:lnTo>
                    <a:pt x="0" y="129"/>
                  </a:lnTo>
                  <a:lnTo>
                    <a:pt x="0" y="283"/>
                  </a:lnTo>
                  <a:lnTo>
                    <a:pt x="0" y="283"/>
                  </a:lnTo>
                  <a:lnTo>
                    <a:pt x="16" y="285"/>
                  </a:lnTo>
                  <a:lnTo>
                    <a:pt x="31" y="287"/>
                  </a:lnTo>
                  <a:lnTo>
                    <a:pt x="49" y="287"/>
                  </a:lnTo>
                  <a:lnTo>
                    <a:pt x="64" y="285"/>
                  </a:lnTo>
                  <a:lnTo>
                    <a:pt x="64" y="285"/>
                  </a:lnTo>
                  <a:lnTo>
                    <a:pt x="82" y="279"/>
                  </a:lnTo>
                  <a:lnTo>
                    <a:pt x="99" y="273"/>
                  </a:lnTo>
                  <a:lnTo>
                    <a:pt x="115" y="263"/>
                  </a:lnTo>
                  <a:lnTo>
                    <a:pt x="129" y="253"/>
                  </a:lnTo>
                  <a:lnTo>
                    <a:pt x="142" y="242"/>
                  </a:lnTo>
                  <a:lnTo>
                    <a:pt x="152" y="230"/>
                  </a:lnTo>
                  <a:lnTo>
                    <a:pt x="162" y="216"/>
                  </a:lnTo>
                  <a:lnTo>
                    <a:pt x="170" y="201"/>
                  </a:lnTo>
                  <a:lnTo>
                    <a:pt x="170" y="201"/>
                  </a:lnTo>
                  <a:lnTo>
                    <a:pt x="172" y="197"/>
                  </a:lnTo>
                  <a:lnTo>
                    <a:pt x="172" y="197"/>
                  </a:lnTo>
                  <a:lnTo>
                    <a:pt x="172" y="197"/>
                  </a:lnTo>
                  <a:lnTo>
                    <a:pt x="179" y="176"/>
                  </a:lnTo>
                  <a:lnTo>
                    <a:pt x="183" y="154"/>
                  </a:lnTo>
                  <a:lnTo>
                    <a:pt x="183" y="131"/>
                  </a:lnTo>
                  <a:lnTo>
                    <a:pt x="181" y="109"/>
                  </a:lnTo>
                  <a:lnTo>
                    <a:pt x="181" y="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8" name="Freeform 36"/>
            <p:cNvSpPr>
              <a:spLocks noEditPoints="1"/>
            </p:cNvSpPr>
            <p:nvPr/>
          </p:nvSpPr>
          <p:spPr bwMode="auto">
            <a:xfrm>
              <a:off x="1487488" y="503238"/>
              <a:ext cx="450850" cy="511175"/>
            </a:xfrm>
            <a:custGeom>
              <a:avLst/>
              <a:gdLst>
                <a:gd name="T0" fmla="*/ 253 w 284"/>
                <a:gd name="T1" fmla="*/ 302 h 322"/>
                <a:gd name="T2" fmla="*/ 222 w 284"/>
                <a:gd name="T3" fmla="*/ 316 h 322"/>
                <a:gd name="T4" fmla="*/ 175 w 284"/>
                <a:gd name="T5" fmla="*/ 322 h 322"/>
                <a:gd name="T6" fmla="*/ 0 w 284"/>
                <a:gd name="T7" fmla="*/ 0 h 322"/>
                <a:gd name="T8" fmla="*/ 163 w 284"/>
                <a:gd name="T9" fmla="*/ 0 h 322"/>
                <a:gd name="T10" fmla="*/ 189 w 284"/>
                <a:gd name="T11" fmla="*/ 0 h 322"/>
                <a:gd name="T12" fmla="*/ 200 w 284"/>
                <a:gd name="T13" fmla="*/ 2 h 322"/>
                <a:gd name="T14" fmla="*/ 206 w 284"/>
                <a:gd name="T15" fmla="*/ 4 h 322"/>
                <a:gd name="T16" fmla="*/ 249 w 284"/>
                <a:gd name="T17" fmla="*/ 16 h 322"/>
                <a:gd name="T18" fmla="*/ 259 w 284"/>
                <a:gd name="T19" fmla="*/ 22 h 322"/>
                <a:gd name="T20" fmla="*/ 272 w 284"/>
                <a:gd name="T21" fmla="*/ 39 h 322"/>
                <a:gd name="T22" fmla="*/ 280 w 284"/>
                <a:gd name="T23" fmla="*/ 71 h 322"/>
                <a:gd name="T24" fmla="*/ 282 w 284"/>
                <a:gd name="T25" fmla="*/ 96 h 322"/>
                <a:gd name="T26" fmla="*/ 278 w 284"/>
                <a:gd name="T27" fmla="*/ 113 h 322"/>
                <a:gd name="T28" fmla="*/ 268 w 284"/>
                <a:gd name="T29" fmla="*/ 131 h 322"/>
                <a:gd name="T30" fmla="*/ 255 w 284"/>
                <a:gd name="T31" fmla="*/ 147 h 322"/>
                <a:gd name="T32" fmla="*/ 235 w 284"/>
                <a:gd name="T33" fmla="*/ 160 h 322"/>
                <a:gd name="T34" fmla="*/ 255 w 284"/>
                <a:gd name="T35" fmla="*/ 174 h 322"/>
                <a:gd name="T36" fmla="*/ 270 w 284"/>
                <a:gd name="T37" fmla="*/ 189 h 322"/>
                <a:gd name="T38" fmla="*/ 276 w 284"/>
                <a:gd name="T39" fmla="*/ 199 h 322"/>
                <a:gd name="T40" fmla="*/ 282 w 284"/>
                <a:gd name="T41" fmla="*/ 226 h 322"/>
                <a:gd name="T42" fmla="*/ 284 w 284"/>
                <a:gd name="T43" fmla="*/ 244 h 322"/>
                <a:gd name="T44" fmla="*/ 276 w 284"/>
                <a:gd name="T45" fmla="*/ 277 h 322"/>
                <a:gd name="T46" fmla="*/ 253 w 284"/>
                <a:gd name="T47" fmla="*/ 302 h 322"/>
                <a:gd name="T48" fmla="*/ 198 w 284"/>
                <a:gd name="T49" fmla="*/ 67 h 322"/>
                <a:gd name="T50" fmla="*/ 191 w 284"/>
                <a:gd name="T51" fmla="*/ 63 h 322"/>
                <a:gd name="T52" fmla="*/ 175 w 284"/>
                <a:gd name="T53" fmla="*/ 59 h 322"/>
                <a:gd name="T54" fmla="*/ 66 w 284"/>
                <a:gd name="T55" fmla="*/ 57 h 322"/>
                <a:gd name="T56" fmla="*/ 165 w 284"/>
                <a:gd name="T57" fmla="*/ 133 h 322"/>
                <a:gd name="T58" fmla="*/ 183 w 284"/>
                <a:gd name="T59" fmla="*/ 129 h 322"/>
                <a:gd name="T60" fmla="*/ 196 w 284"/>
                <a:gd name="T61" fmla="*/ 123 h 322"/>
                <a:gd name="T62" fmla="*/ 202 w 284"/>
                <a:gd name="T63" fmla="*/ 119 h 322"/>
                <a:gd name="T64" fmla="*/ 208 w 284"/>
                <a:gd name="T65" fmla="*/ 106 h 322"/>
                <a:gd name="T66" fmla="*/ 210 w 284"/>
                <a:gd name="T67" fmla="*/ 96 h 322"/>
                <a:gd name="T68" fmla="*/ 206 w 284"/>
                <a:gd name="T69" fmla="*/ 78 h 322"/>
                <a:gd name="T70" fmla="*/ 198 w 284"/>
                <a:gd name="T71" fmla="*/ 67 h 322"/>
                <a:gd name="T72" fmla="*/ 198 w 284"/>
                <a:gd name="T73" fmla="*/ 197 h 322"/>
                <a:gd name="T74" fmla="*/ 194 w 284"/>
                <a:gd name="T75" fmla="*/ 195 h 322"/>
                <a:gd name="T76" fmla="*/ 159 w 284"/>
                <a:gd name="T77" fmla="*/ 191 h 322"/>
                <a:gd name="T78" fmla="*/ 66 w 284"/>
                <a:gd name="T79" fmla="*/ 189 h 322"/>
                <a:gd name="T80" fmla="*/ 165 w 284"/>
                <a:gd name="T81" fmla="*/ 265 h 322"/>
                <a:gd name="T82" fmla="*/ 183 w 284"/>
                <a:gd name="T83" fmla="*/ 263 h 322"/>
                <a:gd name="T84" fmla="*/ 198 w 284"/>
                <a:gd name="T85" fmla="*/ 258 h 322"/>
                <a:gd name="T86" fmla="*/ 204 w 284"/>
                <a:gd name="T87" fmla="*/ 252 h 322"/>
                <a:gd name="T88" fmla="*/ 210 w 284"/>
                <a:gd name="T89" fmla="*/ 238 h 322"/>
                <a:gd name="T90" fmla="*/ 210 w 284"/>
                <a:gd name="T91" fmla="*/ 228 h 322"/>
                <a:gd name="T92" fmla="*/ 208 w 284"/>
                <a:gd name="T93" fmla="*/ 211 h 322"/>
                <a:gd name="T94" fmla="*/ 198 w 284"/>
                <a:gd name="T95" fmla="*/ 19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4" h="322">
                  <a:moveTo>
                    <a:pt x="253" y="302"/>
                  </a:moveTo>
                  <a:lnTo>
                    <a:pt x="253" y="302"/>
                  </a:lnTo>
                  <a:lnTo>
                    <a:pt x="239" y="310"/>
                  </a:lnTo>
                  <a:lnTo>
                    <a:pt x="222" y="316"/>
                  </a:lnTo>
                  <a:lnTo>
                    <a:pt x="200" y="320"/>
                  </a:lnTo>
                  <a:lnTo>
                    <a:pt x="175" y="322"/>
                  </a:lnTo>
                  <a:lnTo>
                    <a:pt x="0" y="322"/>
                  </a:lnTo>
                  <a:lnTo>
                    <a:pt x="0" y="0"/>
                  </a:lnTo>
                  <a:lnTo>
                    <a:pt x="163" y="0"/>
                  </a:lnTo>
                  <a:lnTo>
                    <a:pt x="163" y="0"/>
                  </a:lnTo>
                  <a:lnTo>
                    <a:pt x="189" y="0"/>
                  </a:lnTo>
                  <a:lnTo>
                    <a:pt x="189" y="0"/>
                  </a:lnTo>
                  <a:lnTo>
                    <a:pt x="200" y="2"/>
                  </a:lnTo>
                  <a:lnTo>
                    <a:pt x="200" y="2"/>
                  </a:lnTo>
                  <a:lnTo>
                    <a:pt x="206" y="4"/>
                  </a:lnTo>
                  <a:lnTo>
                    <a:pt x="206" y="4"/>
                  </a:lnTo>
                  <a:lnTo>
                    <a:pt x="228" y="8"/>
                  </a:lnTo>
                  <a:lnTo>
                    <a:pt x="249" y="16"/>
                  </a:lnTo>
                  <a:lnTo>
                    <a:pt x="249" y="16"/>
                  </a:lnTo>
                  <a:lnTo>
                    <a:pt x="259" y="22"/>
                  </a:lnTo>
                  <a:lnTo>
                    <a:pt x="266" y="30"/>
                  </a:lnTo>
                  <a:lnTo>
                    <a:pt x="272" y="39"/>
                  </a:lnTo>
                  <a:lnTo>
                    <a:pt x="276" y="51"/>
                  </a:lnTo>
                  <a:lnTo>
                    <a:pt x="280" y="71"/>
                  </a:lnTo>
                  <a:lnTo>
                    <a:pt x="282" y="96"/>
                  </a:lnTo>
                  <a:lnTo>
                    <a:pt x="282" y="96"/>
                  </a:lnTo>
                  <a:lnTo>
                    <a:pt x="282" y="106"/>
                  </a:lnTo>
                  <a:lnTo>
                    <a:pt x="278" y="113"/>
                  </a:lnTo>
                  <a:lnTo>
                    <a:pt x="274" y="121"/>
                  </a:lnTo>
                  <a:lnTo>
                    <a:pt x="268" y="131"/>
                  </a:lnTo>
                  <a:lnTo>
                    <a:pt x="268" y="131"/>
                  </a:lnTo>
                  <a:lnTo>
                    <a:pt x="255" y="147"/>
                  </a:lnTo>
                  <a:lnTo>
                    <a:pt x="235" y="160"/>
                  </a:lnTo>
                  <a:lnTo>
                    <a:pt x="235" y="160"/>
                  </a:lnTo>
                  <a:lnTo>
                    <a:pt x="245" y="166"/>
                  </a:lnTo>
                  <a:lnTo>
                    <a:pt x="255" y="174"/>
                  </a:lnTo>
                  <a:lnTo>
                    <a:pt x="263" y="180"/>
                  </a:lnTo>
                  <a:lnTo>
                    <a:pt x="270" y="189"/>
                  </a:lnTo>
                  <a:lnTo>
                    <a:pt x="270" y="189"/>
                  </a:lnTo>
                  <a:lnTo>
                    <a:pt x="276" y="199"/>
                  </a:lnTo>
                  <a:lnTo>
                    <a:pt x="280" y="211"/>
                  </a:lnTo>
                  <a:lnTo>
                    <a:pt x="282" y="226"/>
                  </a:lnTo>
                  <a:lnTo>
                    <a:pt x="284" y="244"/>
                  </a:lnTo>
                  <a:lnTo>
                    <a:pt x="284" y="244"/>
                  </a:lnTo>
                  <a:lnTo>
                    <a:pt x="282" y="261"/>
                  </a:lnTo>
                  <a:lnTo>
                    <a:pt x="276" y="277"/>
                  </a:lnTo>
                  <a:lnTo>
                    <a:pt x="266" y="291"/>
                  </a:lnTo>
                  <a:lnTo>
                    <a:pt x="253" y="302"/>
                  </a:lnTo>
                  <a:lnTo>
                    <a:pt x="253" y="302"/>
                  </a:lnTo>
                  <a:close/>
                  <a:moveTo>
                    <a:pt x="198" y="67"/>
                  </a:moveTo>
                  <a:lnTo>
                    <a:pt x="198" y="67"/>
                  </a:lnTo>
                  <a:lnTo>
                    <a:pt x="191" y="63"/>
                  </a:lnTo>
                  <a:lnTo>
                    <a:pt x="183" y="61"/>
                  </a:lnTo>
                  <a:lnTo>
                    <a:pt x="175" y="59"/>
                  </a:lnTo>
                  <a:lnTo>
                    <a:pt x="165" y="57"/>
                  </a:lnTo>
                  <a:lnTo>
                    <a:pt x="66" y="57"/>
                  </a:lnTo>
                  <a:lnTo>
                    <a:pt x="66" y="133"/>
                  </a:lnTo>
                  <a:lnTo>
                    <a:pt x="165" y="133"/>
                  </a:lnTo>
                  <a:lnTo>
                    <a:pt x="165" y="133"/>
                  </a:lnTo>
                  <a:lnTo>
                    <a:pt x="183" y="129"/>
                  </a:lnTo>
                  <a:lnTo>
                    <a:pt x="191" y="127"/>
                  </a:lnTo>
                  <a:lnTo>
                    <a:pt x="196" y="123"/>
                  </a:lnTo>
                  <a:lnTo>
                    <a:pt x="196" y="123"/>
                  </a:lnTo>
                  <a:lnTo>
                    <a:pt x="202" y="119"/>
                  </a:lnTo>
                  <a:lnTo>
                    <a:pt x="206" y="113"/>
                  </a:lnTo>
                  <a:lnTo>
                    <a:pt x="208" y="106"/>
                  </a:lnTo>
                  <a:lnTo>
                    <a:pt x="210" y="96"/>
                  </a:lnTo>
                  <a:lnTo>
                    <a:pt x="210" y="96"/>
                  </a:lnTo>
                  <a:lnTo>
                    <a:pt x="208" y="86"/>
                  </a:lnTo>
                  <a:lnTo>
                    <a:pt x="206" y="78"/>
                  </a:lnTo>
                  <a:lnTo>
                    <a:pt x="202" y="73"/>
                  </a:lnTo>
                  <a:lnTo>
                    <a:pt x="198" y="67"/>
                  </a:lnTo>
                  <a:lnTo>
                    <a:pt x="198" y="67"/>
                  </a:lnTo>
                  <a:close/>
                  <a:moveTo>
                    <a:pt x="198" y="197"/>
                  </a:moveTo>
                  <a:lnTo>
                    <a:pt x="198" y="197"/>
                  </a:lnTo>
                  <a:lnTo>
                    <a:pt x="194" y="195"/>
                  </a:lnTo>
                  <a:lnTo>
                    <a:pt x="185" y="193"/>
                  </a:lnTo>
                  <a:lnTo>
                    <a:pt x="159" y="191"/>
                  </a:lnTo>
                  <a:lnTo>
                    <a:pt x="120" y="189"/>
                  </a:lnTo>
                  <a:lnTo>
                    <a:pt x="66" y="189"/>
                  </a:lnTo>
                  <a:lnTo>
                    <a:pt x="66" y="265"/>
                  </a:lnTo>
                  <a:lnTo>
                    <a:pt x="165" y="265"/>
                  </a:lnTo>
                  <a:lnTo>
                    <a:pt x="165" y="265"/>
                  </a:lnTo>
                  <a:lnTo>
                    <a:pt x="183" y="263"/>
                  </a:lnTo>
                  <a:lnTo>
                    <a:pt x="191" y="260"/>
                  </a:lnTo>
                  <a:lnTo>
                    <a:pt x="198" y="258"/>
                  </a:lnTo>
                  <a:lnTo>
                    <a:pt x="198" y="258"/>
                  </a:lnTo>
                  <a:lnTo>
                    <a:pt x="204" y="252"/>
                  </a:lnTo>
                  <a:lnTo>
                    <a:pt x="208" y="246"/>
                  </a:lnTo>
                  <a:lnTo>
                    <a:pt x="210" y="238"/>
                  </a:lnTo>
                  <a:lnTo>
                    <a:pt x="210" y="228"/>
                  </a:lnTo>
                  <a:lnTo>
                    <a:pt x="210" y="228"/>
                  </a:lnTo>
                  <a:lnTo>
                    <a:pt x="210" y="219"/>
                  </a:lnTo>
                  <a:lnTo>
                    <a:pt x="208" y="211"/>
                  </a:lnTo>
                  <a:lnTo>
                    <a:pt x="204" y="203"/>
                  </a:lnTo>
                  <a:lnTo>
                    <a:pt x="198" y="197"/>
                  </a:lnTo>
                  <a:lnTo>
                    <a:pt x="198"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19" name="Freeform 37"/>
            <p:cNvSpPr>
              <a:spLocks/>
            </p:cNvSpPr>
            <p:nvPr/>
          </p:nvSpPr>
          <p:spPr bwMode="auto">
            <a:xfrm>
              <a:off x="1968500" y="503238"/>
              <a:ext cx="439738" cy="511175"/>
            </a:xfrm>
            <a:custGeom>
              <a:avLst/>
              <a:gdLst>
                <a:gd name="T0" fmla="*/ 174 w 277"/>
                <a:gd name="T1" fmla="*/ 57 h 322"/>
                <a:gd name="T2" fmla="*/ 174 w 277"/>
                <a:gd name="T3" fmla="*/ 322 h 322"/>
                <a:gd name="T4" fmla="*/ 104 w 277"/>
                <a:gd name="T5" fmla="*/ 322 h 322"/>
                <a:gd name="T6" fmla="*/ 104 w 277"/>
                <a:gd name="T7" fmla="*/ 57 h 322"/>
                <a:gd name="T8" fmla="*/ 0 w 277"/>
                <a:gd name="T9" fmla="*/ 57 h 322"/>
                <a:gd name="T10" fmla="*/ 0 w 277"/>
                <a:gd name="T11" fmla="*/ 0 h 322"/>
                <a:gd name="T12" fmla="*/ 277 w 277"/>
                <a:gd name="T13" fmla="*/ 0 h 322"/>
                <a:gd name="T14" fmla="*/ 277 w 277"/>
                <a:gd name="T15" fmla="*/ 57 h 322"/>
                <a:gd name="T16" fmla="*/ 174 w 277"/>
                <a:gd name="T17" fmla="*/ 5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22">
                  <a:moveTo>
                    <a:pt x="174" y="57"/>
                  </a:moveTo>
                  <a:lnTo>
                    <a:pt x="174" y="322"/>
                  </a:lnTo>
                  <a:lnTo>
                    <a:pt x="104" y="322"/>
                  </a:lnTo>
                  <a:lnTo>
                    <a:pt x="104" y="57"/>
                  </a:lnTo>
                  <a:lnTo>
                    <a:pt x="0" y="57"/>
                  </a:lnTo>
                  <a:lnTo>
                    <a:pt x="0" y="0"/>
                  </a:lnTo>
                  <a:lnTo>
                    <a:pt x="277" y="0"/>
                  </a:lnTo>
                  <a:lnTo>
                    <a:pt x="277" y="57"/>
                  </a:lnTo>
                  <a:lnTo>
                    <a:pt x="174"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0" name="Freeform 38"/>
            <p:cNvSpPr>
              <a:spLocks/>
            </p:cNvSpPr>
            <p:nvPr/>
          </p:nvSpPr>
          <p:spPr bwMode="auto">
            <a:xfrm>
              <a:off x="2460625" y="503238"/>
              <a:ext cx="439738" cy="511175"/>
            </a:xfrm>
            <a:custGeom>
              <a:avLst/>
              <a:gdLst>
                <a:gd name="T0" fmla="*/ 189 w 277"/>
                <a:gd name="T1" fmla="*/ 322 h 322"/>
                <a:gd name="T2" fmla="*/ 68 w 277"/>
                <a:gd name="T3" fmla="*/ 162 h 322"/>
                <a:gd name="T4" fmla="*/ 68 w 277"/>
                <a:gd name="T5" fmla="*/ 322 h 322"/>
                <a:gd name="T6" fmla="*/ 0 w 277"/>
                <a:gd name="T7" fmla="*/ 322 h 322"/>
                <a:gd name="T8" fmla="*/ 0 w 277"/>
                <a:gd name="T9" fmla="*/ 0 h 322"/>
                <a:gd name="T10" fmla="*/ 68 w 277"/>
                <a:gd name="T11" fmla="*/ 0 h 322"/>
                <a:gd name="T12" fmla="*/ 68 w 277"/>
                <a:gd name="T13" fmla="*/ 154 h 322"/>
                <a:gd name="T14" fmla="*/ 195 w 277"/>
                <a:gd name="T15" fmla="*/ 0 h 322"/>
                <a:gd name="T16" fmla="*/ 275 w 277"/>
                <a:gd name="T17" fmla="*/ 0 h 322"/>
                <a:gd name="T18" fmla="*/ 146 w 277"/>
                <a:gd name="T19" fmla="*/ 158 h 322"/>
                <a:gd name="T20" fmla="*/ 277 w 277"/>
                <a:gd name="T21" fmla="*/ 322 h 322"/>
                <a:gd name="T22" fmla="*/ 189 w 277"/>
                <a:gd name="T23" fmla="*/ 3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22">
                  <a:moveTo>
                    <a:pt x="189" y="322"/>
                  </a:moveTo>
                  <a:lnTo>
                    <a:pt x="68" y="162"/>
                  </a:lnTo>
                  <a:lnTo>
                    <a:pt x="68" y="322"/>
                  </a:lnTo>
                  <a:lnTo>
                    <a:pt x="0" y="322"/>
                  </a:lnTo>
                  <a:lnTo>
                    <a:pt x="0" y="0"/>
                  </a:lnTo>
                  <a:lnTo>
                    <a:pt x="68" y="0"/>
                  </a:lnTo>
                  <a:lnTo>
                    <a:pt x="68" y="154"/>
                  </a:lnTo>
                  <a:lnTo>
                    <a:pt x="195" y="0"/>
                  </a:lnTo>
                  <a:lnTo>
                    <a:pt x="275" y="0"/>
                  </a:lnTo>
                  <a:lnTo>
                    <a:pt x="146" y="158"/>
                  </a:lnTo>
                  <a:lnTo>
                    <a:pt x="277" y="322"/>
                  </a:lnTo>
                  <a:lnTo>
                    <a:pt x="18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1" name="Freeform 39"/>
            <p:cNvSpPr>
              <a:spLocks noEditPoints="1"/>
            </p:cNvSpPr>
            <p:nvPr/>
          </p:nvSpPr>
          <p:spPr bwMode="auto">
            <a:xfrm>
              <a:off x="1471613" y="1089025"/>
              <a:ext cx="312738" cy="290513"/>
            </a:xfrm>
            <a:custGeom>
              <a:avLst/>
              <a:gdLst>
                <a:gd name="T0" fmla="*/ 154 w 197"/>
                <a:gd name="T1" fmla="*/ 183 h 183"/>
                <a:gd name="T2" fmla="*/ 136 w 197"/>
                <a:gd name="T3" fmla="*/ 140 h 183"/>
                <a:gd name="T4" fmla="*/ 56 w 197"/>
                <a:gd name="T5" fmla="*/ 140 h 183"/>
                <a:gd name="T6" fmla="*/ 41 w 197"/>
                <a:gd name="T7" fmla="*/ 183 h 183"/>
                <a:gd name="T8" fmla="*/ 0 w 197"/>
                <a:gd name="T9" fmla="*/ 183 h 183"/>
                <a:gd name="T10" fmla="*/ 78 w 197"/>
                <a:gd name="T11" fmla="*/ 0 h 183"/>
                <a:gd name="T12" fmla="*/ 117 w 197"/>
                <a:gd name="T13" fmla="*/ 0 h 183"/>
                <a:gd name="T14" fmla="*/ 197 w 197"/>
                <a:gd name="T15" fmla="*/ 183 h 183"/>
                <a:gd name="T16" fmla="*/ 154 w 197"/>
                <a:gd name="T17" fmla="*/ 183 h 183"/>
                <a:gd name="T18" fmla="*/ 95 w 197"/>
                <a:gd name="T19" fmla="*/ 37 h 183"/>
                <a:gd name="T20" fmla="*/ 68 w 197"/>
                <a:gd name="T21" fmla="*/ 107 h 183"/>
                <a:gd name="T22" fmla="*/ 125 w 197"/>
                <a:gd name="T23" fmla="*/ 107 h 183"/>
                <a:gd name="T24" fmla="*/ 95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6" y="140"/>
                  </a:lnTo>
                  <a:lnTo>
                    <a:pt x="56" y="140"/>
                  </a:lnTo>
                  <a:lnTo>
                    <a:pt x="41" y="183"/>
                  </a:lnTo>
                  <a:lnTo>
                    <a:pt x="0" y="183"/>
                  </a:lnTo>
                  <a:lnTo>
                    <a:pt x="78" y="0"/>
                  </a:lnTo>
                  <a:lnTo>
                    <a:pt x="117" y="0"/>
                  </a:lnTo>
                  <a:lnTo>
                    <a:pt x="197" y="183"/>
                  </a:lnTo>
                  <a:lnTo>
                    <a:pt x="154" y="183"/>
                  </a:lnTo>
                  <a:close/>
                  <a:moveTo>
                    <a:pt x="95" y="37"/>
                  </a:moveTo>
                  <a:lnTo>
                    <a:pt x="68" y="107"/>
                  </a:lnTo>
                  <a:lnTo>
                    <a:pt x="125" y="107"/>
                  </a:lnTo>
                  <a:lnTo>
                    <a:pt x="9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2" name="Freeform 40"/>
            <p:cNvSpPr>
              <a:spLocks/>
            </p:cNvSpPr>
            <p:nvPr/>
          </p:nvSpPr>
          <p:spPr bwMode="auto">
            <a:xfrm>
              <a:off x="1801813" y="1089025"/>
              <a:ext cx="250825" cy="290513"/>
            </a:xfrm>
            <a:custGeom>
              <a:avLst/>
              <a:gdLst>
                <a:gd name="T0" fmla="*/ 109 w 158"/>
                <a:gd name="T1" fmla="*/ 183 h 183"/>
                <a:gd name="T2" fmla="*/ 39 w 158"/>
                <a:gd name="T3" fmla="*/ 93 h 183"/>
                <a:gd name="T4" fmla="*/ 39 w 158"/>
                <a:gd name="T5" fmla="*/ 183 h 183"/>
                <a:gd name="T6" fmla="*/ 0 w 158"/>
                <a:gd name="T7" fmla="*/ 183 h 183"/>
                <a:gd name="T8" fmla="*/ 0 w 158"/>
                <a:gd name="T9" fmla="*/ 0 h 183"/>
                <a:gd name="T10" fmla="*/ 39 w 158"/>
                <a:gd name="T11" fmla="*/ 0 h 183"/>
                <a:gd name="T12" fmla="*/ 39 w 158"/>
                <a:gd name="T13" fmla="*/ 89 h 183"/>
                <a:gd name="T14" fmla="*/ 111 w 158"/>
                <a:gd name="T15" fmla="*/ 0 h 183"/>
                <a:gd name="T16" fmla="*/ 158 w 158"/>
                <a:gd name="T17" fmla="*/ 0 h 183"/>
                <a:gd name="T18" fmla="*/ 84 w 158"/>
                <a:gd name="T19" fmla="*/ 89 h 183"/>
                <a:gd name="T20" fmla="*/ 158 w 158"/>
                <a:gd name="T21" fmla="*/ 183 h 183"/>
                <a:gd name="T22" fmla="*/ 109 w 158"/>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8" h="183">
                  <a:moveTo>
                    <a:pt x="109" y="183"/>
                  </a:moveTo>
                  <a:lnTo>
                    <a:pt x="39" y="93"/>
                  </a:lnTo>
                  <a:lnTo>
                    <a:pt x="39" y="183"/>
                  </a:lnTo>
                  <a:lnTo>
                    <a:pt x="0" y="183"/>
                  </a:lnTo>
                  <a:lnTo>
                    <a:pt x="0" y="0"/>
                  </a:lnTo>
                  <a:lnTo>
                    <a:pt x="39" y="0"/>
                  </a:lnTo>
                  <a:lnTo>
                    <a:pt x="39" y="89"/>
                  </a:lnTo>
                  <a:lnTo>
                    <a:pt x="111" y="0"/>
                  </a:lnTo>
                  <a:lnTo>
                    <a:pt x="158" y="0"/>
                  </a:lnTo>
                  <a:lnTo>
                    <a:pt x="84" y="89"/>
                  </a:lnTo>
                  <a:lnTo>
                    <a:pt x="158" y="183"/>
                  </a:lnTo>
                  <a:lnTo>
                    <a:pt x="109"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3" name="Freeform 41"/>
            <p:cNvSpPr>
              <a:spLocks noEditPoints="1"/>
            </p:cNvSpPr>
            <p:nvPr/>
          </p:nvSpPr>
          <p:spPr bwMode="auto">
            <a:xfrm>
              <a:off x="2033588" y="1089025"/>
              <a:ext cx="312738" cy="290513"/>
            </a:xfrm>
            <a:custGeom>
              <a:avLst/>
              <a:gdLst>
                <a:gd name="T0" fmla="*/ 154 w 197"/>
                <a:gd name="T1" fmla="*/ 183 h 183"/>
                <a:gd name="T2" fmla="*/ 137 w 197"/>
                <a:gd name="T3" fmla="*/ 140 h 183"/>
                <a:gd name="T4" fmla="*/ 59 w 197"/>
                <a:gd name="T5" fmla="*/ 140 h 183"/>
                <a:gd name="T6" fmla="*/ 41 w 197"/>
                <a:gd name="T7" fmla="*/ 183 h 183"/>
                <a:gd name="T8" fmla="*/ 0 w 197"/>
                <a:gd name="T9" fmla="*/ 183 h 183"/>
                <a:gd name="T10" fmla="*/ 78 w 197"/>
                <a:gd name="T11" fmla="*/ 0 h 183"/>
                <a:gd name="T12" fmla="*/ 119 w 197"/>
                <a:gd name="T13" fmla="*/ 0 h 183"/>
                <a:gd name="T14" fmla="*/ 197 w 197"/>
                <a:gd name="T15" fmla="*/ 183 h 183"/>
                <a:gd name="T16" fmla="*/ 154 w 197"/>
                <a:gd name="T17" fmla="*/ 183 h 183"/>
                <a:gd name="T18" fmla="*/ 98 w 197"/>
                <a:gd name="T19" fmla="*/ 37 h 183"/>
                <a:gd name="T20" fmla="*/ 70 w 197"/>
                <a:gd name="T21" fmla="*/ 107 h 183"/>
                <a:gd name="T22" fmla="*/ 125 w 197"/>
                <a:gd name="T23" fmla="*/ 107 h 183"/>
                <a:gd name="T24" fmla="*/ 98 w 197"/>
                <a:gd name="T2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 h="183">
                  <a:moveTo>
                    <a:pt x="154" y="183"/>
                  </a:moveTo>
                  <a:lnTo>
                    <a:pt x="137" y="140"/>
                  </a:lnTo>
                  <a:lnTo>
                    <a:pt x="59" y="140"/>
                  </a:lnTo>
                  <a:lnTo>
                    <a:pt x="41" y="183"/>
                  </a:lnTo>
                  <a:lnTo>
                    <a:pt x="0" y="183"/>
                  </a:lnTo>
                  <a:lnTo>
                    <a:pt x="78" y="0"/>
                  </a:lnTo>
                  <a:lnTo>
                    <a:pt x="119" y="0"/>
                  </a:lnTo>
                  <a:lnTo>
                    <a:pt x="197" y="183"/>
                  </a:lnTo>
                  <a:lnTo>
                    <a:pt x="154" y="183"/>
                  </a:lnTo>
                  <a:close/>
                  <a:moveTo>
                    <a:pt x="98" y="37"/>
                  </a:moveTo>
                  <a:lnTo>
                    <a:pt x="70" y="107"/>
                  </a:lnTo>
                  <a:lnTo>
                    <a:pt x="125" y="107"/>
                  </a:lnTo>
                  <a:lnTo>
                    <a:pt x="9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4" name="Freeform 42"/>
            <p:cNvSpPr>
              <a:spLocks noEditPoints="1"/>
            </p:cNvSpPr>
            <p:nvPr/>
          </p:nvSpPr>
          <p:spPr bwMode="auto">
            <a:xfrm>
              <a:off x="2368550" y="1089025"/>
              <a:ext cx="268288" cy="290513"/>
            </a:xfrm>
            <a:custGeom>
              <a:avLst/>
              <a:gdLst>
                <a:gd name="T0" fmla="*/ 169 w 169"/>
                <a:gd name="T1" fmla="*/ 91 h 183"/>
                <a:gd name="T2" fmla="*/ 169 w 169"/>
                <a:gd name="T3" fmla="*/ 99 h 183"/>
                <a:gd name="T4" fmla="*/ 169 w 169"/>
                <a:gd name="T5" fmla="*/ 101 h 183"/>
                <a:gd name="T6" fmla="*/ 169 w 169"/>
                <a:gd name="T7" fmla="*/ 111 h 183"/>
                <a:gd name="T8" fmla="*/ 167 w 169"/>
                <a:gd name="T9" fmla="*/ 116 h 183"/>
                <a:gd name="T10" fmla="*/ 167 w 169"/>
                <a:gd name="T11" fmla="*/ 124 h 183"/>
                <a:gd name="T12" fmla="*/ 165 w 169"/>
                <a:gd name="T13" fmla="*/ 132 h 183"/>
                <a:gd name="T14" fmla="*/ 165 w 169"/>
                <a:gd name="T15" fmla="*/ 134 h 183"/>
                <a:gd name="T16" fmla="*/ 165 w 169"/>
                <a:gd name="T17" fmla="*/ 138 h 183"/>
                <a:gd name="T18" fmla="*/ 161 w 169"/>
                <a:gd name="T19" fmla="*/ 142 h 183"/>
                <a:gd name="T20" fmla="*/ 150 w 169"/>
                <a:gd name="T21" fmla="*/ 161 h 183"/>
                <a:gd name="T22" fmla="*/ 134 w 169"/>
                <a:gd name="T23" fmla="*/ 173 h 183"/>
                <a:gd name="T24" fmla="*/ 118 w 169"/>
                <a:gd name="T25" fmla="*/ 179 h 183"/>
                <a:gd name="T26" fmla="*/ 83 w 169"/>
                <a:gd name="T27" fmla="*/ 183 h 183"/>
                <a:gd name="T28" fmla="*/ 0 w 169"/>
                <a:gd name="T29" fmla="*/ 0 h 183"/>
                <a:gd name="T30" fmla="*/ 83 w 169"/>
                <a:gd name="T31" fmla="*/ 0 h 183"/>
                <a:gd name="T32" fmla="*/ 122 w 169"/>
                <a:gd name="T33" fmla="*/ 7 h 183"/>
                <a:gd name="T34" fmla="*/ 150 w 169"/>
                <a:gd name="T35" fmla="*/ 25 h 183"/>
                <a:gd name="T36" fmla="*/ 157 w 169"/>
                <a:gd name="T37" fmla="*/ 37 h 183"/>
                <a:gd name="T38" fmla="*/ 167 w 169"/>
                <a:gd name="T39" fmla="*/ 64 h 183"/>
                <a:gd name="T40" fmla="*/ 169 w 169"/>
                <a:gd name="T41" fmla="*/ 85 h 183"/>
                <a:gd name="T42" fmla="*/ 126 w 169"/>
                <a:gd name="T43" fmla="*/ 89 h 183"/>
                <a:gd name="T44" fmla="*/ 126 w 169"/>
                <a:gd name="T45" fmla="*/ 79 h 183"/>
                <a:gd name="T46" fmla="*/ 126 w 169"/>
                <a:gd name="T47" fmla="*/ 70 h 183"/>
                <a:gd name="T48" fmla="*/ 118 w 169"/>
                <a:gd name="T49" fmla="*/ 48 h 183"/>
                <a:gd name="T50" fmla="*/ 113 w 169"/>
                <a:gd name="T51" fmla="*/ 40 h 183"/>
                <a:gd name="T52" fmla="*/ 93 w 169"/>
                <a:gd name="T53" fmla="*/ 33 h 183"/>
                <a:gd name="T54" fmla="*/ 37 w 169"/>
                <a:gd name="T55" fmla="*/ 33 h 183"/>
                <a:gd name="T56" fmla="*/ 81 w 169"/>
                <a:gd name="T57" fmla="*/ 152 h 183"/>
                <a:gd name="T58" fmla="*/ 97 w 169"/>
                <a:gd name="T59" fmla="*/ 152 h 183"/>
                <a:gd name="T60" fmla="*/ 101 w 169"/>
                <a:gd name="T61" fmla="*/ 150 h 183"/>
                <a:gd name="T62" fmla="*/ 118 w 169"/>
                <a:gd name="T63" fmla="*/ 138 h 183"/>
                <a:gd name="T64" fmla="*/ 122 w 169"/>
                <a:gd name="T65" fmla="*/ 128 h 183"/>
                <a:gd name="T66" fmla="*/ 124 w 169"/>
                <a:gd name="T67" fmla="*/ 126 h 183"/>
                <a:gd name="T68" fmla="*/ 124 w 169"/>
                <a:gd name="T69" fmla="*/ 120 h 183"/>
                <a:gd name="T70" fmla="*/ 126 w 169"/>
                <a:gd name="T71" fmla="*/ 111 h 183"/>
                <a:gd name="T72" fmla="*/ 126 w 169"/>
                <a:gd name="T73" fmla="*/ 99 h 183"/>
                <a:gd name="T74" fmla="*/ 126 w 169"/>
                <a:gd name="T75" fmla="*/ 8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183">
                  <a:moveTo>
                    <a:pt x="169" y="85"/>
                  </a:moveTo>
                  <a:lnTo>
                    <a:pt x="169" y="91"/>
                  </a:lnTo>
                  <a:lnTo>
                    <a:pt x="169" y="95"/>
                  </a:lnTo>
                  <a:lnTo>
                    <a:pt x="169" y="99"/>
                  </a:lnTo>
                  <a:lnTo>
                    <a:pt x="169" y="101"/>
                  </a:lnTo>
                  <a:lnTo>
                    <a:pt x="169" y="101"/>
                  </a:lnTo>
                  <a:lnTo>
                    <a:pt x="169" y="111"/>
                  </a:lnTo>
                  <a:lnTo>
                    <a:pt x="169" y="111"/>
                  </a:lnTo>
                  <a:lnTo>
                    <a:pt x="167" y="116"/>
                  </a:lnTo>
                  <a:lnTo>
                    <a:pt x="167" y="116"/>
                  </a:lnTo>
                  <a:lnTo>
                    <a:pt x="167" y="124"/>
                  </a:lnTo>
                  <a:lnTo>
                    <a:pt x="167" y="124"/>
                  </a:lnTo>
                  <a:lnTo>
                    <a:pt x="165" y="132"/>
                  </a:lnTo>
                  <a:lnTo>
                    <a:pt x="165" y="132"/>
                  </a:lnTo>
                  <a:lnTo>
                    <a:pt x="165" y="134"/>
                  </a:lnTo>
                  <a:lnTo>
                    <a:pt x="165" y="134"/>
                  </a:lnTo>
                  <a:lnTo>
                    <a:pt x="165" y="138"/>
                  </a:lnTo>
                  <a:lnTo>
                    <a:pt x="165" y="138"/>
                  </a:lnTo>
                  <a:lnTo>
                    <a:pt x="161" y="142"/>
                  </a:lnTo>
                  <a:lnTo>
                    <a:pt x="161" y="142"/>
                  </a:lnTo>
                  <a:lnTo>
                    <a:pt x="157" y="152"/>
                  </a:lnTo>
                  <a:lnTo>
                    <a:pt x="150" y="161"/>
                  </a:lnTo>
                  <a:lnTo>
                    <a:pt x="150" y="161"/>
                  </a:lnTo>
                  <a:lnTo>
                    <a:pt x="134" y="173"/>
                  </a:lnTo>
                  <a:lnTo>
                    <a:pt x="118" y="179"/>
                  </a:lnTo>
                  <a:lnTo>
                    <a:pt x="118" y="179"/>
                  </a:lnTo>
                  <a:lnTo>
                    <a:pt x="103" y="183"/>
                  </a:lnTo>
                  <a:lnTo>
                    <a:pt x="83" y="183"/>
                  </a:lnTo>
                  <a:lnTo>
                    <a:pt x="0" y="183"/>
                  </a:lnTo>
                  <a:lnTo>
                    <a:pt x="0" y="0"/>
                  </a:lnTo>
                  <a:lnTo>
                    <a:pt x="83" y="0"/>
                  </a:lnTo>
                  <a:lnTo>
                    <a:pt x="83" y="0"/>
                  </a:lnTo>
                  <a:lnTo>
                    <a:pt x="103" y="2"/>
                  </a:lnTo>
                  <a:lnTo>
                    <a:pt x="122" y="7"/>
                  </a:lnTo>
                  <a:lnTo>
                    <a:pt x="138" y="15"/>
                  </a:lnTo>
                  <a:lnTo>
                    <a:pt x="150" y="25"/>
                  </a:lnTo>
                  <a:lnTo>
                    <a:pt x="150" y="25"/>
                  </a:lnTo>
                  <a:lnTo>
                    <a:pt x="157" y="37"/>
                  </a:lnTo>
                  <a:lnTo>
                    <a:pt x="165" y="50"/>
                  </a:lnTo>
                  <a:lnTo>
                    <a:pt x="167" y="64"/>
                  </a:lnTo>
                  <a:lnTo>
                    <a:pt x="169" y="77"/>
                  </a:lnTo>
                  <a:lnTo>
                    <a:pt x="169" y="85"/>
                  </a:lnTo>
                  <a:close/>
                  <a:moveTo>
                    <a:pt x="126" y="89"/>
                  </a:moveTo>
                  <a:lnTo>
                    <a:pt x="126" y="89"/>
                  </a:lnTo>
                  <a:lnTo>
                    <a:pt x="126" y="79"/>
                  </a:lnTo>
                  <a:lnTo>
                    <a:pt x="126" y="79"/>
                  </a:lnTo>
                  <a:lnTo>
                    <a:pt x="126" y="70"/>
                  </a:lnTo>
                  <a:lnTo>
                    <a:pt x="126" y="70"/>
                  </a:lnTo>
                  <a:lnTo>
                    <a:pt x="122" y="58"/>
                  </a:lnTo>
                  <a:lnTo>
                    <a:pt x="118" y="48"/>
                  </a:lnTo>
                  <a:lnTo>
                    <a:pt x="118" y="48"/>
                  </a:lnTo>
                  <a:lnTo>
                    <a:pt x="113" y="40"/>
                  </a:lnTo>
                  <a:lnTo>
                    <a:pt x="103" y="35"/>
                  </a:lnTo>
                  <a:lnTo>
                    <a:pt x="93" y="33"/>
                  </a:lnTo>
                  <a:lnTo>
                    <a:pt x="81" y="33"/>
                  </a:lnTo>
                  <a:lnTo>
                    <a:pt x="37" y="33"/>
                  </a:lnTo>
                  <a:lnTo>
                    <a:pt x="37" y="152"/>
                  </a:lnTo>
                  <a:lnTo>
                    <a:pt x="81" y="152"/>
                  </a:lnTo>
                  <a:lnTo>
                    <a:pt x="93" y="152"/>
                  </a:lnTo>
                  <a:lnTo>
                    <a:pt x="97" y="152"/>
                  </a:lnTo>
                  <a:lnTo>
                    <a:pt x="101" y="150"/>
                  </a:lnTo>
                  <a:lnTo>
                    <a:pt x="101" y="150"/>
                  </a:lnTo>
                  <a:lnTo>
                    <a:pt x="111" y="146"/>
                  </a:lnTo>
                  <a:lnTo>
                    <a:pt x="118" y="138"/>
                  </a:lnTo>
                  <a:lnTo>
                    <a:pt x="122" y="128"/>
                  </a:lnTo>
                  <a:lnTo>
                    <a:pt x="122" y="128"/>
                  </a:lnTo>
                  <a:lnTo>
                    <a:pt x="124" y="126"/>
                  </a:lnTo>
                  <a:lnTo>
                    <a:pt x="124" y="126"/>
                  </a:lnTo>
                  <a:lnTo>
                    <a:pt x="124" y="120"/>
                  </a:lnTo>
                  <a:lnTo>
                    <a:pt x="124" y="120"/>
                  </a:lnTo>
                  <a:lnTo>
                    <a:pt x="126" y="111"/>
                  </a:lnTo>
                  <a:lnTo>
                    <a:pt x="126" y="111"/>
                  </a:lnTo>
                  <a:lnTo>
                    <a:pt x="126" y="101"/>
                  </a:lnTo>
                  <a:lnTo>
                    <a:pt x="126" y="99"/>
                  </a:lnTo>
                  <a:lnTo>
                    <a:pt x="126" y="93"/>
                  </a:lnTo>
                  <a:lnTo>
                    <a:pt x="126" y="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5" name="Freeform 43"/>
            <p:cNvSpPr>
              <a:spLocks/>
            </p:cNvSpPr>
            <p:nvPr/>
          </p:nvSpPr>
          <p:spPr bwMode="auto">
            <a:xfrm>
              <a:off x="2659063" y="1089025"/>
              <a:ext cx="241300" cy="290513"/>
            </a:xfrm>
            <a:custGeom>
              <a:avLst/>
              <a:gdLst>
                <a:gd name="T0" fmla="*/ 70 w 152"/>
                <a:gd name="T1" fmla="*/ 183 h 183"/>
                <a:gd name="T2" fmla="*/ 64 w 152"/>
                <a:gd name="T3" fmla="*/ 183 h 183"/>
                <a:gd name="T4" fmla="*/ 58 w 152"/>
                <a:gd name="T5" fmla="*/ 183 h 183"/>
                <a:gd name="T6" fmla="*/ 56 w 152"/>
                <a:gd name="T7" fmla="*/ 181 h 183"/>
                <a:gd name="T8" fmla="*/ 54 w 152"/>
                <a:gd name="T9" fmla="*/ 181 h 183"/>
                <a:gd name="T10" fmla="*/ 31 w 152"/>
                <a:gd name="T11" fmla="*/ 169 h 183"/>
                <a:gd name="T12" fmla="*/ 13 w 152"/>
                <a:gd name="T13" fmla="*/ 148 h 183"/>
                <a:gd name="T14" fmla="*/ 8 w 152"/>
                <a:gd name="T15" fmla="*/ 138 h 183"/>
                <a:gd name="T16" fmla="*/ 4 w 152"/>
                <a:gd name="T17" fmla="*/ 126 h 183"/>
                <a:gd name="T18" fmla="*/ 0 w 152"/>
                <a:gd name="T19" fmla="*/ 101 h 183"/>
                <a:gd name="T20" fmla="*/ 2 w 152"/>
                <a:gd name="T21" fmla="*/ 77 h 183"/>
                <a:gd name="T22" fmla="*/ 4 w 152"/>
                <a:gd name="T23" fmla="*/ 58 h 183"/>
                <a:gd name="T24" fmla="*/ 19 w 152"/>
                <a:gd name="T25" fmla="*/ 27 h 183"/>
                <a:gd name="T26" fmla="*/ 25 w 152"/>
                <a:gd name="T27" fmla="*/ 21 h 183"/>
                <a:gd name="T28" fmla="*/ 39 w 152"/>
                <a:gd name="T29" fmla="*/ 11 h 183"/>
                <a:gd name="T30" fmla="*/ 46 w 152"/>
                <a:gd name="T31" fmla="*/ 7 h 183"/>
                <a:gd name="T32" fmla="*/ 66 w 152"/>
                <a:gd name="T33" fmla="*/ 2 h 183"/>
                <a:gd name="T34" fmla="*/ 152 w 152"/>
                <a:gd name="T35" fmla="*/ 0 h 183"/>
                <a:gd name="T36" fmla="*/ 87 w 152"/>
                <a:gd name="T37" fmla="*/ 33 h 183"/>
                <a:gd name="T38" fmla="*/ 78 w 152"/>
                <a:gd name="T39" fmla="*/ 33 h 183"/>
                <a:gd name="T40" fmla="*/ 62 w 152"/>
                <a:gd name="T41" fmla="*/ 39 h 183"/>
                <a:gd name="T42" fmla="*/ 50 w 152"/>
                <a:gd name="T43" fmla="*/ 48 h 183"/>
                <a:gd name="T44" fmla="*/ 45 w 152"/>
                <a:gd name="T45" fmla="*/ 66 h 183"/>
                <a:gd name="T46" fmla="*/ 152 w 152"/>
                <a:gd name="T47" fmla="*/ 76 h 183"/>
                <a:gd name="T48" fmla="*/ 45 w 152"/>
                <a:gd name="T49" fmla="*/ 107 h 183"/>
                <a:gd name="T50" fmla="*/ 46 w 152"/>
                <a:gd name="T51" fmla="*/ 126 h 183"/>
                <a:gd name="T52" fmla="*/ 48 w 152"/>
                <a:gd name="T53" fmla="*/ 132 h 183"/>
                <a:gd name="T54" fmla="*/ 52 w 152"/>
                <a:gd name="T55" fmla="*/ 140 h 183"/>
                <a:gd name="T56" fmla="*/ 60 w 152"/>
                <a:gd name="T57" fmla="*/ 146 h 183"/>
                <a:gd name="T58" fmla="*/ 68 w 152"/>
                <a:gd name="T59" fmla="*/ 150 h 183"/>
                <a:gd name="T60" fmla="*/ 152 w 152"/>
                <a:gd name="T61" fmla="*/ 152 h 183"/>
                <a:gd name="T62" fmla="*/ 85 w 152"/>
                <a:gd name="T6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 h="183">
                  <a:moveTo>
                    <a:pt x="85" y="183"/>
                  </a:moveTo>
                  <a:lnTo>
                    <a:pt x="70" y="183"/>
                  </a:lnTo>
                  <a:lnTo>
                    <a:pt x="64" y="183"/>
                  </a:lnTo>
                  <a:lnTo>
                    <a:pt x="64" y="183"/>
                  </a:lnTo>
                  <a:lnTo>
                    <a:pt x="58" y="183"/>
                  </a:lnTo>
                  <a:lnTo>
                    <a:pt x="58" y="183"/>
                  </a:lnTo>
                  <a:lnTo>
                    <a:pt x="56" y="181"/>
                  </a:lnTo>
                  <a:lnTo>
                    <a:pt x="56" y="181"/>
                  </a:lnTo>
                  <a:lnTo>
                    <a:pt x="54" y="181"/>
                  </a:lnTo>
                  <a:lnTo>
                    <a:pt x="54" y="181"/>
                  </a:lnTo>
                  <a:lnTo>
                    <a:pt x="43" y="177"/>
                  </a:lnTo>
                  <a:lnTo>
                    <a:pt x="31" y="169"/>
                  </a:lnTo>
                  <a:lnTo>
                    <a:pt x="21" y="159"/>
                  </a:lnTo>
                  <a:lnTo>
                    <a:pt x="13" y="148"/>
                  </a:lnTo>
                  <a:lnTo>
                    <a:pt x="13" y="148"/>
                  </a:lnTo>
                  <a:lnTo>
                    <a:pt x="8" y="138"/>
                  </a:lnTo>
                  <a:lnTo>
                    <a:pt x="4" y="126"/>
                  </a:lnTo>
                  <a:lnTo>
                    <a:pt x="4" y="126"/>
                  </a:lnTo>
                  <a:lnTo>
                    <a:pt x="2" y="114"/>
                  </a:lnTo>
                  <a:lnTo>
                    <a:pt x="0" y="101"/>
                  </a:lnTo>
                  <a:lnTo>
                    <a:pt x="0" y="101"/>
                  </a:lnTo>
                  <a:lnTo>
                    <a:pt x="2" y="77"/>
                  </a:lnTo>
                  <a:lnTo>
                    <a:pt x="4" y="58"/>
                  </a:lnTo>
                  <a:lnTo>
                    <a:pt x="4" y="58"/>
                  </a:lnTo>
                  <a:lnTo>
                    <a:pt x="9" y="42"/>
                  </a:lnTo>
                  <a:lnTo>
                    <a:pt x="19" y="27"/>
                  </a:lnTo>
                  <a:lnTo>
                    <a:pt x="19" y="27"/>
                  </a:lnTo>
                  <a:lnTo>
                    <a:pt x="25" y="21"/>
                  </a:lnTo>
                  <a:lnTo>
                    <a:pt x="31" y="15"/>
                  </a:lnTo>
                  <a:lnTo>
                    <a:pt x="39" y="11"/>
                  </a:lnTo>
                  <a:lnTo>
                    <a:pt x="46" y="7"/>
                  </a:lnTo>
                  <a:lnTo>
                    <a:pt x="46" y="7"/>
                  </a:lnTo>
                  <a:lnTo>
                    <a:pt x="66" y="2"/>
                  </a:lnTo>
                  <a:lnTo>
                    <a:pt x="66" y="2"/>
                  </a:lnTo>
                  <a:lnTo>
                    <a:pt x="93" y="2"/>
                  </a:lnTo>
                  <a:lnTo>
                    <a:pt x="152" y="0"/>
                  </a:lnTo>
                  <a:lnTo>
                    <a:pt x="152" y="33"/>
                  </a:lnTo>
                  <a:lnTo>
                    <a:pt x="87" y="33"/>
                  </a:lnTo>
                  <a:lnTo>
                    <a:pt x="87" y="33"/>
                  </a:lnTo>
                  <a:lnTo>
                    <a:pt x="78" y="33"/>
                  </a:lnTo>
                  <a:lnTo>
                    <a:pt x="68" y="35"/>
                  </a:lnTo>
                  <a:lnTo>
                    <a:pt x="62" y="39"/>
                  </a:lnTo>
                  <a:lnTo>
                    <a:pt x="54" y="42"/>
                  </a:lnTo>
                  <a:lnTo>
                    <a:pt x="50" y="48"/>
                  </a:lnTo>
                  <a:lnTo>
                    <a:pt x="46" y="56"/>
                  </a:lnTo>
                  <a:lnTo>
                    <a:pt x="45" y="66"/>
                  </a:lnTo>
                  <a:lnTo>
                    <a:pt x="45" y="76"/>
                  </a:lnTo>
                  <a:lnTo>
                    <a:pt x="152" y="76"/>
                  </a:lnTo>
                  <a:lnTo>
                    <a:pt x="152" y="107"/>
                  </a:lnTo>
                  <a:lnTo>
                    <a:pt x="45" y="107"/>
                  </a:lnTo>
                  <a:lnTo>
                    <a:pt x="45" y="107"/>
                  </a:lnTo>
                  <a:lnTo>
                    <a:pt x="46" y="126"/>
                  </a:lnTo>
                  <a:lnTo>
                    <a:pt x="46" y="126"/>
                  </a:lnTo>
                  <a:lnTo>
                    <a:pt x="48" y="132"/>
                  </a:lnTo>
                  <a:lnTo>
                    <a:pt x="48" y="132"/>
                  </a:lnTo>
                  <a:lnTo>
                    <a:pt x="52" y="140"/>
                  </a:lnTo>
                  <a:lnTo>
                    <a:pt x="60" y="146"/>
                  </a:lnTo>
                  <a:lnTo>
                    <a:pt x="60" y="146"/>
                  </a:lnTo>
                  <a:lnTo>
                    <a:pt x="68" y="150"/>
                  </a:lnTo>
                  <a:lnTo>
                    <a:pt x="68" y="150"/>
                  </a:lnTo>
                  <a:lnTo>
                    <a:pt x="78" y="152"/>
                  </a:lnTo>
                  <a:lnTo>
                    <a:pt x="152" y="152"/>
                  </a:lnTo>
                  <a:lnTo>
                    <a:pt x="152" y="183"/>
                  </a:lnTo>
                  <a:lnTo>
                    <a:pt x="85"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6" name="Freeform 44"/>
            <p:cNvSpPr>
              <a:spLocks/>
            </p:cNvSpPr>
            <p:nvPr/>
          </p:nvSpPr>
          <p:spPr bwMode="auto">
            <a:xfrm>
              <a:off x="2952750" y="1089025"/>
              <a:ext cx="327025" cy="290513"/>
            </a:xfrm>
            <a:custGeom>
              <a:avLst/>
              <a:gdLst>
                <a:gd name="T0" fmla="*/ 167 w 206"/>
                <a:gd name="T1" fmla="*/ 183 h 183"/>
                <a:gd name="T2" fmla="*/ 171 w 206"/>
                <a:gd name="T3" fmla="*/ 40 h 183"/>
                <a:gd name="T4" fmla="*/ 124 w 206"/>
                <a:gd name="T5" fmla="*/ 183 h 183"/>
                <a:gd name="T6" fmla="*/ 84 w 206"/>
                <a:gd name="T7" fmla="*/ 183 h 183"/>
                <a:gd name="T8" fmla="*/ 35 w 206"/>
                <a:gd name="T9" fmla="*/ 40 h 183"/>
                <a:gd name="T10" fmla="*/ 39 w 206"/>
                <a:gd name="T11" fmla="*/ 183 h 183"/>
                <a:gd name="T12" fmla="*/ 0 w 206"/>
                <a:gd name="T13" fmla="*/ 183 h 183"/>
                <a:gd name="T14" fmla="*/ 0 w 206"/>
                <a:gd name="T15" fmla="*/ 0 h 183"/>
                <a:gd name="T16" fmla="*/ 56 w 206"/>
                <a:gd name="T17" fmla="*/ 0 h 183"/>
                <a:gd name="T18" fmla="*/ 103 w 206"/>
                <a:gd name="T19" fmla="*/ 142 h 183"/>
                <a:gd name="T20" fmla="*/ 150 w 206"/>
                <a:gd name="T21" fmla="*/ 0 h 183"/>
                <a:gd name="T22" fmla="*/ 206 w 206"/>
                <a:gd name="T23" fmla="*/ 0 h 183"/>
                <a:gd name="T24" fmla="*/ 206 w 206"/>
                <a:gd name="T25" fmla="*/ 183 h 183"/>
                <a:gd name="T26" fmla="*/ 167 w 206"/>
                <a:gd name="T2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 h="183">
                  <a:moveTo>
                    <a:pt x="167" y="183"/>
                  </a:moveTo>
                  <a:lnTo>
                    <a:pt x="171" y="40"/>
                  </a:lnTo>
                  <a:lnTo>
                    <a:pt x="124" y="183"/>
                  </a:lnTo>
                  <a:lnTo>
                    <a:pt x="84" y="183"/>
                  </a:lnTo>
                  <a:lnTo>
                    <a:pt x="35" y="40"/>
                  </a:lnTo>
                  <a:lnTo>
                    <a:pt x="39" y="183"/>
                  </a:lnTo>
                  <a:lnTo>
                    <a:pt x="0" y="183"/>
                  </a:lnTo>
                  <a:lnTo>
                    <a:pt x="0" y="0"/>
                  </a:lnTo>
                  <a:lnTo>
                    <a:pt x="56" y="0"/>
                  </a:lnTo>
                  <a:lnTo>
                    <a:pt x="103" y="142"/>
                  </a:lnTo>
                  <a:lnTo>
                    <a:pt x="150" y="0"/>
                  </a:lnTo>
                  <a:lnTo>
                    <a:pt x="206" y="0"/>
                  </a:lnTo>
                  <a:lnTo>
                    <a:pt x="206" y="183"/>
                  </a:lnTo>
                  <a:lnTo>
                    <a:pt x="16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27" name="Freeform 45"/>
            <p:cNvSpPr>
              <a:spLocks noEditPoints="1"/>
            </p:cNvSpPr>
            <p:nvPr/>
          </p:nvSpPr>
          <p:spPr bwMode="auto">
            <a:xfrm>
              <a:off x="3338513" y="995363"/>
              <a:ext cx="65088" cy="384175"/>
            </a:xfrm>
            <a:custGeom>
              <a:avLst/>
              <a:gdLst>
                <a:gd name="T0" fmla="*/ 0 w 41"/>
                <a:gd name="T1" fmla="*/ 37 h 242"/>
                <a:gd name="T2" fmla="*/ 0 w 41"/>
                <a:gd name="T3" fmla="*/ 0 h 242"/>
                <a:gd name="T4" fmla="*/ 41 w 41"/>
                <a:gd name="T5" fmla="*/ 0 h 242"/>
                <a:gd name="T6" fmla="*/ 41 w 41"/>
                <a:gd name="T7" fmla="*/ 37 h 242"/>
                <a:gd name="T8" fmla="*/ 0 w 41"/>
                <a:gd name="T9" fmla="*/ 37 h 242"/>
                <a:gd name="T10" fmla="*/ 0 w 41"/>
                <a:gd name="T11" fmla="*/ 242 h 242"/>
                <a:gd name="T12" fmla="*/ 0 w 41"/>
                <a:gd name="T13" fmla="*/ 59 h 242"/>
                <a:gd name="T14" fmla="*/ 41 w 41"/>
                <a:gd name="T15" fmla="*/ 59 h 242"/>
                <a:gd name="T16" fmla="*/ 41 w 41"/>
                <a:gd name="T17" fmla="*/ 242 h 242"/>
                <a:gd name="T18" fmla="*/ 0 w 41"/>
                <a:gd name="T19"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42">
                  <a:moveTo>
                    <a:pt x="0" y="37"/>
                  </a:moveTo>
                  <a:lnTo>
                    <a:pt x="0" y="0"/>
                  </a:lnTo>
                  <a:lnTo>
                    <a:pt x="41" y="0"/>
                  </a:lnTo>
                  <a:lnTo>
                    <a:pt x="41" y="37"/>
                  </a:lnTo>
                  <a:lnTo>
                    <a:pt x="0" y="37"/>
                  </a:lnTo>
                  <a:close/>
                  <a:moveTo>
                    <a:pt x="0" y="242"/>
                  </a:moveTo>
                  <a:lnTo>
                    <a:pt x="0" y="59"/>
                  </a:lnTo>
                  <a:lnTo>
                    <a:pt x="41" y="59"/>
                  </a:lnTo>
                  <a:lnTo>
                    <a:pt x="41" y="242"/>
                  </a:lnTo>
                  <a:lnTo>
                    <a:pt x="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5" name="İçerik Yer Tutucusu 4">
            <a:extLst>
              <a:ext uri="{FF2B5EF4-FFF2-40B4-BE49-F238E27FC236}">
                <a16:creationId xmlns:a16="http://schemas.microsoft.com/office/drawing/2014/main" id="{BB30E4B6-DC79-47D9-FBE7-333709550667}"/>
              </a:ext>
            </a:extLst>
          </p:cNvPr>
          <p:cNvSpPr>
            <a:spLocks noGrp="1"/>
          </p:cNvSpPr>
          <p:nvPr>
            <p:ph sz="half" idx="2"/>
          </p:nvPr>
        </p:nvSpPr>
        <p:spPr/>
        <p:txBody>
          <a:bodyPr/>
          <a:lstStyle/>
          <a:p>
            <a:r>
              <a:rPr lang="en-US" dirty="0" err="1"/>
              <a:t>Temel</a:t>
            </a:r>
            <a:r>
              <a:rPr lang="en-US" dirty="0"/>
              <a:t> Python </a:t>
            </a:r>
            <a:r>
              <a:rPr lang="en-US" dirty="0" err="1"/>
              <a:t>bilgisi</a:t>
            </a:r>
            <a:r>
              <a:rPr lang="en-US" dirty="0"/>
              <a:t> </a:t>
            </a:r>
            <a:r>
              <a:rPr lang="en-US" dirty="0" err="1"/>
              <a:t>olan</a:t>
            </a:r>
            <a:r>
              <a:rPr lang="en-US" dirty="0"/>
              <a:t>,</a:t>
            </a:r>
          </a:p>
          <a:p>
            <a:r>
              <a:rPr lang="en-US" dirty="0" err="1"/>
              <a:t>Kendini</a:t>
            </a:r>
            <a:r>
              <a:rPr lang="en-US" dirty="0"/>
              <a:t> Web </a:t>
            </a:r>
            <a:r>
              <a:rPr lang="en-US" dirty="0" err="1"/>
              <a:t>uygulama</a:t>
            </a:r>
            <a:r>
              <a:rPr lang="en-US" dirty="0"/>
              <a:t> </a:t>
            </a:r>
            <a:r>
              <a:rPr lang="en-US" dirty="0" err="1"/>
              <a:t>geliştirme</a:t>
            </a:r>
            <a:r>
              <a:rPr lang="en-US" dirty="0"/>
              <a:t> </a:t>
            </a:r>
            <a:r>
              <a:rPr lang="en-US" dirty="0" err="1"/>
              <a:t>alanında</a:t>
            </a:r>
            <a:r>
              <a:rPr lang="en-US" dirty="0"/>
              <a:t> </a:t>
            </a:r>
            <a:r>
              <a:rPr lang="en-US" dirty="0" err="1"/>
              <a:t>geliştirmek</a:t>
            </a:r>
            <a:r>
              <a:rPr lang="en-US" dirty="0"/>
              <a:t> </a:t>
            </a:r>
            <a:r>
              <a:rPr lang="en-US" dirty="0" err="1"/>
              <a:t>isteyen</a:t>
            </a:r>
            <a:r>
              <a:rPr lang="en-US" dirty="0"/>
              <a:t>,</a:t>
            </a:r>
          </a:p>
          <a:p>
            <a:r>
              <a:rPr lang="en-US" dirty="0" err="1"/>
              <a:t>Üniversitede</a:t>
            </a:r>
            <a:r>
              <a:rPr lang="en-US" dirty="0"/>
              <a:t> </a:t>
            </a:r>
            <a:r>
              <a:rPr lang="en-US" dirty="0" err="1"/>
              <a:t>öğrenci</a:t>
            </a:r>
            <a:r>
              <a:rPr lang="en-US" dirty="0"/>
              <a:t> </a:t>
            </a:r>
            <a:r>
              <a:rPr lang="en-US" dirty="0" err="1"/>
              <a:t>veya</a:t>
            </a:r>
            <a:r>
              <a:rPr lang="en-US" dirty="0"/>
              <a:t> yeni </a:t>
            </a:r>
            <a:r>
              <a:rPr lang="en-US" dirty="0" err="1"/>
              <a:t>mezun</a:t>
            </a:r>
            <a:r>
              <a:rPr lang="en-US" dirty="0"/>
              <a:t>,</a:t>
            </a:r>
            <a:endParaRPr lang="tr-TR" dirty="0"/>
          </a:p>
        </p:txBody>
      </p:sp>
    </p:spTree>
    <p:extLst>
      <p:ext uri="{BB962C8B-B14F-4D97-AF65-F5344CB8AC3E}">
        <p14:creationId xmlns:p14="http://schemas.microsoft.com/office/powerpoint/2010/main" val="298164384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12047</TotalTime>
  <Words>2065</Words>
  <Application>Microsoft Office PowerPoint</Application>
  <PresentationFormat>Özel</PresentationFormat>
  <Paragraphs>147</Paragraphs>
  <Slides>42</Slides>
  <Notes>17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42</vt:i4>
      </vt:variant>
    </vt:vector>
  </HeadingPairs>
  <TitlesOfParts>
    <vt:vector size="50" baseType="lpstr">
      <vt:lpstr>arial</vt:lpstr>
      <vt:lpstr>arial</vt:lpstr>
      <vt:lpstr>Calibri</vt:lpstr>
      <vt:lpstr>Calibri Light</vt:lpstr>
      <vt:lpstr>Courier New</vt:lpstr>
      <vt:lpstr>JetBrains Mono</vt:lpstr>
      <vt:lpstr>Segoe UI Historic</vt:lpstr>
      <vt:lpstr>Office Teması</vt:lpstr>
      <vt:lpstr>PowerPoint Sunusu</vt:lpstr>
      <vt:lpstr>PowerPoint Sunusu</vt:lpstr>
      <vt:lpstr>Django Nedir?</vt:lpstr>
      <vt:lpstr>Django Nedir?</vt:lpstr>
      <vt:lpstr>Django Bileşenleri</vt:lpstr>
      <vt:lpstr>PowerPoint Sunusu</vt:lpstr>
      <vt:lpstr>Eğitimin Hedefi / Amacı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Bölüm 1  Djanago Kurulumu  ve  İlk Uygulama Oluşturma</vt:lpstr>
      <vt:lpstr>Kurulum, Çalışma Yapısı ve İlk Uygulama</vt:lpstr>
      <vt:lpstr>Uygulama Oluşturmak</vt:lpstr>
      <vt:lpstr>Uygulama Özelinde Yapılması Gerekenler</vt:lpstr>
      <vt:lpstr>Uygulama dizini urls.py</vt:lpstr>
      <vt:lpstr>Uygulama views.py dosyasına</vt:lpstr>
      <vt:lpstr>Örnek bir index.html template dosyası</vt:lpstr>
      <vt:lpstr>Bölüm 2  Ürünler Modeli Oluşturma  ve  Veri Tabanı İşlemleri</vt:lpstr>
      <vt:lpstr>PowerPoint Sunusu</vt:lpstr>
      <vt:lpstr>Default tabloların oluşturulması </vt:lpstr>
      <vt:lpstr>Product uygulaması oluşturulması</vt:lpstr>
      <vt:lpstr>Ürünler için category tablosu modeli oluşturulması</vt:lpstr>
      <vt:lpstr>Category modeli</vt:lpstr>
      <vt:lpstr>Bölüm  3 Admin Paneli Oluşturulması</vt:lpstr>
      <vt:lpstr>Admin Kullanıcısı Oluşturmak</vt:lpstr>
      <vt:lpstr>Category Modelini Admin Tarafinda Gösterme</vt:lpstr>
      <vt:lpstr>Category modelinin admin ayarları</vt:lpstr>
      <vt:lpstr>Bölüm  4 Product Modeli ve Category İlişkisi</vt:lpstr>
      <vt:lpstr>Product modelinin oluşturulması</vt:lpstr>
      <vt:lpstr>Product modelinin oluşturulması</vt:lpstr>
      <vt:lpstr>Product modelinin admin de gösterimi</vt:lpstr>
      <vt:lpstr>Bölüm  5 Resim Ekleme Klasörü Oluşturulması</vt:lpstr>
      <vt:lpstr>Setting.py da güncelleme</vt:lpstr>
      <vt:lpstr>Bölüm  6 Template Kullanımı ve Entegrasyonu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KARAKÜLLEOĞLU</dc:creator>
  <cp:lastModifiedBy>sinan ürün</cp:lastModifiedBy>
  <cp:revision>121</cp:revision>
  <dcterms:created xsi:type="dcterms:W3CDTF">2020-07-23T06:59:22Z</dcterms:created>
  <dcterms:modified xsi:type="dcterms:W3CDTF">2023-11-04T14:20:34Z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LabelXML">
    <vt:lpwstr>&lt;?xml version="1.0" encoding="us-ascii"?&gt;&lt;sisl xmlns:xsd="http://www.w3.org/2001/XMLSchema" xmlns:xsi="http://www.w3.org/2001/XMLSchema-instance" sislVersion="0" policy="06b88be1-581b-4ca2-b20f-13331b601e41" origin="userSelected" xmlns="http://www.boldonj</vt:lpwstr>
  </property>
  <property fmtid="{D5CDD505-2E9C-101B-9397-08002B2CF9AE}" pid="3" name="bjDocumentLabelXML-0">
    <vt:lpwstr>ames.com/2008/01/sie/internal/label"&gt;&lt;element uid="id_classification_official" value="" /&gt;&lt;/sisl&gt;</vt:lpwstr>
  </property>
  <property fmtid="{D5CDD505-2E9C-101B-9397-08002B2CF9AE}" pid="4" name="bjLabelRefreshRequired">
    <vt:lpwstr>FileClassifier</vt:lpwstr>
  </property>
</Properties>
</file>