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0"/>
    <p:restoredTop sz="94647"/>
  </p:normalViewPr>
  <p:slideViewPr>
    <p:cSldViewPr snapToGrid="0" snapToObjects="1">
      <p:cViewPr varScale="1">
        <p:scale>
          <a:sx n="105" d="100"/>
          <a:sy n="105" d="100"/>
        </p:scale>
        <p:origin x="22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57A836B-E28F-D543-A9AC-F6F0A5C1A0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4F52902-877A-4049-A126-2958C3AC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7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836B-E28F-D543-A9AC-F6F0A5C1A0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902-877A-4049-A126-2958C3AC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836B-E28F-D543-A9AC-F6F0A5C1A0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902-877A-4049-A126-2958C3AC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836B-E28F-D543-A9AC-F6F0A5C1A0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902-877A-4049-A126-2958C3AC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73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836B-E28F-D543-A9AC-F6F0A5C1A0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902-877A-4049-A126-2958C3AC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9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836B-E28F-D543-A9AC-F6F0A5C1A0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902-877A-4049-A126-2958C3AC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8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836B-E28F-D543-A9AC-F6F0A5C1A0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902-877A-4049-A126-2958C3AC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62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836B-E28F-D543-A9AC-F6F0A5C1A0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902-877A-4049-A126-2958C3AC67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21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836B-E28F-D543-A9AC-F6F0A5C1A0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902-877A-4049-A126-2958C3AC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836B-E28F-D543-A9AC-F6F0A5C1A0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902-877A-4049-A126-2958C3AC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7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836B-E28F-D543-A9AC-F6F0A5C1A0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902-877A-4049-A126-2958C3AC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8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836B-E28F-D543-A9AC-F6F0A5C1A0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902-877A-4049-A126-2958C3AC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5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836B-E28F-D543-A9AC-F6F0A5C1A0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902-877A-4049-A126-2958C3AC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2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836B-E28F-D543-A9AC-F6F0A5C1A0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902-877A-4049-A126-2958C3AC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0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836B-E28F-D543-A9AC-F6F0A5C1A0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902-877A-4049-A126-2958C3AC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9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836B-E28F-D543-A9AC-F6F0A5C1A0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902-877A-4049-A126-2958C3AC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2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836B-E28F-D543-A9AC-F6F0A5C1A0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2902-877A-4049-A126-2958C3AC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6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7A836B-E28F-D543-A9AC-F6F0A5C1A0F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F52902-877A-4049-A126-2958C3AC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39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0F8C14-CDF4-6A48-8011-BBBE1C9F1E68}"/>
              </a:ext>
            </a:extLst>
          </p:cNvPr>
          <p:cNvSpPr txBox="1"/>
          <p:nvPr/>
        </p:nvSpPr>
        <p:spPr>
          <a:xfrm>
            <a:off x="0" y="987470"/>
            <a:ext cx="103768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8000" dirty="0">
                <a:latin typeface="B Nazanin" pitchFamily="2" charset="-78"/>
                <a:cs typeface="B Nazanin" pitchFamily="2" charset="-78"/>
              </a:rPr>
              <a:t>راهنما استفاده از سایت ساز</a:t>
            </a:r>
          </a:p>
          <a:p>
            <a:pPr marL="0" algn="r" defTabSz="457200" rtl="1" eaLnBrk="1" latinLnBrk="0" hangingPunct="1"/>
            <a:endParaRPr lang="en-US" sz="80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180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599A1-C7D3-4245-A02D-0A68EEEEA54D}"/>
              </a:ext>
            </a:extLst>
          </p:cNvPr>
          <p:cNvSpPr txBox="1"/>
          <p:nvPr/>
        </p:nvSpPr>
        <p:spPr>
          <a:xfrm>
            <a:off x="825357" y="79531"/>
            <a:ext cx="10541286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fa-IR" sz="5400" dirty="0">
                <a:latin typeface="B Nazanin" pitchFamily="2" charset="-78"/>
                <a:cs typeface="B Nazanin" pitchFamily="2" charset="-78"/>
              </a:rPr>
              <a:t>نصب </a:t>
            </a:r>
            <a:r>
              <a:rPr lang="en-US" sz="5400" dirty="0" err="1">
                <a:latin typeface="B Nazanin" pitchFamily="2" charset="-78"/>
                <a:cs typeface="B Nazanin" pitchFamily="2" charset="-78"/>
              </a:rPr>
              <a:t>pyqt</a:t>
            </a:r>
            <a:r>
              <a:rPr lang="fa-IR" sz="5400" dirty="0">
                <a:latin typeface="B Nazanin" pitchFamily="2" charset="-78"/>
                <a:cs typeface="B Nazanin" pitchFamily="2" charset="-78"/>
              </a:rPr>
              <a:t> </a:t>
            </a:r>
          </a:p>
          <a:p>
            <a:pPr marL="685800" indent="-68580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fa-IR" sz="5400" dirty="0">
                <a:latin typeface="B Nazanin" pitchFamily="2" charset="-78"/>
                <a:cs typeface="B Nazanin" pitchFamily="2" charset="-78"/>
              </a:rPr>
              <a:t>بازکردن برنامه</a:t>
            </a:r>
          </a:p>
          <a:p>
            <a:pPr marL="685800" indent="-68580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fa-IR" sz="5400" dirty="0">
                <a:latin typeface="B Nazanin" pitchFamily="2" charset="-78"/>
                <a:cs typeface="B Nazanin" pitchFamily="2" charset="-78"/>
              </a:rPr>
              <a:t>درست کردن پوشه جدید</a:t>
            </a:r>
          </a:p>
          <a:p>
            <a:pPr marL="685800" indent="-68580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fa-IR" sz="5400" dirty="0">
                <a:latin typeface="B Nazanin" pitchFamily="2" charset="-78"/>
                <a:cs typeface="B Nazanin" pitchFamily="2" charset="-78"/>
              </a:rPr>
              <a:t>نوشتن متن</a:t>
            </a:r>
          </a:p>
          <a:p>
            <a:pPr marL="685800" indent="-68580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fa-IR" sz="5400" dirty="0">
                <a:latin typeface="B Nazanin" pitchFamily="2" charset="-78"/>
                <a:cs typeface="B Nazanin" pitchFamily="2" charset="-78"/>
              </a:rPr>
              <a:t>اضافه کردن عکس</a:t>
            </a:r>
            <a:endParaRPr lang="en-US" sz="5400" dirty="0">
              <a:latin typeface="B Nazanin" pitchFamily="2" charset="-78"/>
              <a:cs typeface="B Nazanin" pitchFamily="2" charset="-78"/>
            </a:endParaRPr>
          </a:p>
          <a:p>
            <a:pPr marL="685800" indent="-685800" algn="r" defTabSz="457200" rtl="1" eaLnBrk="1" latinLnBrk="0" hangingPunct="1">
              <a:buFont typeface="Arial" panose="020B0604020202020204" pitchFamily="34" charset="0"/>
              <a:buChar char="•"/>
            </a:pPr>
            <a:r>
              <a:rPr lang="fa-IR" sz="5400" dirty="0">
                <a:latin typeface="B Nazanin" pitchFamily="2" charset="-78"/>
                <a:cs typeface="B Nazanin" pitchFamily="2" charset="-78"/>
              </a:rPr>
              <a:t>اضافه کردن فیلم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5400" dirty="0">
                <a:latin typeface="B Nazanin" pitchFamily="2" charset="-78"/>
                <a:cs typeface="B Nazanin" pitchFamily="2" charset="-78"/>
              </a:rPr>
              <a:t>اضافه کردن دکمه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fa-IR" sz="5400" dirty="0">
                <a:latin typeface="B Nazanin" pitchFamily="2" charset="-78"/>
                <a:cs typeface="B Nazanin" pitchFamily="2" charset="-78"/>
              </a:rPr>
              <a:t>پاک کردن فایل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endParaRPr lang="fa-IR" sz="54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7329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8A939-9FAF-2C49-B4E3-0E519538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620" y="1287316"/>
            <a:ext cx="10131425" cy="3649133"/>
          </a:xfrm>
        </p:spPr>
        <p:txBody>
          <a:bodyPr>
            <a:normAutofit/>
          </a:bodyPr>
          <a:lstStyle/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fa-IR" sz="5400" dirty="0">
                <a:latin typeface="B Nazanin" pitchFamily="2" charset="-78"/>
                <a:cs typeface="B Nazanin" pitchFamily="2" charset="-78"/>
              </a:rPr>
              <a:t>برای نصب </a:t>
            </a:r>
            <a:r>
              <a:rPr lang="en-US" sz="5400" dirty="0" err="1">
                <a:latin typeface="B Nazanin" pitchFamily="2" charset="-78"/>
                <a:cs typeface="B Nazanin" pitchFamily="2" charset="-78"/>
              </a:rPr>
              <a:t>pyqt</a:t>
            </a:r>
            <a:r>
              <a:rPr lang="fa-IR" sz="5400" dirty="0">
                <a:latin typeface="B Nazanin" pitchFamily="2" charset="-78"/>
                <a:cs typeface="B Nazanin" pitchFamily="2" charset="-78"/>
              </a:rPr>
              <a:t> باید وارد </a:t>
            </a:r>
            <a:r>
              <a:rPr lang="en-US" sz="5400" dirty="0" err="1">
                <a:latin typeface="B Nazanin" pitchFamily="2" charset="-78"/>
                <a:cs typeface="B Nazanin" pitchFamily="2" charset="-78"/>
              </a:rPr>
              <a:t>cmd</a:t>
            </a:r>
            <a:r>
              <a:rPr lang="fa-IR" sz="5400" dirty="0">
                <a:latin typeface="B Nazanin" pitchFamily="2" charset="-78"/>
                <a:cs typeface="B Nazanin" pitchFamily="2" charset="-78"/>
              </a:rPr>
              <a:t> شده و کد </a:t>
            </a:r>
          </a:p>
          <a:p>
            <a:pPr marL="0" indent="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None/>
            </a:pPr>
            <a:r>
              <a:rPr lang="en-US" sz="5400" dirty="0">
                <a:latin typeface="B Nazanin" pitchFamily="2" charset="-78"/>
                <a:cs typeface="B Nazanin" pitchFamily="2" charset="-78"/>
              </a:rPr>
              <a:t>Pip install pyqt5</a:t>
            </a:r>
            <a:r>
              <a:rPr lang="fa-IR" sz="5400" dirty="0">
                <a:latin typeface="B Nazanin" pitchFamily="2" charset="-78"/>
                <a:cs typeface="B Nazanin" pitchFamily="2" charset="-78"/>
              </a:rPr>
              <a:t> یا </a:t>
            </a:r>
            <a:r>
              <a:rPr lang="en-US" sz="5400" dirty="0">
                <a:latin typeface="B Nazanin" pitchFamily="2" charset="-78"/>
                <a:cs typeface="B Nazanin" pitchFamily="2" charset="-78"/>
              </a:rPr>
              <a:t>pip install </a:t>
            </a:r>
            <a:r>
              <a:rPr lang="en-US" sz="5400" dirty="0" err="1">
                <a:latin typeface="B Nazanin" pitchFamily="2" charset="-78"/>
                <a:cs typeface="B Nazanin" pitchFamily="2" charset="-78"/>
              </a:rPr>
              <a:t>pyqt</a:t>
            </a:r>
            <a:endParaRPr lang="fa-IR" sz="5400" dirty="0">
              <a:latin typeface="B Nazanin" pitchFamily="2" charset="-78"/>
              <a:cs typeface="B Nazanin" pitchFamily="2" charset="-78"/>
            </a:endParaRPr>
          </a:p>
          <a:p>
            <a:pPr marL="0" indent="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None/>
            </a:pPr>
            <a:r>
              <a:rPr lang="fa-IR" sz="5400" dirty="0">
                <a:latin typeface="B Nazanin" pitchFamily="2" charset="-78"/>
                <a:cs typeface="B Nazanin" pitchFamily="2" charset="-78"/>
              </a:rPr>
              <a:t>بزنید.</a:t>
            </a:r>
            <a:endParaRPr lang="en-US" sz="54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730E1-BBAF-D44E-893E-6E3C59540418}"/>
              </a:ext>
            </a:extLst>
          </p:cNvPr>
          <p:cNvSpPr txBox="1"/>
          <p:nvPr/>
        </p:nvSpPr>
        <p:spPr>
          <a:xfrm>
            <a:off x="1374822" y="372863"/>
            <a:ext cx="8753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1" eaLnBrk="1" latinLnBrk="0" hangingPunct="1"/>
            <a:r>
              <a:rPr lang="fa-IR" sz="5400" dirty="0">
                <a:latin typeface="B Nazanin" pitchFamily="2" charset="-78"/>
                <a:cs typeface="B Nazanin" pitchFamily="2" charset="-78"/>
              </a:rPr>
              <a:t>نصب </a:t>
            </a:r>
            <a:r>
              <a:rPr lang="en-US" sz="5400" dirty="0" err="1">
                <a:latin typeface="B Nazanin" pitchFamily="2" charset="-78"/>
                <a:cs typeface="B Nazanin" pitchFamily="2" charset="-78"/>
              </a:rPr>
              <a:t>pyqt</a:t>
            </a:r>
            <a:endParaRPr lang="en-US" sz="54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7182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859A-87DA-614D-8C1A-F417B6AC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fa-IR" sz="5400" dirty="0">
                <a:latin typeface="B Nazanin" pitchFamily="2" charset="-78"/>
                <a:cs typeface="B Nazanin" pitchFamily="2" charset="-78"/>
              </a:rPr>
              <a:t>بازکردن برنامه</a:t>
            </a:r>
            <a:br>
              <a:rPr lang="fa-IR" sz="5400" dirty="0">
                <a:latin typeface="B Nazanin" pitchFamily="2" charset="-78"/>
                <a:cs typeface="B Nazanin" pitchFamily="2" charset="-78"/>
              </a:rPr>
            </a:br>
            <a:endParaRPr lang="en-US" sz="5400" dirty="0">
              <a:latin typeface="B Nazanin" pitchFamily="2" charset="-78"/>
              <a:cs typeface="B Nazanin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1A0E3-7972-394A-A4FE-0D78BE3CC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485" y="2065867"/>
            <a:ext cx="3972056" cy="244434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A8642A-BB1E-944C-A746-78EBF04CD5F6}"/>
              </a:ext>
            </a:extLst>
          </p:cNvPr>
          <p:cNvCxnSpPr>
            <a:cxnSpLocks/>
          </p:cNvCxnSpPr>
          <p:nvPr/>
        </p:nvCxnSpPr>
        <p:spPr>
          <a:xfrm flipH="1">
            <a:off x="6096000" y="2911876"/>
            <a:ext cx="2213499" cy="900832"/>
          </a:xfrm>
          <a:prstGeom prst="straightConnector1">
            <a:avLst/>
          </a:prstGeom>
          <a:ln w="60325" cmpd="sng">
            <a:solidFill>
              <a:schemeClr val="accent2"/>
            </a:solidFill>
            <a:headEnd type="none"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973E08-572E-F842-97B9-B247E4FF53E6}"/>
              </a:ext>
            </a:extLst>
          </p:cNvPr>
          <p:cNvSpPr txBox="1"/>
          <p:nvPr/>
        </p:nvSpPr>
        <p:spPr>
          <a:xfrm>
            <a:off x="8309499" y="2373267"/>
            <a:ext cx="3231472" cy="1077218"/>
          </a:xfrm>
          <a:prstGeom prst="rect">
            <a:avLst/>
          </a:prstGeom>
          <a:noFill/>
          <a:ln w="857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>
                <a:latin typeface="B Nazanin" pitchFamily="2" charset="-78"/>
                <a:cs typeface="B Nazanin" pitchFamily="2" charset="-78"/>
              </a:rPr>
              <a:t>برای باز کردن برنامه باید روی این دکمه بزنید</a:t>
            </a:r>
            <a:endParaRPr lang="en-US" sz="32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820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6CFC-1F2E-B44B-A984-2F0DB833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fa-IR" sz="5400" dirty="0">
                <a:latin typeface="B Nazanin" pitchFamily="2" charset="-78"/>
                <a:cs typeface="B Nazanin" pitchFamily="2" charset="-78"/>
              </a:rPr>
              <a:t>درست کردن پوشه جدید</a:t>
            </a:r>
            <a:br>
              <a:rPr lang="fa-IR" sz="5400" dirty="0">
                <a:latin typeface="B Nazanin" pitchFamily="2" charset="-78"/>
                <a:cs typeface="B Nazanin" pitchFamily="2" charset="-78"/>
              </a:rPr>
            </a:br>
            <a:endParaRPr lang="en-US" sz="54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8FFB7-39AF-AA45-98E7-03EC1316FAC2}"/>
              </a:ext>
            </a:extLst>
          </p:cNvPr>
          <p:cNvSpPr txBox="1"/>
          <p:nvPr/>
        </p:nvSpPr>
        <p:spPr>
          <a:xfrm>
            <a:off x="716380" y="1896953"/>
            <a:ext cx="2119543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latin typeface="B Nazanin" pitchFamily="2" charset="-78"/>
                <a:cs typeface="B Nazanin" pitchFamily="2" charset="-78"/>
              </a:rPr>
              <a:t>۱- ابتدا بر روی این دکمه زده</a:t>
            </a:r>
            <a:endParaRPr lang="en-US" dirty="0">
              <a:latin typeface="B Nazanin" pitchFamily="2" charset="-78"/>
              <a:cs typeface="B Nazanin" pitchFamily="2" charset="-78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53A4564-87F2-9F45-A2D7-BD1BAD1AE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855" y="2242696"/>
            <a:ext cx="4399316" cy="3369376"/>
          </a:xfr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2C9414-F033-554C-9C07-92F885A35ABF}"/>
              </a:ext>
            </a:extLst>
          </p:cNvPr>
          <p:cNvCxnSpPr>
            <a:cxnSpLocks/>
          </p:cNvCxnSpPr>
          <p:nvPr/>
        </p:nvCxnSpPr>
        <p:spPr>
          <a:xfrm>
            <a:off x="2835923" y="2220118"/>
            <a:ext cx="1058744" cy="523081"/>
          </a:xfrm>
          <a:prstGeom prst="straightConnector1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2FF236-FADD-8047-852E-C9ABAAF45139}"/>
              </a:ext>
            </a:extLst>
          </p:cNvPr>
          <p:cNvCxnSpPr>
            <a:cxnSpLocks/>
          </p:cNvCxnSpPr>
          <p:nvPr/>
        </p:nvCxnSpPr>
        <p:spPr>
          <a:xfrm flipH="1">
            <a:off x="4526845" y="3826933"/>
            <a:ext cx="1456266" cy="0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7C6720-1757-1049-B88F-FEE324875233}"/>
              </a:ext>
            </a:extLst>
          </p:cNvPr>
          <p:cNvSpPr txBox="1"/>
          <p:nvPr/>
        </p:nvSpPr>
        <p:spPr>
          <a:xfrm>
            <a:off x="5983111" y="3635022"/>
            <a:ext cx="1670756" cy="64633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dirty="0">
                <a:solidFill>
                  <a:srgbClr val="00B0F0"/>
                </a:solidFill>
                <a:latin typeface="B Nazanin" pitchFamily="2" charset="-78"/>
                <a:cs typeface="B Nazanin" pitchFamily="2" charset="-78"/>
              </a:rPr>
              <a:t>۲- سپس تنها اسم پوشه را بنویسید</a:t>
            </a:r>
            <a:endParaRPr lang="en-US" dirty="0">
              <a:solidFill>
                <a:srgbClr val="00B0F0"/>
              </a:solidFill>
              <a:latin typeface="B Nazanin" pitchFamily="2" charset="-78"/>
              <a:cs typeface="B Nazanin" pitchFamily="2" charset="-78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295F12-AE3D-2546-A67F-1DB52AE361C2}"/>
              </a:ext>
            </a:extLst>
          </p:cNvPr>
          <p:cNvCxnSpPr>
            <a:cxnSpLocks/>
          </p:cNvCxnSpPr>
          <p:nvPr/>
        </p:nvCxnSpPr>
        <p:spPr>
          <a:xfrm flipV="1">
            <a:off x="2506133" y="3497802"/>
            <a:ext cx="1311265" cy="783551"/>
          </a:xfrm>
          <a:prstGeom prst="straightConnector1">
            <a:avLst/>
          </a:prstGeom>
          <a:ln w="412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9F31FB-286E-4A49-A9EB-D36459E5FC11}"/>
              </a:ext>
            </a:extLst>
          </p:cNvPr>
          <p:cNvSpPr txBox="1"/>
          <p:nvPr/>
        </p:nvSpPr>
        <p:spPr>
          <a:xfrm>
            <a:off x="587022" y="4314717"/>
            <a:ext cx="1885245" cy="646331"/>
          </a:xfrm>
          <a:prstGeom prst="rect">
            <a:avLst/>
          </a:prstGeom>
          <a:noFill/>
          <a:ln w="4762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latin typeface="B Nazanin" pitchFamily="2" charset="-78"/>
                <a:cs typeface="B Nazanin" pitchFamily="2" charset="-78"/>
              </a:rPr>
              <a:t>۳- و در آخر فایل را ذخیره میکنید</a:t>
            </a:r>
            <a:endParaRPr lang="en-US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3007F8-120A-FD40-94BF-F42AB84D2C67}"/>
              </a:ext>
            </a:extLst>
          </p:cNvPr>
          <p:cNvSpPr txBox="1"/>
          <p:nvPr/>
        </p:nvSpPr>
        <p:spPr>
          <a:xfrm>
            <a:off x="3551855" y="3635022"/>
            <a:ext cx="97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260861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24" grpId="0" animBg="1"/>
      <p:bldP spid="28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FC05-500C-E841-AED4-D6AAD29B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fa-IR" sz="5400" dirty="0">
                <a:latin typeface="B Nazanin" pitchFamily="2" charset="-78"/>
                <a:cs typeface="B Nazanin" pitchFamily="2" charset="-78"/>
              </a:rPr>
              <a:t>نوشتن متن</a:t>
            </a:r>
            <a:br>
              <a:rPr lang="fa-IR" sz="5400" dirty="0">
                <a:latin typeface="B Nazanin" pitchFamily="2" charset="-78"/>
                <a:cs typeface="B Nazanin" pitchFamily="2" charset="-78"/>
              </a:rPr>
            </a:br>
            <a:endParaRPr lang="en-US" sz="5400" dirty="0">
              <a:latin typeface="B Nazanin" pitchFamily="2" charset="-78"/>
              <a:cs typeface="B Nazanin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94CBD-BDC5-2F4E-B4E0-257BF6F0D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655" y="2151535"/>
            <a:ext cx="4297716" cy="332357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82A045-160A-D84A-BD4B-9EDF19B6FF3C}"/>
              </a:ext>
            </a:extLst>
          </p:cNvPr>
          <p:cNvCxnSpPr>
            <a:cxnSpLocks/>
          </p:cNvCxnSpPr>
          <p:nvPr/>
        </p:nvCxnSpPr>
        <p:spPr>
          <a:xfrm flipV="1">
            <a:off x="2540000" y="2777068"/>
            <a:ext cx="1896533" cy="428976"/>
          </a:xfrm>
          <a:prstGeom prst="straightConnector1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D41CD5-775F-E141-B690-E77FD4C15ADC}"/>
              </a:ext>
            </a:extLst>
          </p:cNvPr>
          <p:cNvCxnSpPr>
            <a:cxnSpLocks/>
          </p:cNvCxnSpPr>
          <p:nvPr/>
        </p:nvCxnSpPr>
        <p:spPr>
          <a:xfrm flipH="1">
            <a:off x="5136444" y="3691467"/>
            <a:ext cx="959556" cy="9927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E4DD65-5573-2349-800A-40DA016B0498}"/>
              </a:ext>
            </a:extLst>
          </p:cNvPr>
          <p:cNvCxnSpPr>
            <a:cxnSpLocks/>
          </p:cNvCxnSpPr>
          <p:nvPr/>
        </p:nvCxnSpPr>
        <p:spPr>
          <a:xfrm flipH="1">
            <a:off x="5136444" y="3691467"/>
            <a:ext cx="959556" cy="2709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C124FB-D107-E342-A8B5-C0162A7E14D5}"/>
              </a:ext>
            </a:extLst>
          </p:cNvPr>
          <p:cNvCxnSpPr/>
          <p:nvPr/>
        </p:nvCxnSpPr>
        <p:spPr>
          <a:xfrm flipH="1">
            <a:off x="5125156" y="4549422"/>
            <a:ext cx="97084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334ED9-30AF-7241-B76E-232FF59D89E9}"/>
              </a:ext>
            </a:extLst>
          </p:cNvPr>
          <p:cNvCxnSpPr/>
          <p:nvPr/>
        </p:nvCxnSpPr>
        <p:spPr>
          <a:xfrm flipH="1">
            <a:off x="5125156" y="4775200"/>
            <a:ext cx="970844" cy="0"/>
          </a:xfrm>
          <a:prstGeom prst="straightConnector1">
            <a:avLst/>
          </a:prstGeom>
          <a:ln w="349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72077F-2883-7A49-8AB2-F96EE8086EEB}"/>
              </a:ext>
            </a:extLst>
          </p:cNvPr>
          <p:cNvCxnSpPr/>
          <p:nvPr/>
        </p:nvCxnSpPr>
        <p:spPr>
          <a:xfrm flipH="1">
            <a:off x="5136444" y="5012267"/>
            <a:ext cx="959556" cy="0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A556E2-BAFE-EC4D-BF6E-FC4723FEA619}"/>
              </a:ext>
            </a:extLst>
          </p:cNvPr>
          <p:cNvSpPr txBox="1"/>
          <p:nvPr/>
        </p:nvSpPr>
        <p:spPr>
          <a:xfrm>
            <a:off x="3759200" y="3790746"/>
            <a:ext cx="1377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example</a:t>
            </a:r>
          </a:p>
          <a:p>
            <a:r>
              <a:rPr lang="en-US" sz="1400" dirty="0">
                <a:solidFill>
                  <a:schemeClr val="bg1"/>
                </a:solidFill>
              </a:rPr>
              <a:t>This is a text</a:t>
            </a:r>
          </a:p>
          <a:p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arial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14</a:t>
            </a:r>
          </a:p>
          <a:p>
            <a:r>
              <a:rPr lang="en-US" sz="1400" dirty="0">
                <a:solidFill>
                  <a:schemeClr val="bg1"/>
                </a:solidFill>
              </a:rPr>
              <a:t>red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C3D287-CB72-694B-BA25-0E2D33C07AF2}"/>
              </a:ext>
            </a:extLst>
          </p:cNvPr>
          <p:cNvSpPr txBox="1"/>
          <p:nvPr/>
        </p:nvSpPr>
        <p:spPr>
          <a:xfrm>
            <a:off x="6096000" y="3474156"/>
            <a:ext cx="1804371" cy="175432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۲- در خط اول اسم فایل و سپس متن و در سه خط آخر ابتدا </a:t>
            </a:r>
            <a:r>
              <a:rPr lang="fa-IR" dirty="0" err="1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فونت</a:t>
            </a:r>
            <a:r>
              <a:rPr lang="fa-IR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، سپس اندازه و در خط آخر رنگ(به انگلیسی)</a:t>
            </a:r>
            <a:endParaRPr lang="en-US" dirty="0">
              <a:solidFill>
                <a:schemeClr val="bg1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22779C-B94F-EA4C-BAC2-E40F00BCBEC2}"/>
              </a:ext>
            </a:extLst>
          </p:cNvPr>
          <p:cNvSpPr txBox="1"/>
          <p:nvPr/>
        </p:nvSpPr>
        <p:spPr>
          <a:xfrm>
            <a:off x="685801" y="3206044"/>
            <a:ext cx="1854199" cy="7078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2000" dirty="0">
                <a:latin typeface="B Nazanin" pitchFamily="2" charset="-78"/>
                <a:cs typeface="B Nazanin" pitchFamily="2" charset="-78"/>
              </a:rPr>
              <a:t>۱- ابتدا روی این دکمه زده</a:t>
            </a:r>
            <a:endParaRPr lang="en-US" sz="2000" dirty="0">
              <a:latin typeface="B Nazanin" pitchFamily="2" charset="-78"/>
              <a:cs typeface="B Nazanin" pitchFamily="2" charset="-78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6F2F6A-E4E7-6B41-B706-2D6929352B28}"/>
              </a:ext>
            </a:extLst>
          </p:cNvPr>
          <p:cNvCxnSpPr/>
          <p:nvPr/>
        </p:nvCxnSpPr>
        <p:spPr>
          <a:xfrm flipV="1">
            <a:off x="2201333" y="3330222"/>
            <a:ext cx="1682045" cy="1095022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7B251E-73EB-774B-9F96-39CB607869CA}"/>
              </a:ext>
            </a:extLst>
          </p:cNvPr>
          <p:cNvSpPr txBox="1"/>
          <p:nvPr/>
        </p:nvSpPr>
        <p:spPr>
          <a:xfrm>
            <a:off x="462844" y="4425244"/>
            <a:ext cx="1738489" cy="64633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۳- در آخر روی این دکمه بزنید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12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3" grpId="0" animBg="1"/>
      <p:bldP spid="25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32B7-274E-1447-8D74-8BC53CF9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fa-IR" sz="5400" dirty="0">
                <a:latin typeface="B Nazanin" pitchFamily="2" charset="-78"/>
                <a:cs typeface="B Nazanin" pitchFamily="2" charset="-78"/>
              </a:rPr>
              <a:t>اضافه کردن عکس</a:t>
            </a:r>
            <a:br>
              <a:rPr lang="en-US" sz="5400" dirty="0">
                <a:latin typeface="B Nazanin" pitchFamily="2" charset="-78"/>
                <a:cs typeface="B Nazanin" pitchFamily="2" charset="-78"/>
              </a:rPr>
            </a:br>
            <a:endParaRPr lang="en-US" sz="5400" dirty="0">
              <a:latin typeface="B Nazanin" pitchFamily="2" charset="-78"/>
              <a:cs typeface="B Nazanin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9438F-CCC9-274A-94AA-5C6997CBF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839" y="2252645"/>
            <a:ext cx="4150960" cy="317916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5F164C-FCD9-694A-BC3F-A1A0FEA473F3}"/>
              </a:ext>
            </a:extLst>
          </p:cNvPr>
          <p:cNvCxnSpPr>
            <a:cxnSpLocks/>
          </p:cNvCxnSpPr>
          <p:nvPr/>
        </p:nvCxnSpPr>
        <p:spPr>
          <a:xfrm flipV="1">
            <a:off x="2381956" y="2856090"/>
            <a:ext cx="2709333" cy="417688"/>
          </a:xfrm>
          <a:prstGeom prst="straightConnector1">
            <a:avLst/>
          </a:prstGeom>
          <a:ln w="349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194581-FD40-DA4D-AB8E-BD20061E0F62}"/>
              </a:ext>
            </a:extLst>
          </p:cNvPr>
          <p:cNvCxnSpPr>
            <a:cxnSpLocks/>
          </p:cNvCxnSpPr>
          <p:nvPr/>
        </p:nvCxnSpPr>
        <p:spPr>
          <a:xfrm flipH="1">
            <a:off x="4978401" y="3759200"/>
            <a:ext cx="993421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93D5AB-4F28-114B-81D9-D354CED49A07}"/>
              </a:ext>
            </a:extLst>
          </p:cNvPr>
          <p:cNvCxnSpPr>
            <a:cxnSpLocks/>
          </p:cNvCxnSpPr>
          <p:nvPr/>
        </p:nvCxnSpPr>
        <p:spPr>
          <a:xfrm flipV="1">
            <a:off x="1851378" y="3429001"/>
            <a:ext cx="2201333" cy="101882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7E50C0-0119-1148-B2F3-36BD2CA39507}"/>
              </a:ext>
            </a:extLst>
          </p:cNvPr>
          <p:cNvSpPr txBox="1"/>
          <p:nvPr/>
        </p:nvSpPr>
        <p:spPr>
          <a:xfrm>
            <a:off x="462844" y="2627447"/>
            <a:ext cx="1919112" cy="64633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latin typeface="B Nazanin" pitchFamily="2" charset="-78"/>
                <a:cs typeface="B Nazanin" pitchFamily="2" charset="-78"/>
              </a:rPr>
              <a:t>۱- ابتدا روی این دکمه زده</a:t>
            </a:r>
            <a:endParaRPr lang="en-US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701AB7-FD04-374E-B873-B2844BF8E70C}"/>
              </a:ext>
            </a:extLst>
          </p:cNvPr>
          <p:cNvSpPr txBox="1"/>
          <p:nvPr/>
        </p:nvSpPr>
        <p:spPr>
          <a:xfrm>
            <a:off x="5971822" y="3759200"/>
            <a:ext cx="1922461" cy="64633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rgbClr val="002060"/>
                </a:solidFill>
                <a:latin typeface="B Nazanin" pitchFamily="2" charset="-78"/>
                <a:cs typeface="B Nazanin" pitchFamily="2" charset="-78"/>
              </a:rPr>
              <a:t>۲- سپس اسم عکس با </a:t>
            </a:r>
            <a:r>
              <a:rPr lang="fa-IR" dirty="0" err="1">
                <a:solidFill>
                  <a:srgbClr val="002060"/>
                </a:solidFill>
                <a:latin typeface="B Nazanin" pitchFamily="2" charset="-78"/>
                <a:cs typeface="B Nazanin" pitchFamily="2" charset="-78"/>
              </a:rPr>
              <a:t>پسوندش</a:t>
            </a:r>
            <a:r>
              <a:rPr lang="fa-IR" dirty="0">
                <a:solidFill>
                  <a:srgbClr val="002060"/>
                </a:solidFill>
                <a:latin typeface="B Nazanin" pitchFamily="2" charset="-78"/>
                <a:cs typeface="B Nazanin" pitchFamily="2" charset="-78"/>
              </a:rPr>
              <a:t> را </a:t>
            </a:r>
            <a:r>
              <a:rPr lang="fa-IR" dirty="0" err="1">
                <a:solidFill>
                  <a:srgbClr val="002060"/>
                </a:solidFill>
                <a:latin typeface="B Nazanin" pitchFamily="2" charset="-78"/>
                <a:cs typeface="B Nazanin" pitchFamily="2" charset="-78"/>
              </a:rPr>
              <a:t>مینویسید</a:t>
            </a:r>
            <a:endParaRPr lang="en-US" dirty="0">
              <a:solidFill>
                <a:srgbClr val="002060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36EA0-6B7A-6449-801A-A2963B5C8D99}"/>
              </a:ext>
            </a:extLst>
          </p:cNvPr>
          <p:cNvSpPr txBox="1"/>
          <p:nvPr/>
        </p:nvSpPr>
        <p:spPr>
          <a:xfrm>
            <a:off x="3773839" y="3578578"/>
            <a:ext cx="120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dirty="0" err="1">
                <a:solidFill>
                  <a:srgbClr val="002060"/>
                </a:solidFill>
              </a:rPr>
              <a:t>Image.png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CABEFB-C01C-A044-8F41-425FB831D84C}"/>
              </a:ext>
            </a:extLst>
          </p:cNvPr>
          <p:cNvSpPr txBox="1"/>
          <p:nvPr/>
        </p:nvSpPr>
        <p:spPr>
          <a:xfrm>
            <a:off x="0" y="4447822"/>
            <a:ext cx="1851378" cy="64633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dirty="0">
                <a:latin typeface="B Nazanin" pitchFamily="2" charset="-78"/>
                <a:cs typeface="B Nazanin" pitchFamily="2" charset="-78"/>
              </a:rPr>
              <a:t>۳- در آخر روی این دکمه میزنید</a:t>
            </a:r>
            <a:endParaRPr lang="en-US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939313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 animBg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A93F-DADD-A54E-B165-C409971E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fa-IR" sz="5400" dirty="0">
                <a:latin typeface="B Nazanin" pitchFamily="2" charset="-78"/>
                <a:cs typeface="B Nazanin" pitchFamily="2" charset="-78"/>
              </a:rPr>
              <a:t>اضافه کردن فیلم</a:t>
            </a:r>
            <a:br>
              <a:rPr lang="fa-IR" sz="5400" dirty="0">
                <a:latin typeface="B Nazanin" pitchFamily="2" charset="-78"/>
                <a:cs typeface="B Nazanin" pitchFamily="2" charset="-78"/>
              </a:rPr>
            </a:br>
            <a:endParaRPr lang="en-US" sz="5400" dirty="0">
              <a:latin typeface="B Nazanin" pitchFamily="2" charset="-78"/>
              <a:cs typeface="B Nazanin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4A62D-2387-0D4A-AB50-58821F229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232" y="2223834"/>
            <a:ext cx="4050168" cy="310196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B42A78-025A-7A42-A40B-DF89668BB505}"/>
              </a:ext>
            </a:extLst>
          </p:cNvPr>
          <p:cNvCxnSpPr/>
          <p:nvPr/>
        </p:nvCxnSpPr>
        <p:spPr>
          <a:xfrm flipV="1">
            <a:off x="2621902" y="2801281"/>
            <a:ext cx="2911151" cy="30791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A9E1DB-A98D-9142-8C4A-374BDA754061}"/>
              </a:ext>
            </a:extLst>
          </p:cNvPr>
          <p:cNvSpPr txBox="1"/>
          <p:nvPr/>
        </p:nvSpPr>
        <p:spPr>
          <a:xfrm>
            <a:off x="463918" y="2924525"/>
            <a:ext cx="2157984" cy="36933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dirty="0">
                <a:latin typeface="B Nazanin" pitchFamily="2" charset="-78"/>
                <a:cs typeface="B Nazanin" pitchFamily="2" charset="-78"/>
              </a:rPr>
              <a:t>۱- ابتدا روی این دکمه زده</a:t>
            </a:r>
            <a:endParaRPr lang="en-US" dirty="0">
              <a:latin typeface="B Nazanin" pitchFamily="2" charset="-78"/>
              <a:cs typeface="B Nazanin" pitchFamily="2" charset="-7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FBB242-97C9-464D-B821-957FB10A4EAB}"/>
              </a:ext>
            </a:extLst>
          </p:cNvPr>
          <p:cNvCxnSpPr/>
          <p:nvPr/>
        </p:nvCxnSpPr>
        <p:spPr>
          <a:xfrm flipH="1">
            <a:off x="4779264" y="3657600"/>
            <a:ext cx="107289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62C563-DAB7-624F-B38A-E2B4EDCBD0F6}"/>
              </a:ext>
            </a:extLst>
          </p:cNvPr>
          <p:cNvSpPr txBox="1"/>
          <p:nvPr/>
        </p:nvSpPr>
        <p:spPr>
          <a:xfrm>
            <a:off x="5888736" y="3535680"/>
            <a:ext cx="1883664" cy="64633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chemeClr val="bg1">
                    <a:lumMod val="95000"/>
                    <a:lumOff val="5000"/>
                  </a:schemeClr>
                </a:solidFill>
                <a:latin typeface="B Nazanin" pitchFamily="2" charset="-78"/>
                <a:cs typeface="B Nazanin" pitchFamily="2" charset="-78"/>
              </a:rPr>
              <a:t>۲- سپس تنها اسم فیلم با </a:t>
            </a:r>
            <a:r>
              <a:rPr lang="fa-IR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 Nazanin" pitchFamily="2" charset="-78"/>
                <a:cs typeface="B Nazanin" pitchFamily="2" charset="-78"/>
              </a:rPr>
              <a:t>پسوندش</a:t>
            </a:r>
            <a:r>
              <a:rPr lang="fa-IR" dirty="0">
                <a:solidFill>
                  <a:schemeClr val="bg1">
                    <a:lumMod val="95000"/>
                    <a:lumOff val="5000"/>
                  </a:schemeClr>
                </a:solidFill>
                <a:latin typeface="B Nazanin" pitchFamily="2" charset="-78"/>
                <a:cs typeface="B Nazanin" pitchFamily="2" charset="-78"/>
              </a:rPr>
              <a:t> را وارد کرده 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4B3EA-F546-ED4D-9E99-73B0B76C6B3B}"/>
              </a:ext>
            </a:extLst>
          </p:cNvPr>
          <p:cNvSpPr txBox="1"/>
          <p:nvPr/>
        </p:nvSpPr>
        <p:spPr>
          <a:xfrm>
            <a:off x="3722232" y="3503711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Example.exm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BA8B90-FD2B-AD4F-898B-53F9FB85014C}"/>
              </a:ext>
            </a:extLst>
          </p:cNvPr>
          <p:cNvCxnSpPr/>
          <p:nvPr/>
        </p:nvCxnSpPr>
        <p:spPr>
          <a:xfrm flipV="1">
            <a:off x="2621902" y="3293857"/>
            <a:ext cx="1328306" cy="668543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C3F365-DD38-2F40-B4A6-ADD38832C349}"/>
              </a:ext>
            </a:extLst>
          </p:cNvPr>
          <p:cNvSpPr txBox="1"/>
          <p:nvPr/>
        </p:nvSpPr>
        <p:spPr>
          <a:xfrm>
            <a:off x="890016" y="3967849"/>
            <a:ext cx="1731886" cy="64633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dirty="0">
                <a:latin typeface="B Nazanin" pitchFamily="2" charset="-78"/>
                <a:cs typeface="B Nazanin" pitchFamily="2" charset="-78"/>
              </a:rPr>
              <a:t>۳- در آخر روی این دکمه زنید</a:t>
            </a:r>
            <a:endParaRPr lang="en-US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8741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4" grpId="0" animBg="1"/>
      <p:bldP spid="16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A4F7-468C-0A47-A324-F0EAADE2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fa-IR" sz="5400" dirty="0">
                <a:latin typeface="B Nazanin" pitchFamily="2" charset="-78"/>
                <a:cs typeface="B Nazanin" pitchFamily="2" charset="-78"/>
              </a:rPr>
              <a:t>پاک کردن فایل</a:t>
            </a:r>
            <a:br>
              <a:rPr lang="fa-IR" sz="5400" dirty="0">
                <a:latin typeface="B Nazanin" pitchFamily="2" charset="-78"/>
                <a:cs typeface="B Nazanin" pitchFamily="2" charset="-78"/>
              </a:rPr>
            </a:br>
            <a:endParaRPr lang="en-US" sz="5400" dirty="0">
              <a:latin typeface="B Nazanin" pitchFamily="2" charset="-78"/>
              <a:cs typeface="B Nazanin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AD6B3-7617-B04B-B2AB-D90DAA693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366" y="2142798"/>
            <a:ext cx="4120706" cy="3155992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6C03DB-E059-2C42-9C5F-D2C2493F2954}"/>
              </a:ext>
            </a:extLst>
          </p:cNvPr>
          <p:cNvCxnSpPr/>
          <p:nvPr/>
        </p:nvCxnSpPr>
        <p:spPr>
          <a:xfrm>
            <a:off x="2950464" y="2609088"/>
            <a:ext cx="1548384" cy="475488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32E496-F3C2-1943-B247-73FC7168AF46}"/>
              </a:ext>
            </a:extLst>
          </p:cNvPr>
          <p:cNvSpPr txBox="1"/>
          <p:nvPr/>
        </p:nvSpPr>
        <p:spPr>
          <a:xfrm>
            <a:off x="1292352" y="2279904"/>
            <a:ext cx="1609344" cy="64633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latin typeface="B Nazanin" pitchFamily="2" charset="-78"/>
                <a:cs typeface="B Nazanin" pitchFamily="2" charset="-78"/>
              </a:rPr>
              <a:t>۱- ابتدا روی این دکمه زده</a:t>
            </a:r>
            <a:endParaRPr lang="en-US" dirty="0">
              <a:latin typeface="B Nazanin" pitchFamily="2" charset="-78"/>
              <a:cs typeface="B Nazanin" pitchFamily="2" charset="-7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F9BC55-3A47-5546-B92E-1C0EF77600D0}"/>
              </a:ext>
            </a:extLst>
          </p:cNvPr>
          <p:cNvCxnSpPr/>
          <p:nvPr/>
        </p:nvCxnSpPr>
        <p:spPr>
          <a:xfrm flipH="1">
            <a:off x="4913376" y="3621024"/>
            <a:ext cx="950976" cy="0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5CA471-3B79-6D44-AD42-573E9620AFD1}"/>
              </a:ext>
            </a:extLst>
          </p:cNvPr>
          <p:cNvSpPr txBox="1"/>
          <p:nvPr/>
        </p:nvSpPr>
        <p:spPr>
          <a:xfrm>
            <a:off x="5900928" y="3429000"/>
            <a:ext cx="1914144" cy="64633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۲- سپس اسم فایل را با </a:t>
            </a:r>
            <a:r>
              <a:rPr lang="fa-IR" dirty="0" err="1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پسوندش</a:t>
            </a:r>
            <a:r>
              <a:rPr lang="fa-IR" dirty="0">
                <a:solidFill>
                  <a:schemeClr val="bg1"/>
                </a:solidFill>
                <a:latin typeface="B Nazanin" pitchFamily="2" charset="-78"/>
                <a:cs typeface="B Nazanin" pitchFamily="2" charset="-78"/>
              </a:rPr>
              <a:t> نوشته</a:t>
            </a:r>
            <a:endParaRPr lang="en-US" dirty="0">
              <a:solidFill>
                <a:schemeClr val="bg1"/>
              </a:solidFill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F3173F-AC53-0F44-BA51-A2CBBBCA4188}"/>
              </a:ext>
            </a:extLst>
          </p:cNvPr>
          <p:cNvSpPr txBox="1"/>
          <p:nvPr/>
        </p:nvSpPr>
        <p:spPr>
          <a:xfrm>
            <a:off x="3694366" y="3429000"/>
            <a:ext cx="121901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sz="1700" dirty="0" err="1">
                <a:solidFill>
                  <a:schemeClr val="bg1"/>
                </a:solidFill>
              </a:rPr>
              <a:t>Example.txt</a:t>
            </a:r>
            <a:endParaRPr lang="en-US" sz="17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D5DB5C-5C52-AA4F-BF91-6CC26CE61592}"/>
              </a:ext>
            </a:extLst>
          </p:cNvPr>
          <p:cNvCxnSpPr/>
          <p:nvPr/>
        </p:nvCxnSpPr>
        <p:spPr>
          <a:xfrm flipV="1">
            <a:off x="2743200" y="3304032"/>
            <a:ext cx="1207008" cy="771299"/>
          </a:xfrm>
          <a:prstGeom prst="straightConnector1">
            <a:avLst/>
          </a:prstGeom>
          <a:ln w="349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0B6505-70A6-5949-A78F-61B8B676A5C8}"/>
              </a:ext>
            </a:extLst>
          </p:cNvPr>
          <p:cNvSpPr txBox="1"/>
          <p:nvPr/>
        </p:nvSpPr>
        <p:spPr>
          <a:xfrm>
            <a:off x="853440" y="4075330"/>
            <a:ext cx="1889950" cy="64633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dirty="0">
                <a:latin typeface="B Nazanin" pitchFamily="2" charset="-78"/>
                <a:cs typeface="B Nazanin" pitchFamily="2" charset="-78"/>
              </a:rPr>
              <a:t>۳- در آخر روی این دکمه زده</a:t>
            </a:r>
            <a:endParaRPr lang="en-US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217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3" grpId="0" animBg="1"/>
      <p:bldP spid="14" grpId="0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{B1D8CF34-6634-FE48-9947-6BD41C315C76}tf10001058</Template>
  <TotalTime>265</TotalTime>
  <Words>226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 Nazanin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بازکردن برنامه </vt:lpstr>
      <vt:lpstr>درست کردن پوشه جدید </vt:lpstr>
      <vt:lpstr>نوشتن متن </vt:lpstr>
      <vt:lpstr>اضافه کردن عکس </vt:lpstr>
      <vt:lpstr>اضافه کردن فیلم </vt:lpstr>
      <vt:lpstr>پاک کردن فایل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mahan ranjkesh</dc:creator>
  <cp:lastModifiedBy>mahan ranjkesh</cp:lastModifiedBy>
  <cp:revision>21</cp:revision>
  <dcterms:created xsi:type="dcterms:W3CDTF">2020-04-14T14:30:12Z</dcterms:created>
  <dcterms:modified xsi:type="dcterms:W3CDTF">2020-04-15T14:27:39Z</dcterms:modified>
</cp:coreProperties>
</file>