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0243D5-4D79-4E8A-B26C-4620CA10FF8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A6800C5-55BC-403A-856B-A435BB46B92E}">
      <dgm:prSet phldrT="[Text]" custT="1"/>
      <dgm:spPr/>
      <dgm:t>
        <a:bodyPr/>
        <a:lstStyle/>
        <a:p>
          <a:r>
            <a:rPr lang="fa-IR" sz="2000" dirty="0" smtClean="0"/>
            <a:t>دادن اطلاعات به رابط گرافیکی</a:t>
          </a:r>
          <a:endParaRPr lang="en-US" sz="2000" dirty="0"/>
        </a:p>
      </dgm:t>
    </dgm:pt>
    <dgm:pt modelId="{A29E536B-F00E-4354-B9B0-B3E49F77A4D1}" type="parTrans" cxnId="{5F0DB294-6A42-4252-B0BC-D82CB84F2050}">
      <dgm:prSet/>
      <dgm:spPr/>
      <dgm:t>
        <a:bodyPr/>
        <a:lstStyle/>
        <a:p>
          <a:endParaRPr lang="en-US"/>
        </a:p>
      </dgm:t>
    </dgm:pt>
    <dgm:pt modelId="{69A350C1-7005-4257-87B7-5B9B0F140969}" type="sibTrans" cxnId="{5F0DB294-6A42-4252-B0BC-D82CB84F2050}">
      <dgm:prSet/>
      <dgm:spPr/>
      <dgm:t>
        <a:bodyPr/>
        <a:lstStyle/>
        <a:p>
          <a:endParaRPr lang="en-US"/>
        </a:p>
      </dgm:t>
    </dgm:pt>
    <dgm:pt modelId="{6EB1F0C3-CCE4-4DFA-AE78-A457ADFDB2A8}">
      <dgm:prSet phldrT="[Text]" custT="1"/>
      <dgm:spPr/>
      <dgm:t>
        <a:bodyPr/>
        <a:lstStyle/>
        <a:p>
          <a:r>
            <a:rPr lang="fa-IR" sz="2400" dirty="0" smtClean="0"/>
            <a:t>اجرا کردن برمانه تبدیل</a:t>
          </a:r>
          <a:endParaRPr lang="en-US" sz="2400" dirty="0"/>
        </a:p>
      </dgm:t>
    </dgm:pt>
    <dgm:pt modelId="{88D3122F-AA40-48F0-9E3E-F0B3E8A9DB89}" type="parTrans" cxnId="{2560DF21-4271-4CA5-A00A-87A82FB68A22}">
      <dgm:prSet/>
      <dgm:spPr/>
      <dgm:t>
        <a:bodyPr/>
        <a:lstStyle/>
        <a:p>
          <a:endParaRPr lang="en-US"/>
        </a:p>
      </dgm:t>
    </dgm:pt>
    <dgm:pt modelId="{A4E90C77-C404-4EC9-86DC-5E1C888F5B83}" type="sibTrans" cxnId="{2560DF21-4271-4CA5-A00A-87A82FB68A22}">
      <dgm:prSet/>
      <dgm:spPr/>
      <dgm:t>
        <a:bodyPr/>
        <a:lstStyle/>
        <a:p>
          <a:endParaRPr lang="en-US"/>
        </a:p>
      </dgm:t>
    </dgm:pt>
    <dgm:pt modelId="{46A1C466-6547-4951-895A-AE263FC07544}">
      <dgm:prSet phldrT="[Text]" custT="1"/>
      <dgm:spPr/>
      <dgm:t>
        <a:bodyPr/>
        <a:lstStyle/>
        <a:p>
          <a:r>
            <a:rPr lang="fa-IR" sz="2000" dirty="0" smtClean="0"/>
            <a:t>باز کردن فایل با بروزر</a:t>
          </a:r>
          <a:endParaRPr lang="en-US" sz="2000" dirty="0"/>
        </a:p>
      </dgm:t>
    </dgm:pt>
    <dgm:pt modelId="{A301FCA4-0415-4AAB-96E3-28794728CFC4}" type="parTrans" cxnId="{A4CEF232-BDA8-4E07-AC20-BFDD85026855}">
      <dgm:prSet/>
      <dgm:spPr/>
      <dgm:t>
        <a:bodyPr/>
        <a:lstStyle/>
        <a:p>
          <a:endParaRPr lang="en-US"/>
        </a:p>
      </dgm:t>
    </dgm:pt>
    <dgm:pt modelId="{0BD5840E-5C0E-4818-B24A-57A14DBD7382}" type="sibTrans" cxnId="{A4CEF232-BDA8-4E07-AC20-BFDD85026855}">
      <dgm:prSet/>
      <dgm:spPr/>
      <dgm:t>
        <a:bodyPr/>
        <a:lstStyle/>
        <a:p>
          <a:endParaRPr lang="en-US"/>
        </a:p>
      </dgm:t>
    </dgm:pt>
    <dgm:pt modelId="{B58CD14D-C418-4330-9A29-BBDA1770591D}" type="pres">
      <dgm:prSet presAssocID="{1E0243D5-4D79-4E8A-B26C-4620CA10FF81}" presName="Name0" presStyleCnt="0">
        <dgm:presLayoutVars>
          <dgm:dir/>
          <dgm:animLvl val="lvl"/>
          <dgm:resizeHandles val="exact"/>
        </dgm:presLayoutVars>
      </dgm:prSet>
      <dgm:spPr/>
    </dgm:pt>
    <dgm:pt modelId="{A30254F1-CFE3-49F4-84B0-CFAF3D7EE020}" type="pres">
      <dgm:prSet presAssocID="{6A6800C5-55BC-403A-856B-A435BB46B92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B665AF-4182-4754-9369-5B24CF4121BD}" type="pres">
      <dgm:prSet presAssocID="{69A350C1-7005-4257-87B7-5B9B0F140969}" presName="parTxOnlySpace" presStyleCnt="0"/>
      <dgm:spPr/>
    </dgm:pt>
    <dgm:pt modelId="{044C126D-A703-4C17-9E45-2E6FD27C60C2}" type="pres">
      <dgm:prSet presAssocID="{6EB1F0C3-CCE4-4DFA-AE78-A457ADFDB2A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2F4F5-B7BF-4D49-92D2-352C72C3D6DB}" type="pres">
      <dgm:prSet presAssocID="{A4E90C77-C404-4EC9-86DC-5E1C888F5B83}" presName="parTxOnlySpace" presStyleCnt="0"/>
      <dgm:spPr/>
    </dgm:pt>
    <dgm:pt modelId="{6C4D9D2E-59D4-4984-84D7-EA764B78D8BA}" type="pres">
      <dgm:prSet presAssocID="{46A1C466-6547-4951-895A-AE263FC0754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C939D7-F5EF-4FE7-9939-8A3F2C894ADB}" type="presOf" srcId="{46A1C466-6547-4951-895A-AE263FC07544}" destId="{6C4D9D2E-59D4-4984-84D7-EA764B78D8BA}" srcOrd="0" destOrd="0" presId="urn:microsoft.com/office/officeart/2005/8/layout/chevron1"/>
    <dgm:cxn modelId="{D75AB6DD-5C5C-4A4B-B23E-D14047519F90}" type="presOf" srcId="{6A6800C5-55BC-403A-856B-A435BB46B92E}" destId="{A30254F1-CFE3-49F4-84B0-CFAF3D7EE020}" srcOrd="0" destOrd="0" presId="urn:microsoft.com/office/officeart/2005/8/layout/chevron1"/>
    <dgm:cxn modelId="{5F0DB294-6A42-4252-B0BC-D82CB84F2050}" srcId="{1E0243D5-4D79-4E8A-B26C-4620CA10FF81}" destId="{6A6800C5-55BC-403A-856B-A435BB46B92E}" srcOrd="0" destOrd="0" parTransId="{A29E536B-F00E-4354-B9B0-B3E49F77A4D1}" sibTransId="{69A350C1-7005-4257-87B7-5B9B0F140969}"/>
    <dgm:cxn modelId="{DED82807-870F-4025-9611-C554628FE30F}" type="presOf" srcId="{1E0243D5-4D79-4E8A-B26C-4620CA10FF81}" destId="{B58CD14D-C418-4330-9A29-BBDA1770591D}" srcOrd="0" destOrd="0" presId="urn:microsoft.com/office/officeart/2005/8/layout/chevron1"/>
    <dgm:cxn modelId="{A4CEF232-BDA8-4E07-AC20-BFDD85026855}" srcId="{1E0243D5-4D79-4E8A-B26C-4620CA10FF81}" destId="{46A1C466-6547-4951-895A-AE263FC07544}" srcOrd="2" destOrd="0" parTransId="{A301FCA4-0415-4AAB-96E3-28794728CFC4}" sibTransId="{0BD5840E-5C0E-4818-B24A-57A14DBD7382}"/>
    <dgm:cxn modelId="{2560DF21-4271-4CA5-A00A-87A82FB68A22}" srcId="{1E0243D5-4D79-4E8A-B26C-4620CA10FF81}" destId="{6EB1F0C3-CCE4-4DFA-AE78-A457ADFDB2A8}" srcOrd="1" destOrd="0" parTransId="{88D3122F-AA40-48F0-9E3E-F0B3E8A9DB89}" sibTransId="{A4E90C77-C404-4EC9-86DC-5E1C888F5B83}"/>
    <dgm:cxn modelId="{3DFC1769-13E8-4B01-94B8-6773E80F9AA7}" type="presOf" srcId="{6EB1F0C3-CCE4-4DFA-AE78-A457ADFDB2A8}" destId="{044C126D-A703-4C17-9E45-2E6FD27C60C2}" srcOrd="0" destOrd="0" presId="urn:microsoft.com/office/officeart/2005/8/layout/chevron1"/>
    <dgm:cxn modelId="{EF21DDC8-6DC4-4C84-A9C0-8A84DCBC4B68}" type="presParOf" srcId="{B58CD14D-C418-4330-9A29-BBDA1770591D}" destId="{A30254F1-CFE3-49F4-84B0-CFAF3D7EE020}" srcOrd="0" destOrd="0" presId="urn:microsoft.com/office/officeart/2005/8/layout/chevron1"/>
    <dgm:cxn modelId="{ED8A9D4D-A1A2-468F-B2E4-C23BEC85436B}" type="presParOf" srcId="{B58CD14D-C418-4330-9A29-BBDA1770591D}" destId="{C1B665AF-4182-4754-9369-5B24CF4121BD}" srcOrd="1" destOrd="0" presId="urn:microsoft.com/office/officeart/2005/8/layout/chevron1"/>
    <dgm:cxn modelId="{5C8284B3-12A7-4907-8206-99D940208EA3}" type="presParOf" srcId="{B58CD14D-C418-4330-9A29-BBDA1770591D}" destId="{044C126D-A703-4C17-9E45-2E6FD27C60C2}" srcOrd="2" destOrd="0" presId="urn:microsoft.com/office/officeart/2005/8/layout/chevron1"/>
    <dgm:cxn modelId="{C7BF0A0C-0180-4845-8508-815A9EA6B4E5}" type="presParOf" srcId="{B58CD14D-C418-4330-9A29-BBDA1770591D}" destId="{9402F4F5-B7BF-4D49-92D2-352C72C3D6DB}" srcOrd="3" destOrd="0" presId="urn:microsoft.com/office/officeart/2005/8/layout/chevron1"/>
    <dgm:cxn modelId="{83ACF82A-3B48-4E88-B85D-27B17EF3EF45}" type="presParOf" srcId="{B58CD14D-C418-4330-9A29-BBDA1770591D}" destId="{6C4D9D2E-59D4-4984-84D7-EA764B78D8B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2070-F82C-450F-8E56-D7634511BCE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8B0C-E876-48BF-A5DE-CD968D0B1A2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2070-F82C-450F-8E56-D7634511BCE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8B0C-E876-48BF-A5DE-CD968D0B1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2070-F82C-450F-8E56-D7634511BCE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8B0C-E876-48BF-A5DE-CD968D0B1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2070-F82C-450F-8E56-D7634511BCE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8B0C-E876-48BF-A5DE-CD968D0B1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2070-F82C-450F-8E56-D7634511BCE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8B0C-E876-48BF-A5DE-CD968D0B1A2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2070-F82C-450F-8E56-D7634511BCE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8B0C-E876-48BF-A5DE-CD968D0B1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2070-F82C-450F-8E56-D7634511BCE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8B0C-E876-48BF-A5DE-CD968D0B1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2070-F82C-450F-8E56-D7634511BCE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8B0C-E876-48BF-A5DE-CD968D0B1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2070-F82C-450F-8E56-D7634511BCE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8B0C-E876-48BF-A5DE-CD968D0B1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2070-F82C-450F-8E56-D7634511BCE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8B0C-E876-48BF-A5DE-CD968D0B1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2070-F82C-450F-8E56-D7634511BCE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BD18B0C-E876-48BF-A5DE-CD968D0B1A2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372070-F82C-450F-8E56-D7634511BCE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D18B0C-E876-48BF-A5DE-CD968D0B1A2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851648" cy="1828800"/>
          </a:xfrm>
        </p:spPr>
        <p:txBody>
          <a:bodyPr/>
          <a:lstStyle/>
          <a:p>
            <a:pPr algn="ctr" rtl="1"/>
            <a:r>
              <a:rPr lang="fa-IR" dirty="0" smtClean="0">
                <a:cs typeface="B Nazanin" pitchFamily="2" charset="-78"/>
              </a:rPr>
              <a:t>به نام خدا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7854696" cy="2286000"/>
          </a:xfrm>
        </p:spPr>
        <p:txBody>
          <a:bodyPr/>
          <a:lstStyle/>
          <a:p>
            <a:pPr algn="ctr"/>
            <a:r>
              <a:rPr lang="fa-IR" dirty="0" smtClean="0"/>
              <a:t>برنامه سایت ساز</a:t>
            </a:r>
          </a:p>
          <a:p>
            <a:pPr algn="ctr"/>
            <a:endParaRPr lang="fa-IR" dirty="0" smtClean="0"/>
          </a:p>
          <a:p>
            <a:pPr algn="ctr"/>
            <a:r>
              <a:rPr lang="fa-IR" dirty="0" smtClean="0"/>
              <a:t>اعضا گروه: سینا اصولی نژاد، حسن پورحسینی، ماهان رنجکش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 rtl="1"/>
            <a:r>
              <a:rPr lang="fa-IR" dirty="0" smtClean="0">
                <a:cs typeface="B Nazanin" pitchFamily="2" charset="-78"/>
              </a:rPr>
              <a:t>طرح کلی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None/>
            </a:pPr>
            <a:endParaRPr lang="fa-IR" dirty="0" smtClean="0"/>
          </a:p>
          <a:p>
            <a:pPr algn="r" rtl="1">
              <a:buNone/>
            </a:pPr>
            <a:endParaRPr lang="fa-IR" dirty="0" smtClean="0"/>
          </a:p>
          <a:p>
            <a:pPr algn="r" rtl="1">
              <a:buNone/>
            </a:pPr>
            <a:r>
              <a:rPr lang="fa-IR" dirty="0" smtClean="0"/>
              <a:t>* برنامه سایت ساز برنامه ایست که کاربر میتواند با استفاده از رابط</a:t>
            </a:r>
          </a:p>
          <a:p>
            <a:pPr algn="r" rtl="1">
              <a:buNone/>
            </a:pPr>
            <a:r>
              <a:rPr lang="fa-IR" dirty="0" smtClean="0"/>
              <a:t>   گرافیکی این برنامه، سایت خود را بدون نیاز به کد نویسی طراحی کند.</a:t>
            </a:r>
            <a:endParaRPr lang="en-US" dirty="0"/>
          </a:p>
        </p:txBody>
      </p:sp>
      <p:pic>
        <p:nvPicPr>
          <p:cNvPr id="5" name="Picture 4" descr="icons8-code-6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153712">
            <a:off x="2137534" y="4804533"/>
            <a:ext cx="1143000" cy="1143000"/>
          </a:xfrm>
          <a:prstGeom prst="rect">
            <a:avLst/>
          </a:prstGeom>
        </p:spPr>
      </p:pic>
      <p:pic>
        <p:nvPicPr>
          <p:cNvPr id="6" name="Picture 5" descr="icons8-google-code-6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760159">
            <a:off x="5898348" y="4907748"/>
            <a:ext cx="99060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 rtl="1"/>
            <a:r>
              <a:rPr lang="fa-IR" dirty="0" smtClean="0">
                <a:cs typeface="B Nazanin" pitchFamily="2" charset="-78"/>
              </a:rPr>
              <a:t>ایده پروژه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None/>
            </a:pPr>
            <a:endParaRPr lang="fa-IR" dirty="0" smtClean="0"/>
          </a:p>
          <a:p>
            <a:pPr algn="r" rtl="1">
              <a:buNone/>
            </a:pPr>
            <a:endParaRPr lang="fa-IR" dirty="0" smtClean="0"/>
          </a:p>
          <a:p>
            <a:pPr algn="r" rtl="1">
              <a:buNone/>
            </a:pPr>
            <a:r>
              <a:rPr lang="fa-IR" dirty="0" smtClean="0"/>
              <a:t>* گاهی اوقات شاهد این بودیم که خود و یا برخی از دوستانمان برای کاری، نیاز به طراحی سایت داریم و از همین جا ایده به ذهنمان رسید. </a:t>
            </a:r>
            <a:endParaRPr lang="en-US" dirty="0"/>
          </a:p>
        </p:txBody>
      </p:sp>
      <p:pic>
        <p:nvPicPr>
          <p:cNvPr id="5" name="Picture 4" descr="confusion_40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932168">
            <a:off x="5196643" y="4587043"/>
            <a:ext cx="1447800" cy="1447800"/>
          </a:xfrm>
          <a:prstGeom prst="rect">
            <a:avLst/>
          </a:prstGeom>
        </p:spPr>
      </p:pic>
      <p:pic>
        <p:nvPicPr>
          <p:cNvPr id="7" name="Picture 6" descr="idea_64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579048">
            <a:off x="2511640" y="4574108"/>
            <a:ext cx="1561061" cy="15610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 rtl="1"/>
            <a:r>
              <a:rPr lang="fa-IR" dirty="0" smtClean="0">
                <a:cs typeface="B Nazanin" pitchFamily="2" charset="-78"/>
              </a:rPr>
              <a:t>ابزار ها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r" rtl="1">
              <a:buClr>
                <a:schemeClr val="tx1"/>
              </a:buClr>
              <a:buSzPct val="150000"/>
              <a:buFont typeface="+mj-lt"/>
              <a:buAutoNum type="arabicPeriod"/>
            </a:pPr>
            <a:endParaRPr lang="fa-IR" dirty="0" smtClean="0"/>
          </a:p>
          <a:p>
            <a:pPr marL="514350" indent="-514350" algn="r" rtl="1">
              <a:buClr>
                <a:schemeClr val="tx1"/>
              </a:buClr>
              <a:buSzPct val="150000"/>
              <a:buFont typeface="+mj-lt"/>
              <a:buAutoNum type="arabicPeriod"/>
            </a:pPr>
            <a:r>
              <a:rPr lang="fa-IR" dirty="0" smtClean="0"/>
              <a:t>زبان برنامه نویسی پایتون</a:t>
            </a:r>
          </a:p>
          <a:p>
            <a:pPr marL="514350" indent="-514350" algn="r" rtl="1">
              <a:buClr>
                <a:schemeClr val="tx1"/>
              </a:buClr>
              <a:buSzPct val="150000"/>
              <a:buFont typeface="+mj-lt"/>
              <a:buAutoNum type="arabicPeriod"/>
            </a:pPr>
            <a:endParaRPr lang="fa-IR" dirty="0" smtClean="0"/>
          </a:p>
          <a:p>
            <a:pPr marL="514350" indent="-514350" algn="r" rtl="1">
              <a:buClr>
                <a:schemeClr val="tx1"/>
              </a:buClr>
              <a:buSzPct val="150000"/>
              <a:buFont typeface="+mj-lt"/>
              <a:buAutoNum type="arabicPeriod"/>
            </a:pPr>
            <a:r>
              <a:rPr lang="fa-IR" dirty="0" smtClean="0"/>
              <a:t>کتابخانه </a:t>
            </a:r>
            <a:r>
              <a:rPr lang="en-US" dirty="0" smtClean="0"/>
              <a:t>PyQt5</a:t>
            </a:r>
            <a:r>
              <a:rPr lang="fa-IR" dirty="0" smtClean="0"/>
              <a:t> در پایتون</a:t>
            </a:r>
          </a:p>
          <a:p>
            <a:pPr marL="514350" indent="-514350" algn="r" rtl="1">
              <a:buClr>
                <a:schemeClr val="tx1"/>
              </a:buClr>
              <a:buSzPct val="150000"/>
              <a:buFont typeface="+mj-lt"/>
              <a:buAutoNum type="arabicPeriod"/>
            </a:pPr>
            <a:endParaRPr lang="fa-IR" dirty="0" smtClean="0"/>
          </a:p>
          <a:p>
            <a:pPr marL="514350" indent="-514350" algn="r" rtl="1">
              <a:buClr>
                <a:schemeClr val="tx1"/>
              </a:buClr>
              <a:buSzPct val="150000"/>
              <a:buFont typeface="+mj-lt"/>
              <a:buAutoNum type="arabicPeriod"/>
            </a:pPr>
            <a:r>
              <a:rPr lang="fa-IR" dirty="0" smtClean="0"/>
              <a:t>زبان برنامه نویسی </a:t>
            </a:r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4" name="Picture 3" descr="python_48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2133600"/>
            <a:ext cx="1219200" cy="1219200"/>
          </a:xfrm>
          <a:prstGeom prst="rect">
            <a:avLst/>
          </a:prstGeom>
        </p:spPr>
      </p:pic>
      <p:pic>
        <p:nvPicPr>
          <p:cNvPr id="5" name="Picture 4" descr="html_filetype_40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3886200"/>
            <a:ext cx="1295400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 rtl="1"/>
            <a:r>
              <a:rPr lang="fa-IR" dirty="0" smtClean="0">
                <a:cs typeface="B Nazanin" pitchFamily="2" charset="-78"/>
              </a:rPr>
              <a:t>فضای برنامه</a:t>
            </a:r>
            <a:endParaRPr lang="en-US" dirty="0">
              <a:cs typeface="B Nazanin" pitchFamily="2" charset="-78"/>
            </a:endParaRPr>
          </a:p>
        </p:txBody>
      </p:sp>
      <p:pic>
        <p:nvPicPr>
          <p:cNvPr id="6" name="Content Placeholder 5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2057400"/>
            <a:ext cx="5486400" cy="42839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ctr" rtl="1"/>
            <a:r>
              <a:rPr lang="fa-IR" dirty="0" smtClean="0">
                <a:cs typeface="B Nazanin" pitchFamily="2" charset="-78"/>
              </a:rPr>
              <a:t>طرز استفاده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r" rtl="1">
              <a:buClr>
                <a:schemeClr val="tx1"/>
              </a:buClr>
              <a:buSzPct val="150000"/>
              <a:buFont typeface="+mj-lt"/>
              <a:buAutoNum type="arabicPeriod"/>
            </a:pPr>
            <a:endParaRPr lang="fa-IR" dirty="0" smtClean="0"/>
          </a:p>
          <a:p>
            <a:pPr marL="514350" indent="-514350" algn="r" rtl="1">
              <a:buClr>
                <a:schemeClr val="tx1"/>
              </a:buClr>
              <a:buSzPct val="150000"/>
              <a:buNone/>
            </a:pPr>
            <a:endParaRPr lang="en-US" dirty="0" smtClean="0"/>
          </a:p>
          <a:p>
            <a:pPr marL="514350" indent="-514350" algn="r" rtl="1">
              <a:buClr>
                <a:schemeClr val="tx1"/>
              </a:buClr>
              <a:buSzPct val="150000"/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rome_64px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19800" y="4267200"/>
            <a:ext cx="1066800" cy="1066800"/>
          </a:xfrm>
          <a:prstGeom prst="rect">
            <a:avLst/>
          </a:prstGeom>
        </p:spPr>
      </p:pic>
      <p:pic>
        <p:nvPicPr>
          <p:cNvPr id="6" name="Picture 5" descr="data_transfer_32px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86200" y="4267200"/>
            <a:ext cx="1143000" cy="1143000"/>
          </a:xfrm>
          <a:prstGeom prst="rect">
            <a:avLst/>
          </a:prstGeom>
        </p:spPr>
      </p:pic>
      <p:pic>
        <p:nvPicPr>
          <p:cNvPr id="7" name="Picture 6" descr="connected_24px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81200" y="4343400"/>
            <a:ext cx="990600" cy="9906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itchFamily="2" charset="-78"/>
              </a:rPr>
              <a:t>           کار های انجام شده</a:t>
            </a:r>
            <a:endParaRPr lang="en-US" dirty="0">
              <a:cs typeface="B Nazanin" pitchFamily="2" charset="-7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itchFamily="2" charset="2"/>
              <a:buChar char="v"/>
            </a:pPr>
            <a:endParaRPr lang="fa-IR" dirty="0" smtClean="0"/>
          </a:p>
          <a:p>
            <a:pPr algn="r" rtl="1">
              <a:buClr>
                <a:schemeClr val="tx1"/>
              </a:buClr>
              <a:buFont typeface="Wingdings" pitchFamily="2" charset="2"/>
              <a:buChar char="v"/>
            </a:pPr>
            <a:r>
              <a:rPr lang="fa-IR" dirty="0" smtClean="0"/>
              <a:t> طراحی رابط</a:t>
            </a:r>
          </a:p>
          <a:p>
            <a:pPr algn="r" rtl="1">
              <a:buClr>
                <a:schemeClr val="tx1"/>
              </a:buClr>
              <a:buFont typeface="Wingdings" pitchFamily="2" charset="2"/>
              <a:buChar char="v"/>
            </a:pPr>
            <a:endParaRPr lang="fa-IR" dirty="0" smtClean="0"/>
          </a:p>
          <a:p>
            <a:pPr algn="r" rtl="1">
              <a:buClr>
                <a:schemeClr val="tx1"/>
              </a:buClr>
              <a:buFont typeface="Wingdings" pitchFamily="2" charset="2"/>
              <a:buChar char="v"/>
            </a:pPr>
            <a:endParaRPr lang="fa-IR" dirty="0" smtClean="0"/>
          </a:p>
          <a:p>
            <a:pPr algn="r" rtl="1">
              <a:buClr>
                <a:schemeClr val="tx1"/>
              </a:buClr>
              <a:buFont typeface="Wingdings" pitchFamily="2" charset="2"/>
              <a:buChar char="v"/>
            </a:pPr>
            <a:r>
              <a:rPr lang="fa-IR" dirty="0" smtClean="0"/>
              <a:t>نوشتن فایل تبدیل کننده</a:t>
            </a:r>
          </a:p>
          <a:p>
            <a:pPr algn="r" rtl="1">
              <a:buClr>
                <a:schemeClr val="tx1"/>
              </a:buClr>
              <a:buFont typeface="Wingdings" pitchFamily="2" charset="2"/>
              <a:buChar char="v"/>
            </a:pPr>
            <a:endParaRPr lang="fa-IR" dirty="0" smtClean="0"/>
          </a:p>
          <a:p>
            <a:pPr algn="r" rtl="1">
              <a:buClr>
                <a:schemeClr val="tx1"/>
              </a:buClr>
              <a:buFont typeface="Wingdings" pitchFamily="2" charset="2"/>
              <a:buChar char="v"/>
            </a:pPr>
            <a:endParaRPr lang="fa-IR" dirty="0" smtClean="0"/>
          </a:p>
          <a:p>
            <a:pPr algn="r" rtl="1">
              <a:buClr>
                <a:schemeClr val="tx1"/>
              </a:buClr>
              <a:buFont typeface="Wingdings" pitchFamily="2" charset="2"/>
              <a:buChar char="v"/>
            </a:pPr>
            <a:endParaRPr lang="fa-IR" dirty="0" smtClean="0"/>
          </a:p>
        </p:txBody>
      </p:sp>
      <p:pic>
        <p:nvPicPr>
          <p:cNvPr id="6" name="Picture 5" descr="checked_40p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0" y="2362200"/>
            <a:ext cx="647700" cy="647700"/>
          </a:xfrm>
          <a:prstGeom prst="rect">
            <a:avLst/>
          </a:prstGeom>
        </p:spPr>
      </p:pic>
      <p:pic>
        <p:nvPicPr>
          <p:cNvPr id="7" name="Picture 6" descr="close_window_40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3810000"/>
            <a:ext cx="609600" cy="609600"/>
          </a:xfrm>
          <a:prstGeom prst="rect">
            <a:avLst/>
          </a:prstGeom>
        </p:spPr>
      </p:pic>
      <p:pic>
        <p:nvPicPr>
          <p:cNvPr id="8" name="Picture 7" descr="test_passed_40p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2200" y="990600"/>
            <a:ext cx="838200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rtl="1">
              <a:buNone/>
            </a:pPr>
            <a:r>
              <a:rPr lang="fa-IR" sz="6000" dirty="0" smtClean="0"/>
              <a:t>پایان</a:t>
            </a:r>
          </a:p>
          <a:p>
            <a:pPr algn="ctr" rtl="1">
              <a:buNone/>
            </a:pPr>
            <a:endParaRPr lang="fa-IR" sz="6000" dirty="0" smtClean="0"/>
          </a:p>
          <a:p>
            <a:pPr algn="ctr" rtl="1">
              <a:buNone/>
            </a:pPr>
            <a:endParaRPr lang="fa-IR" sz="6000" dirty="0" smtClean="0"/>
          </a:p>
          <a:p>
            <a:pPr algn="ctr">
              <a:buNone/>
            </a:pPr>
            <a:endParaRPr lang="en-US" sz="1600" dirty="0" smtClean="0"/>
          </a:p>
          <a:p>
            <a:pPr algn="ctr">
              <a:buNone/>
            </a:pPr>
            <a:endParaRPr lang="en-US" sz="1600" dirty="0" smtClean="0"/>
          </a:p>
          <a:p>
            <a:pPr algn="ctr">
              <a:buNone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126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 Nazanin</vt:lpstr>
      <vt:lpstr>Calibri</vt:lpstr>
      <vt:lpstr>Constantia</vt:lpstr>
      <vt:lpstr>Majalla UI</vt:lpstr>
      <vt:lpstr>Wingdings</vt:lpstr>
      <vt:lpstr>Wingdings 2</vt:lpstr>
      <vt:lpstr>Flow</vt:lpstr>
      <vt:lpstr>به نام خدا</vt:lpstr>
      <vt:lpstr>طرح کلی</vt:lpstr>
      <vt:lpstr>ایده پروژه</vt:lpstr>
      <vt:lpstr>ابزار ها</vt:lpstr>
      <vt:lpstr>فضای برنامه</vt:lpstr>
      <vt:lpstr>طرز استفاده</vt:lpstr>
      <vt:lpstr>           کار های انجام شده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sina</dc:creator>
  <cp:lastModifiedBy>3060756538</cp:lastModifiedBy>
  <cp:revision>15</cp:revision>
  <dcterms:created xsi:type="dcterms:W3CDTF">2020-01-21T15:53:24Z</dcterms:created>
  <dcterms:modified xsi:type="dcterms:W3CDTF">2020-01-22T07:15:46Z</dcterms:modified>
</cp:coreProperties>
</file>