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A212D-376F-4AE3-BEED-B75F4F9215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5262C-01A1-4BB1-9ABC-36BA9D9F52D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Heap</a:t>
          </a:r>
        </a:p>
      </dgm:t>
    </dgm:pt>
    <dgm:pt modelId="{97CA7C79-819A-4142-8C1E-B8187DDCA41B}" type="parTrans" cxnId="{406FFC4A-0E36-4CDF-BB56-B5A6A427B11B}">
      <dgm:prSet/>
      <dgm:spPr/>
      <dgm:t>
        <a:bodyPr/>
        <a:lstStyle/>
        <a:p>
          <a:endParaRPr lang="en-US"/>
        </a:p>
      </dgm:t>
    </dgm:pt>
    <dgm:pt modelId="{9745276F-4D41-4E71-8AAE-0BD8CE7C8504}" type="sibTrans" cxnId="{406FFC4A-0E36-4CDF-BB56-B5A6A427B11B}">
      <dgm:prSet/>
      <dgm:spPr/>
      <dgm:t>
        <a:bodyPr/>
        <a:lstStyle/>
        <a:p>
          <a:endParaRPr lang="en-US"/>
        </a:p>
      </dgm:t>
    </dgm:pt>
    <dgm:pt modelId="{93110B91-642F-414B-942F-30A117F8506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Stack</a:t>
          </a:r>
        </a:p>
      </dgm:t>
    </dgm:pt>
    <dgm:pt modelId="{5A50BD44-64E7-4CB0-83D2-29605E3F23BD}" type="parTrans" cxnId="{A2B4A46C-EA04-4941-AE19-5327526AB73D}">
      <dgm:prSet/>
      <dgm:spPr/>
      <dgm:t>
        <a:bodyPr/>
        <a:lstStyle/>
        <a:p>
          <a:endParaRPr lang="en-US"/>
        </a:p>
      </dgm:t>
    </dgm:pt>
    <dgm:pt modelId="{1793D651-DCD3-4E6D-B2B5-815548FACF9C}" type="sibTrans" cxnId="{A2B4A46C-EA04-4941-AE19-5327526AB73D}">
      <dgm:prSet/>
      <dgm:spPr/>
      <dgm:t>
        <a:bodyPr/>
        <a:lstStyle/>
        <a:p>
          <a:endParaRPr lang="en-US"/>
        </a:p>
      </dgm:t>
    </dgm:pt>
    <dgm:pt modelId="{C66B70BC-7883-4D8A-99D6-C40652390F6A}" type="pres">
      <dgm:prSet presAssocID="{072A212D-376F-4AE3-BEED-B75F4F921528}" presName="diagram" presStyleCnt="0">
        <dgm:presLayoutVars>
          <dgm:dir/>
          <dgm:resizeHandles val="exact"/>
        </dgm:presLayoutVars>
      </dgm:prSet>
      <dgm:spPr/>
    </dgm:pt>
    <dgm:pt modelId="{C4F32C9D-96E4-4C3C-BB31-D742DC104962}" type="pres">
      <dgm:prSet presAssocID="{B3E5262C-01A1-4BB1-9ABC-36BA9D9F52D6}" presName="node" presStyleLbl="node1" presStyleIdx="0" presStyleCnt="2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67304BA1-11BF-4860-81B4-89464785494B}" type="pres">
      <dgm:prSet presAssocID="{9745276F-4D41-4E71-8AAE-0BD8CE7C8504}" presName="sibTrans" presStyleCnt="0"/>
      <dgm:spPr/>
    </dgm:pt>
    <dgm:pt modelId="{525C30FC-672E-4924-BF22-79BDEDBAE6CC}" type="pres">
      <dgm:prSet presAssocID="{93110B91-642F-414B-942F-30A117F85061}" presName="node" presStyleLbl="node1" presStyleIdx="1" presStyleCnt="2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3144F032-026D-4632-A9E7-F251E13E47FE}" type="presOf" srcId="{93110B91-642F-414B-942F-30A117F85061}" destId="{525C30FC-672E-4924-BF22-79BDEDBAE6CC}" srcOrd="0" destOrd="0" presId="urn:microsoft.com/office/officeart/2005/8/layout/default"/>
    <dgm:cxn modelId="{A746CE6A-574F-435F-9C5E-2DD1741A01EC}" type="presOf" srcId="{072A212D-376F-4AE3-BEED-B75F4F921528}" destId="{C66B70BC-7883-4D8A-99D6-C40652390F6A}" srcOrd="0" destOrd="0" presId="urn:microsoft.com/office/officeart/2005/8/layout/default"/>
    <dgm:cxn modelId="{406FFC4A-0E36-4CDF-BB56-B5A6A427B11B}" srcId="{072A212D-376F-4AE3-BEED-B75F4F921528}" destId="{B3E5262C-01A1-4BB1-9ABC-36BA9D9F52D6}" srcOrd="0" destOrd="0" parTransId="{97CA7C79-819A-4142-8C1E-B8187DDCA41B}" sibTransId="{9745276F-4D41-4E71-8AAE-0BD8CE7C8504}"/>
    <dgm:cxn modelId="{A2B4A46C-EA04-4941-AE19-5327526AB73D}" srcId="{072A212D-376F-4AE3-BEED-B75F4F921528}" destId="{93110B91-642F-414B-942F-30A117F85061}" srcOrd="1" destOrd="0" parTransId="{5A50BD44-64E7-4CB0-83D2-29605E3F23BD}" sibTransId="{1793D651-DCD3-4E6D-B2B5-815548FACF9C}"/>
    <dgm:cxn modelId="{58ADF8F4-98D7-4668-8277-D23465428F1E}" type="presOf" srcId="{B3E5262C-01A1-4BB1-9ABC-36BA9D9F52D6}" destId="{C4F32C9D-96E4-4C3C-BB31-D742DC104962}" srcOrd="0" destOrd="0" presId="urn:microsoft.com/office/officeart/2005/8/layout/default"/>
    <dgm:cxn modelId="{F5C6F738-2D3D-4D25-81B5-2C88861CA539}" type="presParOf" srcId="{C66B70BC-7883-4D8A-99D6-C40652390F6A}" destId="{C4F32C9D-96E4-4C3C-BB31-D742DC104962}" srcOrd="0" destOrd="0" presId="urn:microsoft.com/office/officeart/2005/8/layout/default"/>
    <dgm:cxn modelId="{C981F2CA-CAAF-41FB-8B5D-614A7C9AF31B}" type="presParOf" srcId="{C66B70BC-7883-4D8A-99D6-C40652390F6A}" destId="{67304BA1-11BF-4860-81B4-89464785494B}" srcOrd="1" destOrd="0" presId="urn:microsoft.com/office/officeart/2005/8/layout/default"/>
    <dgm:cxn modelId="{721F47C2-FFB4-4FD5-82D2-C833DDA4C6F6}" type="presParOf" srcId="{C66B70BC-7883-4D8A-99D6-C40652390F6A}" destId="{525C30FC-672E-4924-BF22-79BDEDBAE6C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32C9D-96E4-4C3C-BB31-D742DC104962}">
      <dsp:nvSpPr>
        <dsp:cNvPr id="0" name=""/>
        <dsp:cNvSpPr/>
      </dsp:nvSpPr>
      <dsp:spPr>
        <a:xfrm>
          <a:off x="1092" y="820028"/>
          <a:ext cx="4259507" cy="2555704"/>
        </a:xfrm>
        <a:prstGeom prst="flowChartAlternateProcess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Heap</a:t>
          </a:r>
        </a:p>
      </dsp:txBody>
      <dsp:txXfrm>
        <a:off x="125849" y="944785"/>
        <a:ext cx="4009993" cy="2306190"/>
      </dsp:txXfrm>
    </dsp:sp>
    <dsp:sp modelId="{525C30FC-672E-4924-BF22-79BDEDBAE6CC}">
      <dsp:nvSpPr>
        <dsp:cNvPr id="0" name=""/>
        <dsp:cNvSpPr/>
      </dsp:nvSpPr>
      <dsp:spPr>
        <a:xfrm>
          <a:off x="4686550" y="820028"/>
          <a:ext cx="4259507" cy="2555704"/>
        </a:xfrm>
        <a:prstGeom prst="flowChartAlternateProcess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Stack</a:t>
          </a:r>
        </a:p>
      </dsp:txBody>
      <dsp:txXfrm>
        <a:off x="4811307" y="944785"/>
        <a:ext cx="4009993" cy="2306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03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1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C9AF33-C826-414A-BF24-6D9DC37AD34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317D-8DF6-49CD-B213-55808764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4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5430D4-B587-4235-9163-C534E58F8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94143"/>
              </p:ext>
            </p:extLst>
          </p:nvPr>
        </p:nvGraphicFramePr>
        <p:xfrm>
          <a:off x="1622425" y="1459707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54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CACC6FF-C313-43D3-A0CE-312CD9B9D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924485"/>
              </p:ext>
            </p:extLst>
          </p:nvPr>
        </p:nvGraphicFramePr>
        <p:xfrm>
          <a:off x="5447422" y="2539639"/>
          <a:ext cx="4986337" cy="1337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913">
                  <a:extLst>
                    <a:ext uri="{9D8B030D-6E8A-4147-A177-3AD203B41FA5}">
                      <a16:colId xmlns:a16="http://schemas.microsoft.com/office/drawing/2014/main" val="274702664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46553423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4163966593"/>
                    </a:ext>
                  </a:extLst>
                </a:gridCol>
              </a:tblGrid>
              <a:tr h="290508">
                <a:tc>
                  <a:txBody>
                    <a:bodyPr/>
                    <a:lstStyle/>
                    <a:p>
                      <a:r>
                        <a:rPr lang="en-US" b="1" dirty="0"/>
                        <a:t>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38436"/>
                  </a:ext>
                </a:extLst>
              </a:tr>
              <a:tr h="9715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String</a:t>
                      </a:r>
                    </a:p>
                    <a:p>
                      <a:r>
                        <a:rPr lang="en-US" b="1" dirty="0"/>
                        <a:t>Class</a:t>
                      </a:r>
                    </a:p>
                    <a:p>
                      <a:r>
                        <a:rPr lang="en-US" b="1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324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5E02DC2-EFDC-4D9B-B0D4-63E6626CA2AF}"/>
              </a:ext>
            </a:extLst>
          </p:cNvPr>
          <p:cNvGrpSpPr/>
          <p:nvPr/>
        </p:nvGrpSpPr>
        <p:grpSpPr>
          <a:xfrm>
            <a:off x="888171" y="2233614"/>
            <a:ext cx="3248940" cy="1949364"/>
            <a:chOff x="1092" y="820028"/>
            <a:chExt cx="4259507" cy="2555704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75DCFFCD-F9C0-451D-A30C-9665D8A9B4AB}"/>
                </a:ext>
              </a:extLst>
            </p:cNvPr>
            <p:cNvSpPr/>
            <p:nvPr/>
          </p:nvSpPr>
          <p:spPr>
            <a:xfrm>
              <a:off x="1092" y="820028"/>
              <a:ext cx="4259507" cy="2555704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lowchart: Alternate Process 4">
              <a:extLst>
                <a:ext uri="{FF2B5EF4-FFF2-40B4-BE49-F238E27FC236}">
                  <a16:creationId xmlns:a16="http://schemas.microsoft.com/office/drawing/2014/main" id="{1EE44E4C-9174-4716-B3BE-D76388FDF7D0}"/>
                </a:ext>
              </a:extLst>
            </p:cNvPr>
            <p:cNvSpPr txBox="1"/>
            <p:nvPr/>
          </p:nvSpPr>
          <p:spPr>
            <a:xfrm>
              <a:off x="125848" y="944784"/>
              <a:ext cx="4009993" cy="2306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80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5B2280-D060-4527-B7F1-E92780F17FD2}"/>
              </a:ext>
            </a:extLst>
          </p:cNvPr>
          <p:cNvGrpSpPr/>
          <p:nvPr/>
        </p:nvGrpSpPr>
        <p:grpSpPr>
          <a:xfrm>
            <a:off x="888171" y="2212644"/>
            <a:ext cx="3248940" cy="1970334"/>
            <a:chOff x="4686550" y="820028"/>
            <a:chExt cx="4259507" cy="2555704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B9E27C5-1877-46C6-BA13-5D6B520BC946}"/>
                </a:ext>
              </a:extLst>
            </p:cNvPr>
            <p:cNvSpPr/>
            <p:nvPr/>
          </p:nvSpPr>
          <p:spPr>
            <a:xfrm>
              <a:off x="4686550" y="820028"/>
              <a:ext cx="4259507" cy="2555704"/>
            </a:xfrm>
            <a:prstGeom prst="flowChartAlternateProcess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lowchart: Alternate Process 4">
              <a:extLst>
                <a:ext uri="{FF2B5EF4-FFF2-40B4-BE49-F238E27FC236}">
                  <a16:creationId xmlns:a16="http://schemas.microsoft.com/office/drawing/2014/main" id="{716D4AEB-C864-4503-A22F-66A9AF51B84E}"/>
                </a:ext>
              </a:extLst>
            </p:cNvPr>
            <p:cNvSpPr txBox="1"/>
            <p:nvPr/>
          </p:nvSpPr>
          <p:spPr>
            <a:xfrm>
              <a:off x="4811307" y="944785"/>
              <a:ext cx="4009993" cy="2306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Stack</a:t>
              </a:r>
            </a:p>
          </p:txBody>
        </p:sp>
      </p:grp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71CCF404-F483-41DC-AA4F-FAFC7DE25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870031"/>
              </p:ext>
            </p:extLst>
          </p:nvPr>
        </p:nvGraphicFramePr>
        <p:xfrm>
          <a:off x="5447422" y="2539639"/>
          <a:ext cx="4986337" cy="1337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913">
                  <a:extLst>
                    <a:ext uri="{9D8B030D-6E8A-4147-A177-3AD203B41FA5}">
                      <a16:colId xmlns:a16="http://schemas.microsoft.com/office/drawing/2014/main" val="274702664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46553423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4163966593"/>
                    </a:ext>
                  </a:extLst>
                </a:gridCol>
              </a:tblGrid>
              <a:tr h="290508">
                <a:tc>
                  <a:txBody>
                    <a:bodyPr/>
                    <a:lstStyle/>
                    <a:p>
                      <a:r>
                        <a:rPr lang="en-US" b="1" dirty="0"/>
                        <a:t>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38436"/>
                  </a:ext>
                </a:extLst>
              </a:tr>
              <a:tr h="9715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Bool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3244"/>
                  </a:ext>
                </a:extLst>
              </a:tr>
            </a:tbl>
          </a:graphicData>
        </a:graphic>
      </p:graphicFrame>
      <p:sp>
        <p:nvSpPr>
          <p:cNvPr id="16" name="Title 13">
            <a:extLst>
              <a:ext uri="{FF2B5EF4-FFF2-40B4-BE49-F238E27FC236}">
                <a16:creationId xmlns:a16="http://schemas.microsoft.com/office/drawing/2014/main" id="{4F5702BC-04DD-4FBE-8EA5-344248BF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329" y="4595814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hnschrift" panose="020B0502040204020203" pitchFamily="34" charset="0"/>
              </a:rPr>
              <a:t>Int</a:t>
            </a:r>
            <a:r>
              <a:rPr lang="en-US" dirty="0">
                <a:latin typeface="Bahnschrift" panose="020B0502040204020203" pitchFamily="34" charset="0"/>
              </a:rPr>
              <a:t> x = 10;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x = 20; </a:t>
            </a:r>
          </a:p>
        </p:txBody>
      </p:sp>
    </p:spTree>
    <p:extLst>
      <p:ext uri="{BB962C8B-B14F-4D97-AF65-F5344CB8AC3E}">
        <p14:creationId xmlns:p14="http://schemas.microsoft.com/office/powerpoint/2010/main" val="391791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38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Century Gothic</vt:lpstr>
      <vt:lpstr>Wingdings 3</vt:lpstr>
      <vt:lpstr>Ion</vt:lpstr>
      <vt:lpstr>PowerPoint Presentation</vt:lpstr>
      <vt:lpstr>PowerPoint Presentation</vt:lpstr>
      <vt:lpstr>Int x = 10; x = 20;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</dc:creator>
  <cp:lastModifiedBy>Sina</cp:lastModifiedBy>
  <cp:revision>4</cp:revision>
  <dcterms:created xsi:type="dcterms:W3CDTF">2022-12-05T14:31:21Z</dcterms:created>
  <dcterms:modified xsi:type="dcterms:W3CDTF">2022-12-05T15:02:13Z</dcterms:modified>
</cp:coreProperties>
</file>