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1"/>
  </p:notesMasterIdLst>
  <p:sldIdLst>
    <p:sldId id="274" r:id="rId2"/>
    <p:sldId id="275" r:id="rId3"/>
    <p:sldId id="276" r:id="rId4"/>
    <p:sldId id="277" r:id="rId5"/>
    <p:sldId id="279" r:id="rId6"/>
    <p:sldId id="280" r:id="rId7"/>
    <p:sldId id="344" r:id="rId8"/>
    <p:sldId id="282" r:id="rId9"/>
    <p:sldId id="283" r:id="rId10"/>
    <p:sldId id="404" r:id="rId11"/>
    <p:sldId id="285" r:id="rId12"/>
    <p:sldId id="407" r:id="rId13"/>
    <p:sldId id="408" r:id="rId14"/>
    <p:sldId id="287" r:id="rId15"/>
    <p:sldId id="288" r:id="rId16"/>
    <p:sldId id="317" r:id="rId17"/>
    <p:sldId id="291" r:id="rId18"/>
    <p:sldId id="414" r:id="rId19"/>
    <p:sldId id="292" r:id="rId20"/>
    <p:sldId id="293" r:id="rId21"/>
    <p:sldId id="290" r:id="rId22"/>
    <p:sldId id="294" r:id="rId23"/>
    <p:sldId id="411" r:id="rId24"/>
    <p:sldId id="378" r:id="rId25"/>
    <p:sldId id="298" r:id="rId26"/>
    <p:sldId id="379" r:id="rId27"/>
    <p:sldId id="413" r:id="rId28"/>
    <p:sldId id="299" r:id="rId29"/>
    <p:sldId id="300" r:id="rId30"/>
    <p:sldId id="301" r:id="rId31"/>
    <p:sldId id="410" r:id="rId32"/>
    <p:sldId id="381" r:id="rId33"/>
    <p:sldId id="382" r:id="rId34"/>
    <p:sldId id="305" r:id="rId35"/>
    <p:sldId id="306" r:id="rId36"/>
    <p:sldId id="383" r:id="rId37"/>
    <p:sldId id="307" r:id="rId38"/>
    <p:sldId id="319" r:id="rId39"/>
    <p:sldId id="320" r:id="rId40"/>
    <p:sldId id="405" r:id="rId41"/>
    <p:sldId id="310" r:id="rId42"/>
    <p:sldId id="400" r:id="rId43"/>
    <p:sldId id="313" r:id="rId44"/>
    <p:sldId id="401" r:id="rId45"/>
    <p:sldId id="314" r:id="rId46"/>
    <p:sldId id="315" r:id="rId47"/>
    <p:sldId id="412" r:id="rId48"/>
    <p:sldId id="402" r:id="rId49"/>
    <p:sldId id="403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2D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94" autoAdjust="0"/>
  </p:normalViewPr>
  <p:slideViewPr>
    <p:cSldViewPr>
      <p:cViewPr varScale="1">
        <p:scale>
          <a:sx n="92" d="100"/>
          <a:sy n="92" d="100"/>
        </p:scale>
        <p:origin x="1620" y="72"/>
      </p:cViewPr>
      <p:guideLst>
        <p:guide orient="horz" pos="224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8.emf"/><Relationship Id="rId7" Type="http://schemas.openxmlformats.org/officeDocument/2006/relationships/image" Target="../media/image31.w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38.emf"/><Relationship Id="rId1" Type="http://schemas.openxmlformats.org/officeDocument/2006/relationships/image" Target="../media/image39.e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5.wmf"/><Relationship Id="rId7" Type="http://schemas.openxmlformats.org/officeDocument/2006/relationships/image" Target="../media/image103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192F543-AC8A-478D-BF44-B915E30A8B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317B9B0-E965-4053-A6CA-A95DEEA6E3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53482AB3-579C-419B-993C-24412F93DDA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B3AB5-F511-4109-941C-30DD45EC490A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5F6CE42-8D5B-48F8-9E4C-A8DAB6E23A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7A4D2A4-B740-48C8-8EEB-7766B7C13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FA5A30-6D91-463D-8FDD-522FAA4288D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992D1BBA-2CEA-49B8-8FC9-A27B669347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23491A54-DDBE-4F96-A180-C8B89AE5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FFT: Fast Fourier Transform</a:t>
            </a:r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6AA32F0B-A23C-4725-953D-E2546DB09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49A3E0-9BF5-49CB-9817-A58AA64B7A03}" type="slidenum">
              <a:rPr lang="zh-CN" altLang="en-US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A5A30-6D91-463D-8FDD-522FAA4288D5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0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F8CB6790-5BBE-44D7-A16F-A509E740F9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15BEFEBC-568B-42B7-A0B6-9FF4D5F5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将长序列</a:t>
            </a:r>
            <a:r>
              <a:rPr lang="zh-CN" altLang="en-US">
                <a:solidFill>
                  <a:srgbClr val="FF0000"/>
                </a:solidFill>
              </a:rPr>
              <a:t>分解</a:t>
            </a:r>
            <a:r>
              <a:rPr lang="zh-CN" altLang="en-US">
                <a:solidFill>
                  <a:srgbClr val="000000"/>
                </a:solidFill>
              </a:rPr>
              <a:t>为短序列，分别计算每个短序列的</a:t>
            </a:r>
            <a:r>
              <a:rPr lang="en-US" altLang="zh-CN">
                <a:solidFill>
                  <a:srgbClr val="000000"/>
                </a:solidFill>
              </a:rPr>
              <a:t>DFT</a:t>
            </a:r>
            <a:r>
              <a:rPr lang="zh-CN" altLang="en-US">
                <a:solidFill>
                  <a:srgbClr val="000000"/>
                </a:solidFill>
              </a:rPr>
              <a:t>，再将短序列的</a:t>
            </a:r>
            <a:r>
              <a:rPr lang="en-US" altLang="zh-CN">
                <a:solidFill>
                  <a:srgbClr val="000000"/>
                </a:solidFill>
              </a:rPr>
              <a:t>DFT</a:t>
            </a:r>
            <a:r>
              <a:rPr lang="zh-CN" altLang="en-US">
                <a:solidFill>
                  <a:srgbClr val="FF0000"/>
                </a:solidFill>
              </a:rPr>
              <a:t>合成</a:t>
            </a:r>
            <a:r>
              <a:rPr lang="zh-CN" altLang="en-US">
                <a:solidFill>
                  <a:srgbClr val="000000"/>
                </a:solidFill>
              </a:rPr>
              <a:t>为长序列的</a:t>
            </a:r>
            <a:r>
              <a:rPr lang="en-US" altLang="zh-CN">
                <a:solidFill>
                  <a:srgbClr val="000000"/>
                </a:solidFill>
              </a:rPr>
              <a:t>DFT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49498661-C224-48B8-A2A6-330FAE701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94E5CD-8C79-4BAB-BB16-2D57ED028D2A}" type="slidenum">
              <a:rPr lang="zh-CN" altLang="en-US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00FEB163-6C03-4964-AEBC-03EBC81E62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B4D7FB82-9971-4010-88CD-5C03A650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9169367A-7128-441F-843A-84D37C622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33A871-8AC3-4D4C-8909-4E4BF913DED0}" type="slidenum">
              <a:rPr lang="zh-CN" altLang="en-US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34713D5C-9F58-4490-91A5-D18504933F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BECC5F6D-A59B-4312-AD27-B8F47232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D8312B75-DF02-42B9-A01C-2C43BD825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1C8AEA-1B31-472D-8908-D118E6ACCB52}" type="slidenum">
              <a:rPr lang="zh-CN" altLang="en-US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A5A30-6D91-463D-8FDD-522FAA4288D5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29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F4105661-C9D5-4251-B4C0-0565E34023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488D6797-D040-411B-8A31-3E0EEFCF9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b="1" dirty="0"/>
              <a:t>每级运算结果仍存储在原来位置，无需存储中间计算结果。</a:t>
            </a: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352FFDAD-9650-4AFB-B96A-4288C1FE3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88FD16-E370-4729-B8B6-556CC898D782}" type="slidenum">
              <a:rPr lang="zh-CN" altLang="en-US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89C1E99D-04D0-42E6-B5A9-B49AF93F52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BE7EF2F9-173D-411F-9F02-EDB17FCC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将</a:t>
            </a:r>
            <a:r>
              <a:rPr lang="zh-CN" altLang="en-US" b="1">
                <a:solidFill>
                  <a:srgbClr val="FF0000"/>
                </a:solidFill>
              </a:rPr>
              <a:t>频域</a:t>
            </a:r>
            <a:r>
              <a:rPr lang="zh-CN" altLang="en-US"/>
              <a:t>序列X[m]分成越来越短的子序列</a:t>
            </a:r>
          </a:p>
          <a:p>
            <a:endParaRPr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DE233C63-9536-4374-BB43-782E99223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D38E17-FA8B-4D40-A634-3A17479EDAFF}" type="slidenum">
              <a:rPr lang="zh-CN" altLang="en-US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CB1E98-FA59-4E10-B9A2-D6603725D9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B0DD05F-C5F5-49B3-B126-5BB404ADC7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5FD3F-FA20-402F-9058-48A320860D8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2D7405D-00E1-44DB-A7A7-DC862CEAD1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324778-9A2D-4329-9BCC-D79C4FADAC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4D7C168-D650-4190-9CE6-39FE405973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ABF06-5F0A-420C-8E37-5DA92D64BAA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4741EF7-31AB-4961-B765-0F0F069C513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1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602FE6-3BDD-4DD5-9B39-2EAAD080B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13CB60-3AEA-4773-B5CF-48DD2EB6B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E2E0F1-EDD8-4B88-B47C-7A98CB641E7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0BC098C-4406-46DE-A2E5-CA64CA8433A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3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4C69FC-C294-46AA-BF83-4D955BEFA6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29A361-982B-4BFA-A219-57865170B1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DA5A9-B5AD-4366-8064-EEDBC1C0CFD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D643B80-50C9-4E25-96CE-71266966D7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A92537-2B75-4290-B630-7BF6E0F8A1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910837-16F8-476C-BCF3-E0CE385BAC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54A2CF-2022-41F0-A014-59066CCEAC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3783EFC-44DB-4243-A294-01248EFE84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2E6205-66B4-4BDA-BB5D-842FC14A76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B5F866-2235-4926-BFB6-DADDA49A20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BE6BF-0863-4763-8AD7-33ECF6404D2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A83E2BB-E3E8-457B-BA69-87A820A323E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BD3BF8-D581-4C6F-B4C1-3DCBA15568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40EE98-67B3-4428-BD2C-68BCA1D187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69F7A-8023-400A-A1C2-2E12A013F60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64E38EC-93EC-4AC4-A0B8-442A414E010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1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BADD4F-4A2A-498A-97B1-DFB504971B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3F982-CABD-489D-9DD4-F8BFE91D8D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CF25D-72F5-4A06-B3FA-FCE530C02B2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61EF5371-92AE-4BB5-A50F-BD17D502138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C03009B-BF55-4E06-99E9-FC66454AC6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4E982BE-7BD3-4A28-9BDC-F862DECFDB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5079B-8A86-491B-B379-E32D7154B56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5F65065-F879-43E3-8FC3-B00E336C1E3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F2F8BD-D358-4A5C-B3BC-40A253A9CD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A416A3-C85D-4A97-80F1-68725A5538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5595C-D40C-49B8-9ECD-CB471D162F2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FDECCAD-0FC2-40D7-B3B4-E269BA7B0BA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FB2672-54CC-4B9B-AAFE-0E30FB0FB3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361908-D7A6-44FE-BF7E-7AE1A42A97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ED4B-1656-456F-8377-A6B33A191B8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6BCCD7B-6072-408E-909D-182E0F4B258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3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206FAD-61DD-4F98-9EDC-0E435AA7AD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3B77FF3-3826-44F9-8C88-D20A2FB518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E622EC7-F843-48C6-B2BB-F5CD94A9CA10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0B4D83C9-792F-4A5F-8405-E69DCB236B9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Rectangle 5">
              <a:extLst>
                <a:ext uri="{FF2B5EF4-FFF2-40B4-BE49-F238E27FC236}">
                  <a16:creationId xmlns:a16="http://schemas.microsoft.com/office/drawing/2014/main" id="{CCA4331E-1D31-41D6-90BF-6FFE5833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0" name="Rectangle 6">
              <a:extLst>
                <a:ext uri="{FF2B5EF4-FFF2-40B4-BE49-F238E27FC236}">
                  <a16:creationId xmlns:a16="http://schemas.microsoft.com/office/drawing/2014/main" id="{8A13398F-28B8-41D6-9685-F4FC4852E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BAFB5251-F08C-4818-8910-2BF58771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0D5C5E7A-1D64-4647-BF9E-DA060FA22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033" name="Rectangle 9">
              <a:extLst>
                <a:ext uri="{FF2B5EF4-FFF2-40B4-BE49-F238E27FC236}">
                  <a16:creationId xmlns:a16="http://schemas.microsoft.com/office/drawing/2014/main" id="{7C996352-5C73-478C-9EFB-4A8BC89E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C7CE3A6A-FA95-44B7-BAF5-8ADB5A7C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EAA785D0-A1D3-4AE8-AD9E-04149D85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Rectangle 12">
              <a:extLst>
                <a:ext uri="{FF2B5EF4-FFF2-40B4-BE49-F238E27FC236}">
                  <a16:creationId xmlns:a16="http://schemas.microsoft.com/office/drawing/2014/main" id="{F20C4A32-2C2B-402B-B37A-4D17D2590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65485377-2AE4-4FBD-A702-1FDD36DBC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32773" name="Rectangle 14">
            <a:extLst>
              <a:ext uri="{FF2B5EF4-FFF2-40B4-BE49-F238E27FC236}">
                <a16:creationId xmlns:a16="http://schemas.microsoft.com/office/drawing/2014/main" id="{B89FF080-69FB-4251-A097-F49DD2F0C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2774" name="Rectangle 15">
            <a:extLst>
              <a:ext uri="{FF2B5EF4-FFF2-40B4-BE49-F238E27FC236}">
                <a16:creationId xmlns:a16="http://schemas.microsoft.com/office/drawing/2014/main" id="{633660A4-DB76-43AC-A344-C2B513CD3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EB301EC0-43BE-4F81-BB99-A8808B3BCF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slide" Target="slide5.xml"/><Relationship Id="rId7" Type="http://schemas.openxmlformats.org/officeDocument/2006/relationships/slide" Target="slide4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5" Type="http://schemas.openxmlformats.org/officeDocument/2006/relationships/slide" Target="slide30.xml"/><Relationship Id="rId4" Type="http://schemas.openxmlformats.org/officeDocument/2006/relationships/slide" Target="slide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5.png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31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7.emf"/><Relationship Id="rId12" Type="http://schemas.openxmlformats.org/officeDocument/2006/relationships/image" Target="../media/image35.png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3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8.emf"/><Relationship Id="rId1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pn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30.wmf"/><Relationship Id="rId5" Type="http://schemas.openxmlformats.org/officeDocument/2006/relationships/image" Target="../media/image39.e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png"/><Relationship Id="rId5" Type="http://schemas.openxmlformats.org/officeDocument/2006/relationships/image" Target="../media/image40.emf"/><Relationship Id="rId4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44.emf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35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11" Type="http://schemas.openxmlformats.org/officeDocument/2006/relationships/slide" Target="slide14.xml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9.bin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71.bin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57.wmf"/><Relationship Id="rId24" Type="http://schemas.openxmlformats.org/officeDocument/2006/relationships/image" Target="../media/image63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oleObject" Target="../embeddings/oleObject72.bin"/><Relationship Id="rId10" Type="http://schemas.openxmlformats.org/officeDocument/2006/relationships/oleObject" Target="../embeddings/oleObject65.bin"/><Relationship Id="rId19" Type="http://schemas.openxmlformats.org/officeDocument/2006/relationships/oleObject" Target="../embeddings/oleObject70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67.bin"/><Relationship Id="rId22" Type="http://schemas.openxmlformats.org/officeDocument/2006/relationships/image" Target="../media/image6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9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oleObject" Target="../embeddings/oleObject97.bin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1.wmf"/><Relationship Id="rId5" Type="http://schemas.openxmlformats.org/officeDocument/2006/relationships/image" Target="../media/image92.png"/><Relationship Id="rId10" Type="http://schemas.openxmlformats.org/officeDocument/2006/relationships/oleObject" Target="../embeddings/oleObject100.bin"/><Relationship Id="rId4" Type="http://schemas.openxmlformats.org/officeDocument/2006/relationships/image" Target="../media/image88.wmf"/><Relationship Id="rId9" Type="http://schemas.openxmlformats.org/officeDocument/2006/relationships/image" Target="../media/image90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0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25.wmf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B978749-713C-47D9-87AC-F47CB25A2F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离散傅里叶变换的</a:t>
            </a:r>
            <a:br>
              <a:rPr lang="zh-CN" altLang="en-US" dirty="0"/>
            </a:br>
            <a:r>
              <a:rPr lang="zh-CN" altLang="en-US" dirty="0"/>
              <a:t>           快速算法（F</a:t>
            </a:r>
            <a:r>
              <a:rPr lang="en-US" altLang="zh-CN" dirty="0"/>
              <a:t>FT</a:t>
            </a:r>
            <a:r>
              <a:rPr lang="zh-CN" altLang="en-US" dirty="0"/>
              <a:t>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3361013-2AC5-4730-A8E8-97C7343DA2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hlinkClick r:id="rId3" action="ppaction://hlinksldjump"/>
              </a:rPr>
              <a:t>3.1  基2</a:t>
            </a:r>
            <a:r>
              <a:rPr lang="zh-CN" altLang="en-US">
                <a:hlinkClick r:id="rId3" action="ppaction://hlinksldjump"/>
              </a:rPr>
              <a:t>时间抽取</a:t>
            </a:r>
            <a:r>
              <a:rPr lang="en-US" altLang="zh-CN">
                <a:hlinkClick r:id="rId3" action="ppaction://hlinksldjump"/>
              </a:rPr>
              <a:t>FFT</a:t>
            </a:r>
            <a:r>
              <a:rPr lang="zh-CN" altLang="en-US">
                <a:hlinkClick r:id="rId3" action="ppaction://hlinksldjump"/>
              </a:rPr>
              <a:t>算法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hlinkClick r:id="rId4" action="ppaction://hlinksldjump"/>
              </a:rPr>
              <a:t>3.2  基2</a:t>
            </a:r>
            <a:r>
              <a:rPr lang="zh-CN" altLang="en-US">
                <a:hlinkClick r:id="rId4" action="ppaction://hlinksldjump"/>
              </a:rPr>
              <a:t>频率抽取</a:t>
            </a:r>
            <a:r>
              <a:rPr lang="en-US" altLang="zh-CN">
                <a:hlinkClick r:id="rId4" action="ppaction://hlinksldjump"/>
              </a:rPr>
              <a:t>FFT</a:t>
            </a:r>
            <a:r>
              <a:rPr lang="zh-CN" altLang="en-US">
                <a:hlinkClick r:id="rId4" action="ppaction://hlinksldjump"/>
              </a:rPr>
              <a:t>算法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hlinkClick r:id="rId5" action="ppaction://hlinksldjump"/>
              </a:rPr>
              <a:t>3.3  </a:t>
            </a:r>
            <a:r>
              <a:rPr lang="zh-CN" altLang="en-US">
                <a:hlinkClick r:id="rId5" action="ppaction://hlinksldjump"/>
              </a:rPr>
              <a:t>实序列的</a:t>
            </a:r>
            <a:r>
              <a:rPr lang="en-US" altLang="zh-CN">
                <a:hlinkClick r:id="rId5" action="ppaction://hlinksldjump"/>
              </a:rPr>
              <a:t>DFT</a:t>
            </a:r>
            <a:r>
              <a:rPr lang="zh-CN" altLang="en-US">
                <a:hlinkClick r:id="rId5" action="ppaction://hlinksldjump"/>
              </a:rPr>
              <a:t>计算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hlinkClick r:id="rId6" action="ppaction://hlinksldjump"/>
              </a:rPr>
              <a:t>3.4  IDFT</a:t>
            </a:r>
            <a:r>
              <a:rPr lang="zh-CN" altLang="en-US">
                <a:hlinkClick r:id="rId6" action="ppaction://hlinksldjump"/>
              </a:rPr>
              <a:t>的快速计算方法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hlinkClick r:id="rId7" action="ppaction://hlinksldjump"/>
              </a:rPr>
              <a:t>3.5  基4</a:t>
            </a:r>
            <a:r>
              <a:rPr lang="zh-CN" altLang="en-US">
                <a:hlinkClick r:id="rId7" action="ppaction://hlinksldjump"/>
              </a:rPr>
              <a:t>时间抽取</a:t>
            </a:r>
            <a:r>
              <a:rPr lang="en-US" altLang="zh-CN">
                <a:hlinkClick r:id="rId7" action="ppaction://hlinksldjump"/>
              </a:rPr>
              <a:t>FFT</a:t>
            </a:r>
            <a:r>
              <a:rPr lang="zh-CN" altLang="en-US">
                <a:hlinkClick r:id="rId7" action="ppaction://hlinksldjump"/>
              </a:rPr>
              <a:t>算法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hlinkClick r:id="rId8" action="ppaction://hlinksldjump"/>
              </a:rPr>
              <a:t>3.6  混合基FFT</a:t>
            </a:r>
            <a:r>
              <a:rPr lang="zh-CN" altLang="en-US">
                <a:hlinkClick r:id="rId8" action="ppaction://hlinksldjump"/>
              </a:rPr>
              <a:t>算法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>
            <a:extLst>
              <a:ext uri="{FF2B5EF4-FFF2-40B4-BE49-F238E27FC236}">
                <a16:creationId xmlns:a16="http://schemas.microsoft.com/office/drawing/2014/main" id="{C4ACC279-C2AC-4E8B-8101-B6655087E3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4</a:t>
            </a:r>
            <a:r>
              <a:rPr lang="zh-CN" altLang="en-US" sz="3600" dirty="0"/>
              <a:t>点基</a:t>
            </a:r>
            <a:r>
              <a:rPr lang="en-US" altLang="zh-CN" sz="3600" dirty="0"/>
              <a:t>2</a:t>
            </a:r>
            <a:r>
              <a:rPr lang="zh-CN" altLang="en-US" sz="3600" dirty="0"/>
              <a:t>时间抽取</a:t>
            </a:r>
            <a:r>
              <a:rPr lang="en-US" altLang="zh-CN" sz="3600" dirty="0"/>
              <a:t>FFT</a:t>
            </a:r>
            <a:r>
              <a:rPr lang="zh-CN" altLang="en-US" sz="3600" dirty="0"/>
              <a:t>算法流图</a:t>
            </a:r>
          </a:p>
        </p:txBody>
      </p:sp>
      <p:sp>
        <p:nvSpPr>
          <p:cNvPr id="8199" name="Line 3">
            <a:extLst>
              <a:ext uri="{FF2B5EF4-FFF2-40B4-BE49-F238E27FC236}">
                <a16:creationId xmlns:a16="http://schemas.microsoft.com/office/drawing/2014/main" id="{CB3EAEF5-658A-417E-BF94-4DC6F1DA0C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013" y="2530475"/>
            <a:ext cx="1524000" cy="114300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00" name="Line 4">
            <a:extLst>
              <a:ext uri="{FF2B5EF4-FFF2-40B4-BE49-F238E27FC236}">
                <a16:creationId xmlns:a16="http://schemas.microsoft.com/office/drawing/2014/main" id="{8E4217A2-132B-4EE2-BDE1-54AB95694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530475"/>
            <a:ext cx="1543050" cy="114300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01" name="Line 5">
            <a:extLst>
              <a:ext uri="{FF2B5EF4-FFF2-40B4-BE49-F238E27FC236}">
                <a16:creationId xmlns:a16="http://schemas.microsoft.com/office/drawing/2014/main" id="{BCFCB46F-DC05-494A-90F3-1497AB825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9063" y="2530475"/>
            <a:ext cx="1522412" cy="228600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02" name="Line 6">
            <a:extLst>
              <a:ext uri="{FF2B5EF4-FFF2-40B4-BE49-F238E27FC236}">
                <a16:creationId xmlns:a16="http://schemas.microsoft.com/office/drawing/2014/main" id="{3390373E-BC55-4133-82D5-C5BCA0BD6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2530475"/>
            <a:ext cx="1522412" cy="228600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03" name="Line 7">
            <a:extLst>
              <a:ext uri="{FF2B5EF4-FFF2-40B4-BE49-F238E27FC236}">
                <a16:creationId xmlns:a16="http://schemas.microsoft.com/office/drawing/2014/main" id="{7CD3D2E7-AB10-46E8-B712-0CF99FBF79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9063" y="3673475"/>
            <a:ext cx="1522412" cy="228600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04" name="Line 8">
            <a:extLst>
              <a:ext uri="{FF2B5EF4-FFF2-40B4-BE49-F238E27FC236}">
                <a16:creationId xmlns:a16="http://schemas.microsoft.com/office/drawing/2014/main" id="{5C1BAE05-BC8D-4334-9982-0299F39F7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3673475"/>
            <a:ext cx="1522412" cy="228600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grpSp>
        <p:nvGrpSpPr>
          <p:cNvPr id="8205" name="Group 9">
            <a:extLst>
              <a:ext uri="{FF2B5EF4-FFF2-40B4-BE49-F238E27FC236}">
                <a16:creationId xmlns:a16="http://schemas.microsoft.com/office/drawing/2014/main" id="{F2CBC396-585C-4BA8-8436-BA09B57E6EFE}"/>
              </a:ext>
            </a:extLst>
          </p:cNvPr>
          <p:cNvGrpSpPr>
            <a:grpSpLocks/>
          </p:cNvGrpSpPr>
          <p:nvPr/>
        </p:nvGrpSpPr>
        <p:grpSpPr bwMode="auto">
          <a:xfrm>
            <a:off x="1135063" y="2530475"/>
            <a:ext cx="465137" cy="1146175"/>
            <a:chOff x="0" y="0"/>
            <a:chExt cx="960" cy="721"/>
          </a:xfrm>
        </p:grpSpPr>
        <p:sp>
          <p:nvSpPr>
            <p:cNvPr id="8250" name="Line 10">
              <a:extLst>
                <a:ext uri="{FF2B5EF4-FFF2-40B4-BE49-F238E27FC236}">
                  <a16:creationId xmlns:a16="http://schemas.microsoft.com/office/drawing/2014/main" id="{4D18B3C8-204E-42D8-84EC-B989236AC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8251" name="Line 11">
              <a:extLst>
                <a:ext uri="{FF2B5EF4-FFF2-40B4-BE49-F238E27FC236}">
                  <a16:creationId xmlns:a16="http://schemas.microsoft.com/office/drawing/2014/main" id="{9796EA0C-9E6A-4C35-B3B0-33D4110F7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20"/>
              <a:ext cx="96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8206" name="Group 12">
            <a:extLst>
              <a:ext uri="{FF2B5EF4-FFF2-40B4-BE49-F238E27FC236}">
                <a16:creationId xmlns:a16="http://schemas.microsoft.com/office/drawing/2014/main" id="{C6CAC0EA-E481-43E6-AD90-ED184CD6D92B}"/>
              </a:ext>
            </a:extLst>
          </p:cNvPr>
          <p:cNvGrpSpPr>
            <a:grpSpLocks/>
          </p:cNvGrpSpPr>
          <p:nvPr/>
        </p:nvGrpSpPr>
        <p:grpSpPr bwMode="auto">
          <a:xfrm>
            <a:off x="1135063" y="4818063"/>
            <a:ext cx="465137" cy="1144587"/>
            <a:chOff x="0" y="0"/>
            <a:chExt cx="960" cy="721"/>
          </a:xfrm>
        </p:grpSpPr>
        <p:sp>
          <p:nvSpPr>
            <p:cNvPr id="8248" name="Line 13">
              <a:extLst>
                <a:ext uri="{FF2B5EF4-FFF2-40B4-BE49-F238E27FC236}">
                  <a16:creationId xmlns:a16="http://schemas.microsoft.com/office/drawing/2014/main" id="{D93630EE-9E77-43D0-97EB-BDEC66FDC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8249" name="Line 14">
              <a:extLst>
                <a:ext uri="{FF2B5EF4-FFF2-40B4-BE49-F238E27FC236}">
                  <a16:creationId xmlns:a16="http://schemas.microsoft.com/office/drawing/2014/main" id="{F718C2E8-DA8F-428F-A3BB-A8BFEF1A0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20"/>
              <a:ext cx="96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sp>
        <p:nvSpPr>
          <p:cNvPr id="8207" name="Line 15">
            <a:extLst>
              <a:ext uri="{FF2B5EF4-FFF2-40B4-BE49-F238E27FC236}">
                <a16:creationId xmlns:a16="http://schemas.microsoft.com/office/drawing/2014/main" id="{6D81F373-8BA1-4729-B0E5-0E4CA7034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2530475"/>
            <a:ext cx="2293937" cy="1270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08" name="Line 16">
            <a:extLst>
              <a:ext uri="{FF2B5EF4-FFF2-40B4-BE49-F238E27FC236}">
                <a16:creationId xmlns:a16="http://schemas.microsoft.com/office/drawing/2014/main" id="{5875D17E-FBD6-4C89-969E-BF3A6AF36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3673475"/>
            <a:ext cx="2287587" cy="4763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09" name="Line 17">
            <a:extLst>
              <a:ext uri="{FF2B5EF4-FFF2-40B4-BE49-F238E27FC236}">
                <a16:creationId xmlns:a16="http://schemas.microsoft.com/office/drawing/2014/main" id="{E46314DC-A11C-468A-A0C3-E6C49E54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4816475"/>
            <a:ext cx="2286000" cy="1588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10" name="Line 18">
            <a:extLst>
              <a:ext uri="{FF2B5EF4-FFF2-40B4-BE49-F238E27FC236}">
                <a16:creationId xmlns:a16="http://schemas.microsoft.com/office/drawing/2014/main" id="{6A3C9B5A-88AA-482D-9BF6-09F5B36DA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825" y="2538413"/>
            <a:ext cx="1509713" cy="4762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11" name="Line 19">
            <a:extLst>
              <a:ext uri="{FF2B5EF4-FFF2-40B4-BE49-F238E27FC236}">
                <a16:creationId xmlns:a16="http://schemas.microsoft.com/office/drawing/2014/main" id="{81E8C9F1-52B2-4CC0-96DD-FCF3D34A10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673475"/>
            <a:ext cx="1514475" cy="1270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12" name="Line 20">
            <a:extLst>
              <a:ext uri="{FF2B5EF4-FFF2-40B4-BE49-F238E27FC236}">
                <a16:creationId xmlns:a16="http://schemas.microsoft.com/office/drawing/2014/main" id="{64A7FE1C-E14D-4AA7-BDE8-CCD1A9714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4816475"/>
            <a:ext cx="1522412" cy="1588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D62A2031-AC93-4573-B7CC-D56BFC9FB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530475"/>
            <a:ext cx="1517650" cy="4763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14" name="Line 22">
            <a:extLst>
              <a:ext uri="{FF2B5EF4-FFF2-40B4-BE49-F238E27FC236}">
                <a16:creationId xmlns:a16="http://schemas.microsoft.com/office/drawing/2014/main" id="{0CFD4234-C0C7-4987-95DB-724354806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4816475"/>
            <a:ext cx="1543050" cy="1588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15" name="Line 23">
            <a:extLst>
              <a:ext uri="{FF2B5EF4-FFF2-40B4-BE49-F238E27FC236}">
                <a16:creationId xmlns:a16="http://schemas.microsoft.com/office/drawing/2014/main" id="{4CF5A31D-56CB-459D-BBE3-698B2B18A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5959475"/>
            <a:ext cx="1524000" cy="1588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16" name="Line 24">
            <a:extLst>
              <a:ext uri="{FF2B5EF4-FFF2-40B4-BE49-F238E27FC236}">
                <a16:creationId xmlns:a16="http://schemas.microsoft.com/office/drawing/2014/main" id="{94FB2109-CFB2-4AFF-B727-C03538C987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9063" y="4835525"/>
            <a:ext cx="1524000" cy="112395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17" name="Line 25">
            <a:extLst>
              <a:ext uri="{FF2B5EF4-FFF2-40B4-BE49-F238E27FC236}">
                <a16:creationId xmlns:a16="http://schemas.microsoft.com/office/drawing/2014/main" id="{8C483773-8976-40A4-A3E8-2D5E1B279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4816475"/>
            <a:ext cx="1524000" cy="114300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18" name="Line 26">
            <a:extLst>
              <a:ext uri="{FF2B5EF4-FFF2-40B4-BE49-F238E27FC236}">
                <a16:creationId xmlns:a16="http://schemas.microsoft.com/office/drawing/2014/main" id="{008B5C4E-A884-4392-8C91-1AF1EBABC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5959475"/>
            <a:ext cx="2286000" cy="1588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19" name="Line 27">
            <a:extLst>
              <a:ext uri="{FF2B5EF4-FFF2-40B4-BE49-F238E27FC236}">
                <a16:creationId xmlns:a16="http://schemas.microsoft.com/office/drawing/2014/main" id="{F1D93381-6ECA-4EA5-95E4-489ACEF24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5959475"/>
            <a:ext cx="1522412" cy="1588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grpSp>
        <p:nvGrpSpPr>
          <p:cNvPr id="8220" name="Group 28">
            <a:extLst>
              <a:ext uri="{FF2B5EF4-FFF2-40B4-BE49-F238E27FC236}">
                <a16:creationId xmlns:a16="http://schemas.microsoft.com/office/drawing/2014/main" id="{5385AE3D-85D5-4CE5-8EE0-707D511345E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33613"/>
            <a:ext cx="819150" cy="1662112"/>
            <a:chOff x="0" y="0"/>
            <a:chExt cx="516" cy="1047"/>
          </a:xfrm>
        </p:grpSpPr>
        <p:sp>
          <p:nvSpPr>
            <p:cNvPr id="8246" name="Text Box 29">
              <a:extLst>
                <a:ext uri="{FF2B5EF4-FFF2-40B4-BE49-F238E27FC236}">
                  <a16:creationId xmlns:a16="http://schemas.microsoft.com/office/drawing/2014/main" id="{9A91361B-9B6F-4175-B52B-55BA67B18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[0]</a:t>
              </a:r>
            </a:p>
          </p:txBody>
        </p:sp>
        <p:sp>
          <p:nvSpPr>
            <p:cNvPr id="8247" name="Text Box 30">
              <a:extLst>
                <a:ext uri="{FF2B5EF4-FFF2-40B4-BE49-F238E27FC236}">
                  <a16:creationId xmlns:a16="http://schemas.microsoft.com/office/drawing/2014/main" id="{7096EF64-F5E3-4ADF-B3DE-D9D2A3F46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2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[2]</a:t>
              </a:r>
            </a:p>
          </p:txBody>
        </p:sp>
      </p:grpSp>
      <p:grpSp>
        <p:nvGrpSpPr>
          <p:cNvPr id="8221" name="Group 31">
            <a:extLst>
              <a:ext uri="{FF2B5EF4-FFF2-40B4-BE49-F238E27FC236}">
                <a16:creationId xmlns:a16="http://schemas.microsoft.com/office/drawing/2014/main" id="{40F3043A-9DDC-4ACB-9FB2-8944E5D365E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19613"/>
            <a:ext cx="819150" cy="1662112"/>
            <a:chOff x="0" y="0"/>
            <a:chExt cx="516" cy="1047"/>
          </a:xfrm>
        </p:grpSpPr>
        <p:sp>
          <p:nvSpPr>
            <p:cNvPr id="8244" name="Text Box 32">
              <a:extLst>
                <a:ext uri="{FF2B5EF4-FFF2-40B4-BE49-F238E27FC236}">
                  <a16:creationId xmlns:a16="http://schemas.microsoft.com/office/drawing/2014/main" id="{65BBBCDB-8CE1-4DAB-8071-8ED715326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[1]</a:t>
              </a:r>
            </a:p>
          </p:txBody>
        </p:sp>
        <p:sp>
          <p:nvSpPr>
            <p:cNvPr id="8245" name="Text Box 33">
              <a:extLst>
                <a:ext uri="{FF2B5EF4-FFF2-40B4-BE49-F238E27FC236}">
                  <a16:creationId xmlns:a16="http://schemas.microsoft.com/office/drawing/2014/main" id="{08C995CC-4A67-44CB-B64F-253768EA4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2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[3]</a:t>
              </a:r>
            </a:p>
          </p:txBody>
        </p:sp>
      </p:grpSp>
      <p:sp>
        <p:nvSpPr>
          <p:cNvPr id="8222" name="Line 34">
            <a:extLst>
              <a:ext uri="{FF2B5EF4-FFF2-40B4-BE49-F238E27FC236}">
                <a16:creationId xmlns:a16="http://schemas.microsoft.com/office/drawing/2014/main" id="{DCF08010-0ABD-40CC-890C-2A49ABE01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3" y="3673475"/>
            <a:ext cx="1517650" cy="4763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8223" name="Text Box 35">
            <a:extLst>
              <a:ext uri="{FF2B5EF4-FFF2-40B4-BE49-F238E27FC236}">
                <a16:creationId xmlns:a16="http://schemas.microsoft.com/office/drawing/2014/main" id="{4C23DD86-403A-4D34-8906-76678F9B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71663"/>
            <a:ext cx="1028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900" b="1" baseline="-25000" dirty="0">
                <a:latin typeface="+mj-lt"/>
              </a:rPr>
              <a:t>1</a:t>
            </a:r>
            <a:r>
              <a:rPr lang="en-US" altLang="zh-CN" sz="2800" b="1" dirty="0">
                <a:latin typeface="+mj-lt"/>
              </a:rPr>
              <a:t>[0]</a:t>
            </a:r>
          </a:p>
        </p:txBody>
      </p:sp>
      <p:sp>
        <p:nvSpPr>
          <p:cNvPr id="8224" name="Text Box 36">
            <a:extLst>
              <a:ext uri="{FF2B5EF4-FFF2-40B4-BE49-F238E27FC236}">
                <a16:creationId xmlns:a16="http://schemas.microsoft.com/office/drawing/2014/main" id="{4AB06221-633A-4698-916E-E5B61811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52763"/>
            <a:ext cx="1028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900" b="1" baseline="-25000" dirty="0">
                <a:latin typeface="+mj-lt"/>
              </a:rPr>
              <a:t>1</a:t>
            </a:r>
            <a:r>
              <a:rPr lang="en-US" altLang="zh-CN" sz="2800" b="1" dirty="0">
                <a:latin typeface="+mj-lt"/>
              </a:rPr>
              <a:t>[1]</a:t>
            </a:r>
          </a:p>
        </p:txBody>
      </p:sp>
      <p:sp>
        <p:nvSpPr>
          <p:cNvPr id="8225" name="Text Box 37">
            <a:extLst>
              <a:ext uri="{FF2B5EF4-FFF2-40B4-BE49-F238E27FC236}">
                <a16:creationId xmlns:a16="http://schemas.microsoft.com/office/drawing/2014/main" id="{A5741522-AFFE-4112-9FA8-B403A434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4233863"/>
            <a:ext cx="1028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900" b="1" baseline="-25000" dirty="0">
                <a:latin typeface="+mj-lt"/>
              </a:rPr>
              <a:t>2</a:t>
            </a:r>
            <a:r>
              <a:rPr lang="en-US" altLang="zh-CN" sz="2800" b="1" dirty="0">
                <a:latin typeface="+mj-lt"/>
              </a:rPr>
              <a:t>[0]</a:t>
            </a:r>
          </a:p>
        </p:txBody>
      </p:sp>
      <p:sp>
        <p:nvSpPr>
          <p:cNvPr id="8226" name="Text Box 38">
            <a:extLst>
              <a:ext uri="{FF2B5EF4-FFF2-40B4-BE49-F238E27FC236}">
                <a16:creationId xmlns:a16="http://schemas.microsoft.com/office/drawing/2014/main" id="{2422762E-61AF-425A-B884-3BD6ECB7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5414963"/>
            <a:ext cx="1028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900" b="1" baseline="-25000" dirty="0">
                <a:latin typeface="+mj-lt"/>
              </a:rPr>
              <a:t>2</a:t>
            </a:r>
            <a:r>
              <a:rPr lang="en-US" altLang="zh-CN" sz="2800" b="1" dirty="0">
                <a:latin typeface="+mj-lt"/>
              </a:rPr>
              <a:t>[1]</a:t>
            </a:r>
          </a:p>
        </p:txBody>
      </p:sp>
      <p:sp>
        <p:nvSpPr>
          <p:cNvPr id="8227" name="Text Box 45">
            <a:extLst>
              <a:ext uri="{FF2B5EF4-FFF2-40B4-BE49-F238E27FC236}">
                <a16:creationId xmlns:a16="http://schemas.microsoft.com/office/drawing/2014/main" id="{C3DCC46E-B397-46A6-8148-6B410A65B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824413"/>
            <a:ext cx="66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latin typeface="+mj-lt"/>
              </a:rPr>
              <a:t>-1</a:t>
            </a:r>
          </a:p>
        </p:txBody>
      </p:sp>
      <p:sp>
        <p:nvSpPr>
          <p:cNvPr id="8228" name="Text Box 46">
            <a:extLst>
              <a:ext uri="{FF2B5EF4-FFF2-40B4-BE49-F238E27FC236}">
                <a16:creationId xmlns:a16="http://schemas.microsoft.com/office/drawing/2014/main" id="{BF3EA8CA-9554-45DA-87F8-5443D84DB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6005513"/>
            <a:ext cx="66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latin typeface="+mj-lt"/>
              </a:rPr>
              <a:t>-1</a:t>
            </a:r>
          </a:p>
        </p:txBody>
      </p:sp>
      <p:sp>
        <p:nvSpPr>
          <p:cNvPr id="8229" name="Text Box 47">
            <a:extLst>
              <a:ext uri="{FF2B5EF4-FFF2-40B4-BE49-F238E27FC236}">
                <a16:creationId xmlns:a16="http://schemas.microsoft.com/office/drawing/2014/main" id="{B78F8AFB-AC0A-49B6-876E-EBCA814D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624263"/>
            <a:ext cx="66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latin typeface="+mj-lt"/>
              </a:rPr>
              <a:t>-1</a:t>
            </a:r>
          </a:p>
        </p:txBody>
      </p:sp>
      <p:sp>
        <p:nvSpPr>
          <p:cNvPr id="8230" name="Text Box 48">
            <a:extLst>
              <a:ext uri="{FF2B5EF4-FFF2-40B4-BE49-F238E27FC236}">
                <a16:creationId xmlns:a16="http://schemas.microsoft.com/office/drawing/2014/main" id="{AD30295A-3A55-41F0-BAA8-422C7E30D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891213"/>
            <a:ext cx="66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latin typeface="+mj-lt"/>
              </a:rPr>
              <a:t>-1</a:t>
            </a:r>
          </a:p>
        </p:txBody>
      </p:sp>
      <p:graphicFrame>
        <p:nvGraphicFramePr>
          <p:cNvPr id="12337" name="Object 49">
            <a:extLst>
              <a:ext uri="{FF2B5EF4-FFF2-40B4-BE49-F238E27FC236}">
                <a16:creationId xmlns:a16="http://schemas.microsoft.com/office/drawing/2014/main" id="{FEE17C2F-11E5-4B17-B611-578DCC2BB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7700" y="4208463"/>
          <a:ext cx="6080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r:id="rId3" imgW="246642" imgH="246642" progId="Equation.3">
                  <p:embed/>
                </p:oleObj>
              </mc:Choice>
              <mc:Fallback>
                <p:oleObj r:id="rId3" imgW="246642" imgH="246642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208463"/>
                        <a:ext cx="6080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8" name="Object 50">
            <a:extLst>
              <a:ext uri="{FF2B5EF4-FFF2-40B4-BE49-F238E27FC236}">
                <a16:creationId xmlns:a16="http://schemas.microsoft.com/office/drawing/2014/main" id="{BAAF8A3B-5CAA-41D7-92EC-B30ECAF6B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1350" y="5313363"/>
          <a:ext cx="5810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r:id="rId5" imgW="233781" imgH="246751" progId="Equation.3">
                  <p:embed/>
                </p:oleObj>
              </mc:Choice>
              <mc:Fallback>
                <p:oleObj r:id="rId5" imgW="233781" imgH="246751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5313363"/>
                        <a:ext cx="5810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" name="Object 51">
            <a:extLst>
              <a:ext uri="{FF2B5EF4-FFF2-40B4-BE49-F238E27FC236}">
                <a16:creationId xmlns:a16="http://schemas.microsoft.com/office/drawing/2014/main" id="{8EA8BF67-B8C6-44DF-B8C2-6A5BA42A5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8038" y="3067050"/>
          <a:ext cx="5667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公式" r:id="rId7" imgW="228600" imgH="228600" progId="Equation.3">
                  <p:embed/>
                </p:oleObj>
              </mc:Choice>
              <mc:Fallback>
                <p:oleObj name="公式" r:id="rId7" imgW="2286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3067050"/>
                        <a:ext cx="5667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0" name="Object 52">
            <a:extLst>
              <a:ext uri="{FF2B5EF4-FFF2-40B4-BE49-F238E27FC236}">
                <a16:creationId xmlns:a16="http://schemas.microsoft.com/office/drawing/2014/main" id="{751ADBB7-E0AE-4688-8C50-ABC7D58D4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1838" y="5372100"/>
          <a:ext cx="565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公式" r:id="rId9" imgW="228600" imgH="228600" progId="Equation.3">
                  <p:embed/>
                </p:oleObj>
              </mc:Choice>
              <mc:Fallback>
                <p:oleObj name="公式" r:id="rId9" imgW="22860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5372100"/>
                        <a:ext cx="5651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1" name="Text Box 53">
            <a:extLst>
              <a:ext uri="{FF2B5EF4-FFF2-40B4-BE49-F238E27FC236}">
                <a16:creationId xmlns:a16="http://schemas.microsoft.com/office/drawing/2014/main" id="{FE4E43C8-29DA-45E0-A151-C0960EA2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225266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[0]</a:t>
            </a:r>
          </a:p>
        </p:txBody>
      </p:sp>
      <p:sp>
        <p:nvSpPr>
          <p:cNvPr id="8232" name="Text Box 54">
            <a:extLst>
              <a:ext uri="{FF2B5EF4-FFF2-40B4-BE49-F238E27FC236}">
                <a16:creationId xmlns:a16="http://schemas.microsoft.com/office/drawing/2014/main" id="{1F83CB14-2603-49B0-831C-DD4C467D7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340201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[1]</a:t>
            </a:r>
          </a:p>
        </p:txBody>
      </p:sp>
      <p:sp>
        <p:nvSpPr>
          <p:cNvPr id="8233" name="Text Box 55">
            <a:extLst>
              <a:ext uri="{FF2B5EF4-FFF2-40B4-BE49-F238E27FC236}">
                <a16:creationId xmlns:a16="http://schemas.microsoft.com/office/drawing/2014/main" id="{E2D9FCBE-F687-4D9F-9EE7-31A582BA3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455136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[2]</a:t>
            </a:r>
          </a:p>
        </p:txBody>
      </p:sp>
      <p:sp>
        <p:nvSpPr>
          <p:cNvPr id="8234" name="Text Box 56">
            <a:extLst>
              <a:ext uri="{FF2B5EF4-FFF2-40B4-BE49-F238E27FC236}">
                <a16:creationId xmlns:a16="http://schemas.microsoft.com/office/drawing/2014/main" id="{4DF5110F-B86D-46E8-A4B9-BF1755493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570071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[3]</a:t>
            </a:r>
          </a:p>
        </p:txBody>
      </p:sp>
      <p:grpSp>
        <p:nvGrpSpPr>
          <p:cNvPr id="8235" name="Group 58">
            <a:extLst>
              <a:ext uri="{FF2B5EF4-FFF2-40B4-BE49-F238E27FC236}">
                <a16:creationId xmlns:a16="http://schemas.microsoft.com/office/drawing/2014/main" id="{87CD41D4-E1C2-412C-91B2-4116C5E74614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547813"/>
            <a:ext cx="8828087" cy="134937"/>
            <a:chOff x="0" y="0"/>
            <a:chExt cx="5561" cy="85"/>
          </a:xfrm>
        </p:grpSpPr>
        <p:pic>
          <p:nvPicPr>
            <p:cNvPr id="8242" name="Rectangle 61">
              <a:extLst>
                <a:ext uri="{FF2B5EF4-FFF2-40B4-BE49-F238E27FC236}">
                  <a16:creationId xmlns:a16="http://schemas.microsoft.com/office/drawing/2014/main" id="{B925E714-5340-4BB5-928D-224C861974A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43" name="Text Box 60">
              <a:extLst>
                <a:ext uri="{FF2B5EF4-FFF2-40B4-BE49-F238E27FC236}">
                  <a16:creationId xmlns:a16="http://schemas.microsoft.com/office/drawing/2014/main" id="{244B7FC5-6084-4AB8-8B24-C6B36DBCC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6"/>
              <a:ext cx="555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8236" name="Group 63">
            <a:extLst>
              <a:ext uri="{FF2B5EF4-FFF2-40B4-BE49-F238E27FC236}">
                <a16:creationId xmlns:a16="http://schemas.microsoft.com/office/drawing/2014/main" id="{906554BD-1CF1-4952-A547-FFED2676EDF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800600"/>
            <a:ext cx="990600" cy="1146175"/>
            <a:chOff x="0" y="0"/>
            <a:chExt cx="960" cy="721"/>
          </a:xfrm>
        </p:grpSpPr>
        <p:sp>
          <p:nvSpPr>
            <p:cNvPr id="8240" name="Line 13">
              <a:extLst>
                <a:ext uri="{FF2B5EF4-FFF2-40B4-BE49-F238E27FC236}">
                  <a16:creationId xmlns:a16="http://schemas.microsoft.com/office/drawing/2014/main" id="{9F56A3BE-F92A-4E5B-BC73-07D2D3DAE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0" cy="1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8241" name="Line 14">
              <a:extLst>
                <a:ext uri="{FF2B5EF4-FFF2-40B4-BE49-F238E27FC236}">
                  <a16:creationId xmlns:a16="http://schemas.microsoft.com/office/drawing/2014/main" id="{376CC674-C376-4471-858D-E7E3A08F9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20"/>
              <a:ext cx="960" cy="1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8237" name="Group 66">
            <a:extLst>
              <a:ext uri="{FF2B5EF4-FFF2-40B4-BE49-F238E27FC236}">
                <a16:creationId xmlns:a16="http://schemas.microsoft.com/office/drawing/2014/main" id="{82140D8A-449F-4108-9BF8-DBE3502D532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514600"/>
            <a:ext cx="1066800" cy="1146175"/>
            <a:chOff x="0" y="0"/>
            <a:chExt cx="960" cy="721"/>
          </a:xfrm>
        </p:grpSpPr>
        <p:sp>
          <p:nvSpPr>
            <p:cNvPr id="8238" name="Line 13">
              <a:extLst>
                <a:ext uri="{FF2B5EF4-FFF2-40B4-BE49-F238E27FC236}">
                  <a16:creationId xmlns:a16="http://schemas.microsoft.com/office/drawing/2014/main" id="{36AC2874-4AAB-48EE-ACE9-1D6B7B0E3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0" cy="1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8239" name="Line 14">
              <a:extLst>
                <a:ext uri="{FF2B5EF4-FFF2-40B4-BE49-F238E27FC236}">
                  <a16:creationId xmlns:a16="http://schemas.microsoft.com/office/drawing/2014/main" id="{06BAE64B-2230-430F-B94C-91764646C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20"/>
              <a:ext cx="960" cy="1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>
            <a:extLst>
              <a:ext uri="{FF2B5EF4-FFF2-40B4-BE49-F238E27FC236}">
                <a16:creationId xmlns:a16="http://schemas.microsoft.com/office/drawing/2014/main" id="{31EE6015-BEFA-4D22-A9A8-74E7F26767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600"/>
              <a:t>8</a:t>
            </a:r>
            <a:r>
              <a:rPr lang="zh-CN" altLang="en-US" sz="3600"/>
              <a:t>点基</a:t>
            </a:r>
            <a:r>
              <a:rPr lang="en-US" altLang="zh-CN" sz="3600"/>
              <a:t>2</a:t>
            </a:r>
            <a:r>
              <a:rPr lang="zh-CN" altLang="en-US" sz="3600"/>
              <a:t>时间抽取</a:t>
            </a:r>
            <a:r>
              <a:rPr lang="en-US" altLang="zh-CN" sz="3600"/>
              <a:t>FFT</a:t>
            </a:r>
            <a:r>
              <a:rPr lang="zh-CN" altLang="en-US" sz="3600"/>
              <a:t>算法流图</a:t>
            </a:r>
          </a:p>
        </p:txBody>
      </p:sp>
      <p:sp>
        <p:nvSpPr>
          <p:cNvPr id="14339" name="Line 3">
            <a:extLst>
              <a:ext uri="{FF2B5EF4-FFF2-40B4-BE49-F238E27FC236}">
                <a16:creationId xmlns:a16="http://schemas.microsoft.com/office/drawing/2014/main" id="{F485C016-A247-4A8E-B566-EC23C3702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1513" y="1917700"/>
            <a:ext cx="1219200" cy="158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45BE1708-D85E-41F2-91E5-27DEBEA08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1917700"/>
            <a:ext cx="1214437" cy="31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9618619E-7705-48B0-8C27-3DBD869EE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2527300"/>
            <a:ext cx="1219200" cy="158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E4C79CBF-CA5F-4ED3-80EA-C365BD1F8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527300"/>
            <a:ext cx="1214438" cy="31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34D30950-7511-4547-B815-16FDD2488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1513" y="3136900"/>
            <a:ext cx="1219200" cy="158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C45E3826-71A2-4EEC-942C-4688D0371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3136900"/>
            <a:ext cx="1214437" cy="31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570C98E3-B459-46A9-8D9F-C5AAE64FD6CA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1917700"/>
            <a:ext cx="1239838" cy="1830388"/>
            <a:chOff x="0" y="0"/>
            <a:chExt cx="781" cy="1153"/>
          </a:xfrm>
        </p:grpSpPr>
        <p:sp>
          <p:nvSpPr>
            <p:cNvPr id="9295" name="Line 10">
              <a:extLst>
                <a:ext uri="{FF2B5EF4-FFF2-40B4-BE49-F238E27FC236}">
                  <a16:creationId xmlns:a16="http://schemas.microsoft.com/office/drawing/2014/main" id="{60D92EE7-BFE0-414F-8307-2F5188DD2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" y="0"/>
              <a:ext cx="768" cy="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9296" name="Line 11">
              <a:extLst>
                <a:ext uri="{FF2B5EF4-FFF2-40B4-BE49-F238E27FC236}">
                  <a16:creationId xmlns:a16="http://schemas.microsoft.com/office/drawing/2014/main" id="{CD4767F3-FC40-4414-9EE7-1DF546760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84"/>
              <a:ext cx="768" cy="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9297" name="Line 12">
              <a:extLst>
                <a:ext uri="{FF2B5EF4-FFF2-40B4-BE49-F238E27FC236}">
                  <a16:creationId xmlns:a16="http://schemas.microsoft.com/office/drawing/2014/main" id="{BBDB5F84-7EA5-4783-A8E4-F924D3C1A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" y="768"/>
              <a:ext cx="768" cy="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9298" name="Line 13">
              <a:extLst>
                <a:ext uri="{FF2B5EF4-FFF2-40B4-BE49-F238E27FC236}">
                  <a16:creationId xmlns:a16="http://schemas.microsoft.com/office/drawing/2014/main" id="{3F2258CE-DBA4-4532-BD87-A87130A42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52"/>
              <a:ext cx="768" cy="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sp>
        <p:nvSpPr>
          <p:cNvPr id="14350" name="Line 14">
            <a:extLst>
              <a:ext uri="{FF2B5EF4-FFF2-40B4-BE49-F238E27FC236}">
                <a16:creationId xmlns:a16="http://schemas.microsoft.com/office/drawing/2014/main" id="{A78B2278-2580-41F9-88B9-38E7A567E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3746500"/>
            <a:ext cx="1219200" cy="158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43ABFD3B-9BCE-489B-ACB9-250A9086A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746500"/>
            <a:ext cx="1214438" cy="31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4425F6BE-34E3-4379-B017-8B409C95E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1513" y="4354513"/>
            <a:ext cx="1219200" cy="158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883E03BC-9269-40EA-A92E-12C9DD603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4354513"/>
            <a:ext cx="1214437" cy="4762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B8292CE9-7DFE-4632-8A7A-566F29BAC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4964113"/>
            <a:ext cx="1219200" cy="158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29CC2794-AA71-4D59-8732-DACDBB577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964113"/>
            <a:ext cx="1214438" cy="4762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56" name="Line 20">
            <a:extLst>
              <a:ext uri="{FF2B5EF4-FFF2-40B4-BE49-F238E27FC236}">
                <a16:creationId xmlns:a16="http://schemas.microsoft.com/office/drawing/2014/main" id="{E3911E43-12AC-4D9D-A7FC-72B73C98A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1513" y="5573713"/>
            <a:ext cx="1219200" cy="158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57" name="Line 21">
            <a:extLst>
              <a:ext uri="{FF2B5EF4-FFF2-40B4-BE49-F238E27FC236}">
                <a16:creationId xmlns:a16="http://schemas.microsoft.com/office/drawing/2014/main" id="{9404F8B3-2112-4550-98E2-18A903C8C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5573713"/>
            <a:ext cx="1214437" cy="4762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74B10CFB-CA55-41C5-99CE-1E14BF8359EC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4354513"/>
            <a:ext cx="1239838" cy="1830387"/>
            <a:chOff x="0" y="0"/>
            <a:chExt cx="781" cy="1153"/>
          </a:xfrm>
        </p:grpSpPr>
        <p:sp>
          <p:nvSpPr>
            <p:cNvPr id="9291" name="Line 23">
              <a:extLst>
                <a:ext uri="{FF2B5EF4-FFF2-40B4-BE49-F238E27FC236}">
                  <a16:creationId xmlns:a16="http://schemas.microsoft.com/office/drawing/2014/main" id="{789346C3-978A-4D41-B04B-4D814DF27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" y="0"/>
              <a:ext cx="768" cy="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9292" name="Line 24">
              <a:extLst>
                <a:ext uri="{FF2B5EF4-FFF2-40B4-BE49-F238E27FC236}">
                  <a16:creationId xmlns:a16="http://schemas.microsoft.com/office/drawing/2014/main" id="{5742FA6C-56C1-4D90-86F4-59C07F81F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84"/>
              <a:ext cx="768" cy="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9293" name="Line 25">
              <a:extLst>
                <a:ext uri="{FF2B5EF4-FFF2-40B4-BE49-F238E27FC236}">
                  <a16:creationId xmlns:a16="http://schemas.microsoft.com/office/drawing/2014/main" id="{FD4753BD-3138-4397-A392-60538DA8D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" y="768"/>
              <a:ext cx="768" cy="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9294" name="Line 26">
              <a:extLst>
                <a:ext uri="{FF2B5EF4-FFF2-40B4-BE49-F238E27FC236}">
                  <a16:creationId xmlns:a16="http://schemas.microsoft.com/office/drawing/2014/main" id="{7FE5CA4F-4EC9-40E8-BF95-674B3E3F4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52"/>
              <a:ext cx="768" cy="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sp>
        <p:nvSpPr>
          <p:cNvPr id="14363" name="Line 27">
            <a:extLst>
              <a:ext uri="{FF2B5EF4-FFF2-40B4-BE49-F238E27FC236}">
                <a16:creationId xmlns:a16="http://schemas.microsoft.com/office/drawing/2014/main" id="{FC6C696A-D779-4703-9CF4-67DC09B52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6183313"/>
            <a:ext cx="1219200" cy="158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64" name="Line 28">
            <a:extLst>
              <a:ext uri="{FF2B5EF4-FFF2-40B4-BE49-F238E27FC236}">
                <a16:creationId xmlns:a16="http://schemas.microsoft.com/office/drawing/2014/main" id="{537EFDA6-9F9E-4483-9F6A-6256F93E6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6183313"/>
            <a:ext cx="1214438" cy="31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65" name="Line 29">
            <a:extLst>
              <a:ext uri="{FF2B5EF4-FFF2-40B4-BE49-F238E27FC236}">
                <a16:creationId xmlns:a16="http://schemas.microsoft.com/office/drawing/2014/main" id="{FEC5D524-DFAE-4E73-B148-9029251A54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8963" y="1920875"/>
            <a:ext cx="1230312" cy="243363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66" name="Line 30">
            <a:extLst>
              <a:ext uri="{FF2B5EF4-FFF2-40B4-BE49-F238E27FC236}">
                <a16:creationId xmlns:a16="http://schemas.microsoft.com/office/drawing/2014/main" id="{911804A3-DB4B-4B51-AE11-630AFD6DB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1917700"/>
            <a:ext cx="1219200" cy="24415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67" name="Line 31">
            <a:extLst>
              <a:ext uri="{FF2B5EF4-FFF2-40B4-BE49-F238E27FC236}">
                <a16:creationId xmlns:a16="http://schemas.microsoft.com/office/drawing/2014/main" id="{FB4974C1-7A2A-42A0-9835-BDAFC9E00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2527300"/>
            <a:ext cx="1219200" cy="242570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68" name="Line 32">
            <a:extLst>
              <a:ext uri="{FF2B5EF4-FFF2-40B4-BE49-F238E27FC236}">
                <a16:creationId xmlns:a16="http://schemas.microsoft.com/office/drawing/2014/main" id="{871FA55C-F6EF-4507-B4FE-D515E9C54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3136900"/>
            <a:ext cx="1219200" cy="24415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69" name="Line 33">
            <a:extLst>
              <a:ext uri="{FF2B5EF4-FFF2-40B4-BE49-F238E27FC236}">
                <a16:creationId xmlns:a16="http://schemas.microsoft.com/office/drawing/2014/main" id="{10742A42-F1F8-420D-B2A4-B80D26596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3746500"/>
            <a:ext cx="1219200" cy="243998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70" name="Line 34">
            <a:extLst>
              <a:ext uri="{FF2B5EF4-FFF2-40B4-BE49-F238E27FC236}">
                <a16:creationId xmlns:a16="http://schemas.microsoft.com/office/drawing/2014/main" id="{745C242D-86F0-4746-AAEB-1FC138C9B1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0713" y="2530475"/>
            <a:ext cx="1219200" cy="243363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71" name="Line 35">
            <a:extLst>
              <a:ext uri="{FF2B5EF4-FFF2-40B4-BE49-F238E27FC236}">
                <a16:creationId xmlns:a16="http://schemas.microsoft.com/office/drawing/2014/main" id="{29EDF94C-62C0-4739-AB04-0C59FF6C6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0713" y="3155950"/>
            <a:ext cx="1219200" cy="2417763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4372" name="Line 36">
            <a:extLst>
              <a:ext uri="{FF2B5EF4-FFF2-40B4-BE49-F238E27FC236}">
                <a16:creationId xmlns:a16="http://schemas.microsoft.com/office/drawing/2014/main" id="{6D539599-EBD5-4F3D-AEA5-42BC8B8BF2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4838" y="3749675"/>
            <a:ext cx="1235075" cy="243363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grpSp>
        <p:nvGrpSpPr>
          <p:cNvPr id="4" name="组合 91">
            <a:extLst>
              <a:ext uri="{FF2B5EF4-FFF2-40B4-BE49-F238E27FC236}">
                <a16:creationId xmlns:a16="http://schemas.microsoft.com/office/drawing/2014/main" id="{F9F9DE57-2AD0-4E35-A6E4-553B106AD67D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1798638"/>
            <a:ext cx="3656013" cy="2073275"/>
            <a:chOff x="2095500" y="1798638"/>
            <a:chExt cx="3656013" cy="2073275"/>
          </a:xfrm>
        </p:grpSpPr>
        <p:sp>
          <p:nvSpPr>
            <p:cNvPr id="9289" name="Rectangle 38">
              <a:extLst>
                <a:ext uri="{FF2B5EF4-FFF2-40B4-BE49-F238E27FC236}">
                  <a16:creationId xmlns:a16="http://schemas.microsoft.com/office/drawing/2014/main" id="{A652263C-02AA-4736-9168-1925687D3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0" y="1798638"/>
              <a:ext cx="3656013" cy="2073275"/>
            </a:xfrm>
            <a:prstGeom prst="rect">
              <a:avLst/>
            </a:prstGeom>
            <a:solidFill>
              <a:schemeClr val="accent1"/>
            </a:solidFill>
            <a:ln w="158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9290" name="Text Box 39">
              <a:extLst>
                <a:ext uri="{FF2B5EF4-FFF2-40B4-BE49-F238E27FC236}">
                  <a16:creationId xmlns:a16="http://schemas.microsoft.com/office/drawing/2014/main" id="{D0F6C00E-A3F4-44EB-811E-F55C2555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050" y="2582863"/>
              <a:ext cx="24955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dirty="0">
                  <a:latin typeface="+mj-lt"/>
                </a:rPr>
                <a:t>4</a:t>
              </a:r>
              <a:r>
                <a:rPr lang="zh-CN" altLang="en-US" sz="2800" b="1" dirty="0">
                  <a:latin typeface="+mj-lt"/>
                </a:rPr>
                <a:t>点</a:t>
              </a:r>
              <a:r>
                <a:rPr lang="en-US" altLang="zh-CN" sz="2800" b="1" dirty="0">
                  <a:latin typeface="+mj-lt"/>
                </a:rPr>
                <a:t>DFT</a:t>
              </a:r>
            </a:p>
          </p:txBody>
        </p:sp>
      </p:grpSp>
      <p:grpSp>
        <p:nvGrpSpPr>
          <p:cNvPr id="5" name="组合 92">
            <a:extLst>
              <a:ext uri="{FF2B5EF4-FFF2-40B4-BE49-F238E27FC236}">
                <a16:creationId xmlns:a16="http://schemas.microsoft.com/office/drawing/2014/main" id="{685DE688-0D38-4933-B246-2AF3910572AA}"/>
              </a:ext>
            </a:extLst>
          </p:cNvPr>
          <p:cNvGrpSpPr>
            <a:grpSpLocks/>
          </p:cNvGrpSpPr>
          <p:nvPr/>
        </p:nvGrpSpPr>
        <p:grpSpPr bwMode="auto">
          <a:xfrm>
            <a:off x="2114550" y="4217988"/>
            <a:ext cx="3656013" cy="2073275"/>
            <a:chOff x="2114550" y="4217988"/>
            <a:chExt cx="3656013" cy="2073275"/>
          </a:xfrm>
        </p:grpSpPr>
        <p:sp>
          <p:nvSpPr>
            <p:cNvPr id="9287" name="Rectangle 41">
              <a:extLst>
                <a:ext uri="{FF2B5EF4-FFF2-40B4-BE49-F238E27FC236}">
                  <a16:creationId xmlns:a16="http://schemas.microsoft.com/office/drawing/2014/main" id="{06B95398-7AA8-476B-ABE8-033F9A071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4217988"/>
              <a:ext cx="3656013" cy="2073275"/>
            </a:xfrm>
            <a:prstGeom prst="rect">
              <a:avLst/>
            </a:prstGeom>
            <a:solidFill>
              <a:schemeClr val="accent1"/>
            </a:solidFill>
            <a:ln w="158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9288" name="Text Box 42">
              <a:extLst>
                <a:ext uri="{FF2B5EF4-FFF2-40B4-BE49-F238E27FC236}">
                  <a16:creationId xmlns:a16="http://schemas.microsoft.com/office/drawing/2014/main" id="{D945ACE3-B85B-41E0-BF0A-B8F39DF55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100" y="5002213"/>
              <a:ext cx="2495550" cy="51911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dirty="0">
                  <a:latin typeface="+mj-lt"/>
                </a:rPr>
                <a:t>4</a:t>
              </a:r>
              <a:r>
                <a:rPr lang="zh-CN" altLang="en-US" sz="2800" b="1" dirty="0">
                  <a:latin typeface="+mj-lt"/>
                </a:rPr>
                <a:t>点</a:t>
              </a:r>
              <a:r>
                <a:rPr lang="en-US" altLang="zh-CN" sz="2800" b="1" dirty="0">
                  <a:latin typeface="+mj-lt"/>
                </a:rPr>
                <a:t>DFT</a:t>
              </a:r>
            </a:p>
          </p:txBody>
        </p:sp>
      </p:grpSp>
      <p:grpSp>
        <p:nvGrpSpPr>
          <p:cNvPr id="6" name="Group 43">
            <a:extLst>
              <a:ext uri="{FF2B5EF4-FFF2-40B4-BE49-F238E27FC236}">
                <a16:creationId xmlns:a16="http://schemas.microsoft.com/office/drawing/2014/main" id="{60AC5FBE-F039-4F2D-BA2E-AC101BC9FAE1}"/>
              </a:ext>
            </a:extLst>
          </p:cNvPr>
          <p:cNvGrpSpPr>
            <a:grpSpLocks/>
          </p:cNvGrpSpPr>
          <p:nvPr/>
        </p:nvGrpSpPr>
        <p:grpSpPr bwMode="auto">
          <a:xfrm>
            <a:off x="0" y="1573213"/>
            <a:ext cx="819150" cy="2443162"/>
            <a:chOff x="0" y="0"/>
            <a:chExt cx="516" cy="1539"/>
          </a:xfrm>
        </p:grpSpPr>
        <p:sp>
          <p:nvSpPr>
            <p:cNvPr id="9283" name="Text Box 44">
              <a:extLst>
                <a:ext uri="{FF2B5EF4-FFF2-40B4-BE49-F238E27FC236}">
                  <a16:creationId xmlns:a16="http://schemas.microsoft.com/office/drawing/2014/main" id="{6F1321B9-8BF3-443D-97B8-0994A338E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[0]</a:t>
              </a:r>
            </a:p>
          </p:txBody>
        </p:sp>
        <p:sp>
          <p:nvSpPr>
            <p:cNvPr id="9284" name="Text Box 45">
              <a:extLst>
                <a:ext uri="{FF2B5EF4-FFF2-40B4-BE49-F238E27FC236}">
                  <a16:creationId xmlns:a16="http://schemas.microsoft.com/office/drawing/2014/main" id="{D1BEF01D-6A05-431A-939A-5DBE47F9B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32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[2]</a:t>
              </a:r>
            </a:p>
          </p:txBody>
        </p:sp>
        <p:sp>
          <p:nvSpPr>
            <p:cNvPr id="9285" name="Text Box 46">
              <a:extLst>
                <a:ext uri="{FF2B5EF4-FFF2-40B4-BE49-F238E27FC236}">
                  <a16:creationId xmlns:a16="http://schemas.microsoft.com/office/drawing/2014/main" id="{8F05D2A7-1FA5-4470-B475-7DB2D5835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04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[4]</a:t>
              </a:r>
            </a:p>
          </p:txBody>
        </p:sp>
        <p:sp>
          <p:nvSpPr>
            <p:cNvPr id="9286" name="Text Box 47">
              <a:extLst>
                <a:ext uri="{FF2B5EF4-FFF2-40B4-BE49-F238E27FC236}">
                  <a16:creationId xmlns:a16="http://schemas.microsoft.com/office/drawing/2014/main" id="{4F4BB95C-C8E9-477B-BA02-56815EFED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12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[6]</a:t>
              </a:r>
            </a:p>
          </p:txBody>
        </p:sp>
      </p:grpSp>
      <p:grpSp>
        <p:nvGrpSpPr>
          <p:cNvPr id="7" name="Group 48">
            <a:extLst>
              <a:ext uri="{FF2B5EF4-FFF2-40B4-BE49-F238E27FC236}">
                <a16:creationId xmlns:a16="http://schemas.microsoft.com/office/drawing/2014/main" id="{8C32F49C-090F-4F9B-BBD9-9A48DF3207D2}"/>
              </a:ext>
            </a:extLst>
          </p:cNvPr>
          <p:cNvGrpSpPr>
            <a:grpSpLocks/>
          </p:cNvGrpSpPr>
          <p:nvPr/>
        </p:nvGrpSpPr>
        <p:grpSpPr bwMode="auto">
          <a:xfrm>
            <a:off x="0" y="4068763"/>
            <a:ext cx="819150" cy="2366962"/>
            <a:chOff x="0" y="0"/>
            <a:chExt cx="516" cy="1491"/>
          </a:xfrm>
        </p:grpSpPr>
        <p:sp>
          <p:nvSpPr>
            <p:cNvPr id="9279" name="Text Box 49">
              <a:extLst>
                <a:ext uri="{FF2B5EF4-FFF2-40B4-BE49-F238E27FC236}">
                  <a16:creationId xmlns:a16="http://schemas.microsoft.com/office/drawing/2014/main" id="{B35ADCC1-0B61-4E82-A756-382DF0BBA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[1]</a:t>
              </a:r>
            </a:p>
          </p:txBody>
        </p:sp>
        <p:sp>
          <p:nvSpPr>
            <p:cNvPr id="9280" name="Text Box 50">
              <a:extLst>
                <a:ext uri="{FF2B5EF4-FFF2-40B4-BE49-F238E27FC236}">
                  <a16:creationId xmlns:a16="http://schemas.microsoft.com/office/drawing/2014/main" id="{5770606F-0809-4C2B-83A4-AC76BA980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4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[3]</a:t>
              </a:r>
            </a:p>
          </p:txBody>
        </p:sp>
        <p:sp>
          <p:nvSpPr>
            <p:cNvPr id="9281" name="Text Box 51">
              <a:extLst>
                <a:ext uri="{FF2B5EF4-FFF2-40B4-BE49-F238E27FC236}">
                  <a16:creationId xmlns:a16="http://schemas.microsoft.com/office/drawing/2014/main" id="{F0F671C7-DC98-4C06-A385-E007F2A8F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2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[5]</a:t>
              </a:r>
            </a:p>
          </p:txBody>
        </p:sp>
        <p:sp>
          <p:nvSpPr>
            <p:cNvPr id="9282" name="Text Box 52">
              <a:extLst>
                <a:ext uri="{FF2B5EF4-FFF2-40B4-BE49-F238E27FC236}">
                  <a16:creationId xmlns:a16="http://schemas.microsoft.com/office/drawing/2014/main" id="{6C0BFBC4-467D-49C3-96E6-85380461C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4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[7]</a:t>
              </a:r>
            </a:p>
          </p:txBody>
        </p:sp>
      </p:grpSp>
      <p:sp>
        <p:nvSpPr>
          <p:cNvPr id="14389" name="Text Box 53">
            <a:extLst>
              <a:ext uri="{FF2B5EF4-FFF2-40B4-BE49-F238E27FC236}">
                <a16:creationId xmlns:a16="http://schemas.microsoft.com/office/drawing/2014/main" id="{98B7CDC0-12C0-4FA7-A347-A65C2128C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53511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rgbClr val="FF3300"/>
                </a:solidFill>
                <a:latin typeface="+mj-lt"/>
              </a:rPr>
              <a:t>X</a:t>
            </a:r>
            <a:r>
              <a:rPr lang="en-US" altLang="zh-CN" b="1" baseline="-25000" dirty="0">
                <a:solidFill>
                  <a:srgbClr val="FF3300"/>
                </a:solidFill>
                <a:latin typeface="+mj-lt"/>
              </a:rPr>
              <a:t>1</a:t>
            </a:r>
            <a:r>
              <a:rPr lang="en-US" altLang="zh-CN" b="1" dirty="0">
                <a:solidFill>
                  <a:srgbClr val="FF3300"/>
                </a:solidFill>
                <a:latin typeface="+mj-lt"/>
              </a:rPr>
              <a:t>[0]</a:t>
            </a:r>
          </a:p>
        </p:txBody>
      </p:sp>
      <p:sp>
        <p:nvSpPr>
          <p:cNvPr id="14390" name="Text Box 54">
            <a:extLst>
              <a:ext uri="{FF2B5EF4-FFF2-40B4-BE49-F238E27FC236}">
                <a16:creationId xmlns:a16="http://schemas.microsoft.com/office/drawing/2014/main" id="{41559541-2F93-4630-AAB9-8C60C5564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12566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rgbClr val="FF3300"/>
                </a:solidFill>
                <a:latin typeface="+mj-lt"/>
              </a:rPr>
              <a:t>X</a:t>
            </a:r>
            <a:r>
              <a:rPr lang="en-US" altLang="zh-CN" b="1" baseline="-25000" dirty="0">
                <a:solidFill>
                  <a:srgbClr val="FF3300"/>
                </a:solidFill>
                <a:latin typeface="+mj-lt"/>
              </a:rPr>
              <a:t>1</a:t>
            </a:r>
            <a:r>
              <a:rPr lang="en-US" altLang="zh-CN" b="1" dirty="0">
                <a:solidFill>
                  <a:srgbClr val="FF3300"/>
                </a:solidFill>
                <a:latin typeface="+mj-lt"/>
              </a:rPr>
              <a:t>[1]</a:t>
            </a:r>
          </a:p>
        </p:txBody>
      </p:sp>
      <p:sp>
        <p:nvSpPr>
          <p:cNvPr id="14391" name="Text Box 55">
            <a:extLst>
              <a:ext uri="{FF2B5EF4-FFF2-40B4-BE49-F238E27FC236}">
                <a16:creationId xmlns:a16="http://schemas.microsoft.com/office/drawing/2014/main" id="{C3E9E90F-A861-4769-9B56-7C13516A7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71621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>
                <a:solidFill>
                  <a:srgbClr val="FF3300"/>
                </a:solidFill>
                <a:latin typeface="+mj-lt"/>
              </a:rPr>
              <a:t>X</a:t>
            </a:r>
            <a:r>
              <a:rPr lang="en-US" altLang="zh-CN" b="1" baseline="-25000">
                <a:solidFill>
                  <a:srgbClr val="FF3300"/>
                </a:solidFill>
                <a:latin typeface="+mj-lt"/>
              </a:rPr>
              <a:t>1</a:t>
            </a:r>
            <a:r>
              <a:rPr lang="en-US" altLang="zh-CN" b="1">
                <a:solidFill>
                  <a:srgbClr val="FF3300"/>
                </a:solidFill>
                <a:latin typeface="+mj-lt"/>
              </a:rPr>
              <a:t>[2]</a:t>
            </a:r>
          </a:p>
        </p:txBody>
      </p:sp>
      <p:sp>
        <p:nvSpPr>
          <p:cNvPr id="14392" name="Text Box 56">
            <a:extLst>
              <a:ext uri="{FF2B5EF4-FFF2-40B4-BE49-F238E27FC236}">
                <a16:creationId xmlns:a16="http://schemas.microsoft.com/office/drawing/2014/main" id="{4D0F2AA3-63C0-496B-981E-483751DE0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2581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>
                <a:solidFill>
                  <a:srgbClr val="FF3300"/>
                </a:solidFill>
                <a:latin typeface="+mj-lt"/>
              </a:rPr>
              <a:t>X</a:t>
            </a:r>
            <a:r>
              <a:rPr lang="en-US" altLang="zh-CN" b="1" baseline="-25000">
                <a:solidFill>
                  <a:srgbClr val="FF3300"/>
                </a:solidFill>
                <a:latin typeface="+mj-lt"/>
              </a:rPr>
              <a:t>1</a:t>
            </a:r>
            <a:r>
              <a:rPr lang="en-US" altLang="zh-CN" b="1">
                <a:solidFill>
                  <a:srgbClr val="FF3300"/>
                </a:solidFill>
                <a:latin typeface="+mj-lt"/>
              </a:rPr>
              <a:t>[3]</a:t>
            </a:r>
          </a:p>
        </p:txBody>
      </p:sp>
      <p:sp>
        <p:nvSpPr>
          <p:cNvPr id="14393" name="Text Box 57">
            <a:extLst>
              <a:ext uri="{FF2B5EF4-FFF2-40B4-BE49-F238E27FC236}">
                <a16:creationId xmlns:a16="http://schemas.microsoft.com/office/drawing/2014/main" id="{62A3892D-8254-405F-A35F-0D6371C7B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97351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rgbClr val="008000"/>
                </a:solidFill>
                <a:latin typeface="+mj-lt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</a:rPr>
              <a:t>[0]</a:t>
            </a:r>
          </a:p>
        </p:txBody>
      </p:sp>
      <p:sp>
        <p:nvSpPr>
          <p:cNvPr id="14394" name="Text Box 58">
            <a:extLst>
              <a:ext uri="{FF2B5EF4-FFF2-40B4-BE49-F238E27FC236}">
                <a16:creationId xmlns:a16="http://schemas.microsoft.com/office/drawing/2014/main" id="{975843CD-1506-4F34-831F-E94DC6CC5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458311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>
                <a:solidFill>
                  <a:srgbClr val="008000"/>
                </a:solidFill>
                <a:latin typeface="+mj-lt"/>
              </a:rPr>
              <a:t>X</a:t>
            </a:r>
            <a:r>
              <a:rPr lang="en-US" altLang="zh-CN" b="1" baseline="-25000">
                <a:solidFill>
                  <a:srgbClr val="008000"/>
                </a:solidFill>
                <a:latin typeface="+mj-lt"/>
              </a:rPr>
              <a:t>2</a:t>
            </a:r>
            <a:r>
              <a:rPr lang="en-US" altLang="zh-CN" b="1">
                <a:solidFill>
                  <a:srgbClr val="008000"/>
                </a:solidFill>
                <a:latin typeface="+mj-lt"/>
              </a:rPr>
              <a:t>[1]</a:t>
            </a:r>
          </a:p>
        </p:txBody>
      </p:sp>
      <p:sp>
        <p:nvSpPr>
          <p:cNvPr id="14395" name="Text Box 59">
            <a:extLst>
              <a:ext uri="{FF2B5EF4-FFF2-40B4-BE49-F238E27FC236}">
                <a16:creationId xmlns:a16="http://schemas.microsoft.com/office/drawing/2014/main" id="{C7CED580-BBBF-4135-8132-B5AE2F7C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517366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>
                <a:solidFill>
                  <a:srgbClr val="008000"/>
                </a:solidFill>
                <a:latin typeface="+mj-lt"/>
              </a:rPr>
              <a:t>X</a:t>
            </a:r>
            <a:r>
              <a:rPr lang="en-US" altLang="zh-CN" b="1" baseline="-25000">
                <a:solidFill>
                  <a:srgbClr val="008000"/>
                </a:solidFill>
                <a:latin typeface="+mj-lt"/>
              </a:rPr>
              <a:t>2</a:t>
            </a:r>
            <a:r>
              <a:rPr lang="en-US" altLang="zh-CN" b="1">
                <a:solidFill>
                  <a:srgbClr val="008000"/>
                </a:solidFill>
                <a:latin typeface="+mj-lt"/>
              </a:rPr>
              <a:t>[2]</a:t>
            </a:r>
          </a:p>
        </p:txBody>
      </p:sp>
      <p:sp>
        <p:nvSpPr>
          <p:cNvPr id="14396" name="Text Box 60">
            <a:extLst>
              <a:ext uri="{FF2B5EF4-FFF2-40B4-BE49-F238E27FC236}">
                <a16:creationId xmlns:a16="http://schemas.microsoft.com/office/drawing/2014/main" id="{E967D73A-9AD9-4E0A-B705-6DB353BD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578326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rgbClr val="008000"/>
                </a:solidFill>
                <a:latin typeface="+mj-lt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</a:rPr>
              <a:t>[3]</a:t>
            </a:r>
          </a:p>
        </p:txBody>
      </p:sp>
      <p:sp>
        <p:nvSpPr>
          <p:cNvPr id="14397" name="Text Box 61">
            <a:extLst>
              <a:ext uri="{FF2B5EF4-FFF2-40B4-BE49-F238E27FC236}">
                <a16:creationId xmlns:a16="http://schemas.microsoft.com/office/drawing/2014/main" id="{0287711F-00A2-4EFE-8935-0C1E3734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1649413"/>
            <a:ext cx="97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[0]</a:t>
            </a:r>
          </a:p>
        </p:txBody>
      </p:sp>
      <p:sp>
        <p:nvSpPr>
          <p:cNvPr id="14398" name="Text Box 62">
            <a:extLst>
              <a:ext uri="{FF2B5EF4-FFF2-40B4-BE49-F238E27FC236}">
                <a16:creationId xmlns:a16="http://schemas.microsoft.com/office/drawing/2014/main" id="{B9EEC627-35C1-4CD6-86AC-8718EE7A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2239963"/>
            <a:ext cx="97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[1]</a:t>
            </a:r>
          </a:p>
        </p:txBody>
      </p:sp>
      <p:sp>
        <p:nvSpPr>
          <p:cNvPr id="14399" name="Text Box 63">
            <a:extLst>
              <a:ext uri="{FF2B5EF4-FFF2-40B4-BE49-F238E27FC236}">
                <a16:creationId xmlns:a16="http://schemas.microsoft.com/office/drawing/2014/main" id="{B3B5803D-F2F8-4446-9B58-AE9448FCD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2830513"/>
            <a:ext cx="97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[2]</a:t>
            </a:r>
          </a:p>
        </p:txBody>
      </p:sp>
      <p:sp>
        <p:nvSpPr>
          <p:cNvPr id="14400" name="Text Box 64">
            <a:extLst>
              <a:ext uri="{FF2B5EF4-FFF2-40B4-BE49-F238E27FC236}">
                <a16:creationId xmlns:a16="http://schemas.microsoft.com/office/drawing/2014/main" id="{8CBC9C8F-20E8-4305-98AC-45B2C0551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459163"/>
            <a:ext cx="97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[3]</a:t>
            </a:r>
          </a:p>
        </p:txBody>
      </p:sp>
      <p:sp>
        <p:nvSpPr>
          <p:cNvPr id="14401" name="Text Box 65">
            <a:extLst>
              <a:ext uri="{FF2B5EF4-FFF2-40B4-BE49-F238E27FC236}">
                <a16:creationId xmlns:a16="http://schemas.microsoft.com/office/drawing/2014/main" id="{C0D5BA7A-636F-4B8C-A835-E597E8298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4049713"/>
            <a:ext cx="97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[4]</a:t>
            </a:r>
          </a:p>
        </p:txBody>
      </p:sp>
      <p:sp>
        <p:nvSpPr>
          <p:cNvPr id="14402" name="Text Box 66">
            <a:extLst>
              <a:ext uri="{FF2B5EF4-FFF2-40B4-BE49-F238E27FC236}">
                <a16:creationId xmlns:a16="http://schemas.microsoft.com/office/drawing/2014/main" id="{DED63AFE-28EA-498F-917C-5583D1097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4659313"/>
            <a:ext cx="97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[5]</a:t>
            </a:r>
          </a:p>
        </p:txBody>
      </p:sp>
      <p:sp>
        <p:nvSpPr>
          <p:cNvPr id="14403" name="Text Box 67">
            <a:extLst>
              <a:ext uri="{FF2B5EF4-FFF2-40B4-BE49-F238E27FC236}">
                <a16:creationId xmlns:a16="http://schemas.microsoft.com/office/drawing/2014/main" id="{65F86621-DCA8-4382-A59B-C8776CF41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5230813"/>
            <a:ext cx="97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[6]</a:t>
            </a:r>
          </a:p>
        </p:txBody>
      </p:sp>
      <p:sp>
        <p:nvSpPr>
          <p:cNvPr id="14404" name="Text Box 68">
            <a:extLst>
              <a:ext uri="{FF2B5EF4-FFF2-40B4-BE49-F238E27FC236}">
                <a16:creationId xmlns:a16="http://schemas.microsoft.com/office/drawing/2014/main" id="{D11A71B7-7DF5-4E42-B189-A0088446A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5802313"/>
            <a:ext cx="97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[7]</a:t>
            </a:r>
          </a:p>
        </p:txBody>
      </p:sp>
      <p:sp>
        <p:nvSpPr>
          <p:cNvPr id="14405" name="Text Box 69">
            <a:extLst>
              <a:ext uri="{FF2B5EF4-FFF2-40B4-BE49-F238E27FC236}">
                <a16:creationId xmlns:a16="http://schemas.microsoft.com/office/drawing/2014/main" id="{F093839B-847D-462A-95A9-5E655032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4259263"/>
            <a:ext cx="514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latin typeface="+mj-lt"/>
              </a:rPr>
              <a:t>-1</a:t>
            </a:r>
          </a:p>
        </p:txBody>
      </p:sp>
      <p:sp>
        <p:nvSpPr>
          <p:cNvPr id="14406" name="Text Box 70">
            <a:extLst>
              <a:ext uri="{FF2B5EF4-FFF2-40B4-BE49-F238E27FC236}">
                <a16:creationId xmlns:a16="http://schemas.microsoft.com/office/drawing/2014/main" id="{45C97791-6944-4A58-8464-C7A05E87A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4906963"/>
            <a:ext cx="514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latin typeface="+mj-lt"/>
              </a:rPr>
              <a:t>-1</a:t>
            </a:r>
          </a:p>
        </p:txBody>
      </p:sp>
      <p:sp>
        <p:nvSpPr>
          <p:cNvPr id="14407" name="Text Box 71">
            <a:extLst>
              <a:ext uri="{FF2B5EF4-FFF2-40B4-BE49-F238E27FC236}">
                <a16:creationId xmlns:a16="http://schemas.microsoft.com/office/drawing/2014/main" id="{046C7CE4-1D18-4198-8A52-ABC04DF5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5478463"/>
            <a:ext cx="514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latin typeface="+mj-lt"/>
              </a:rPr>
              <a:t>-1</a:t>
            </a:r>
          </a:p>
        </p:txBody>
      </p:sp>
      <p:sp>
        <p:nvSpPr>
          <p:cNvPr id="14408" name="Text Box 72">
            <a:extLst>
              <a:ext uri="{FF2B5EF4-FFF2-40B4-BE49-F238E27FC236}">
                <a16:creationId xmlns:a16="http://schemas.microsoft.com/office/drawing/2014/main" id="{16E7AE1A-49E7-4043-A954-78D677DF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6107113"/>
            <a:ext cx="514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latin typeface="+mj-lt"/>
              </a:rPr>
              <a:t>-1</a:t>
            </a:r>
          </a:p>
        </p:txBody>
      </p:sp>
      <p:graphicFrame>
        <p:nvGraphicFramePr>
          <p:cNvPr id="14409" name="Object 73">
            <a:extLst>
              <a:ext uri="{FF2B5EF4-FFF2-40B4-BE49-F238E27FC236}">
                <a16:creationId xmlns:a16="http://schemas.microsoft.com/office/drawing/2014/main" id="{361D6133-3518-4D5F-ADDD-FF123B800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0" y="3846513"/>
          <a:ext cx="485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r:id="rId3" imgW="246642" imgH="259606" progId="Equation.3">
                  <p:embed/>
                </p:oleObj>
              </mc:Choice>
              <mc:Fallback>
                <p:oleObj r:id="rId3" imgW="246642" imgH="259606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3846513"/>
                        <a:ext cx="485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0" name="Object 74">
            <a:extLst>
              <a:ext uri="{FF2B5EF4-FFF2-40B4-BE49-F238E27FC236}">
                <a16:creationId xmlns:a16="http://schemas.microsoft.com/office/drawing/2014/main" id="{81537180-8078-41AA-BEF4-D8D4798A7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7963" y="4437063"/>
          <a:ext cx="4635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r:id="rId5" imgW="233677" imgH="259606" progId="Equation.3">
                  <p:embed/>
                </p:oleObj>
              </mc:Choice>
              <mc:Fallback>
                <p:oleObj r:id="rId5" imgW="233677" imgH="259606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4437063"/>
                        <a:ext cx="4635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1" name="Object 75">
            <a:extLst>
              <a:ext uri="{FF2B5EF4-FFF2-40B4-BE49-F238E27FC236}">
                <a16:creationId xmlns:a16="http://schemas.microsoft.com/office/drawing/2014/main" id="{6F8519B2-A754-4493-B322-8E7DFAA86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0" y="5065713"/>
          <a:ext cx="485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r:id="rId7" imgW="246642" imgH="259606" progId="Equation.3">
                  <p:embed/>
                </p:oleObj>
              </mc:Choice>
              <mc:Fallback>
                <p:oleObj r:id="rId7" imgW="246642" imgH="259606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5065713"/>
                        <a:ext cx="485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2" name="Object 76">
            <a:extLst>
              <a:ext uri="{FF2B5EF4-FFF2-40B4-BE49-F238E27FC236}">
                <a16:creationId xmlns:a16="http://schemas.microsoft.com/office/drawing/2014/main" id="{131B63D3-8FE1-4DC7-BC43-F2400156A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9700" y="5713413"/>
          <a:ext cx="485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r:id="rId9" imgW="246642" imgH="259606" progId="Equation.3">
                  <p:embed/>
                </p:oleObj>
              </mc:Choice>
              <mc:Fallback>
                <p:oleObj r:id="rId9" imgW="246642" imgH="259606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5713413"/>
                        <a:ext cx="485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4413" name="Rectangle 77">
            <a:extLst>
              <a:ext uri="{FF2B5EF4-FFF2-40B4-BE49-F238E27FC236}">
                <a16:creationId xmlns:a16="http://schemas.microsoft.com/office/drawing/2014/main" id="{754F0C84-EACB-4718-9F5D-7474C6867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342188" cy="112553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graphicFrame>
        <p:nvGraphicFramePr>
          <p:cNvPr id="14417" name="Object 81">
            <a:extLst>
              <a:ext uri="{FF2B5EF4-FFF2-40B4-BE49-F238E27FC236}">
                <a16:creationId xmlns:a16="http://schemas.microsoft.com/office/drawing/2014/main" id="{D08F158D-AFE2-4855-8826-C91185576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685800"/>
          <a:ext cx="698341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r:id="rId11" imgW="2768917" imgH="254317" progId="Equation.3">
                  <p:embed/>
                </p:oleObj>
              </mc:Choice>
              <mc:Fallback>
                <p:oleObj r:id="rId11" imgW="2768917" imgH="254317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685800"/>
                        <a:ext cx="6983413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8" name="Object 82">
            <a:extLst>
              <a:ext uri="{FF2B5EF4-FFF2-40B4-BE49-F238E27FC236}">
                <a16:creationId xmlns:a16="http://schemas.microsoft.com/office/drawing/2014/main" id="{424A7D6D-BC07-4CAA-876B-2D777E64C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76200"/>
          <a:ext cx="64071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r:id="rId13" imgW="2541420" imgH="254427" progId="Equation.3">
                  <p:embed/>
                </p:oleObj>
              </mc:Choice>
              <mc:Fallback>
                <p:oleObj r:id="rId13" imgW="2541420" imgH="254427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76200"/>
                        <a:ext cx="64071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76" name="Group 81">
            <a:extLst>
              <a:ext uri="{FF2B5EF4-FFF2-40B4-BE49-F238E27FC236}">
                <a16:creationId xmlns:a16="http://schemas.microsoft.com/office/drawing/2014/main" id="{83B55179-DA1C-4B11-BAE4-A185DC1266BB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292225"/>
            <a:ext cx="8828087" cy="128588"/>
            <a:chOff x="0" y="0"/>
            <a:chExt cx="5561" cy="81"/>
          </a:xfrm>
        </p:grpSpPr>
        <p:pic>
          <p:nvPicPr>
            <p:cNvPr id="9277" name="Rectangle 85">
              <a:extLst>
                <a:ext uri="{FF2B5EF4-FFF2-40B4-BE49-F238E27FC236}">
                  <a16:creationId xmlns:a16="http://schemas.microsoft.com/office/drawing/2014/main" id="{1D0A21AC-3C45-45F3-8EC1-521AB4F2E53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 Box 83">
              <a:extLst>
                <a:ext uri="{FF2B5EF4-FFF2-40B4-BE49-F238E27FC236}">
                  <a16:creationId xmlns:a16="http://schemas.microsoft.com/office/drawing/2014/main" id="{7E600FCB-3CC0-4B8A-B746-A1F4E411C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2"/>
              <a:ext cx="555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9" dur="500"/>
                                        <p:tgtEl>
                                          <p:spTgt spid="1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9" grpId="0" autoUpdateAnimBg="0"/>
      <p:bldP spid="14390" grpId="0" autoUpdateAnimBg="0"/>
      <p:bldP spid="14391" grpId="0" autoUpdateAnimBg="0"/>
      <p:bldP spid="14392" grpId="0" autoUpdateAnimBg="0"/>
      <p:bldP spid="14393" grpId="0" autoUpdateAnimBg="0"/>
      <p:bldP spid="14394" grpId="0" autoUpdateAnimBg="0"/>
      <p:bldP spid="14395" grpId="0" autoUpdateAnimBg="0"/>
      <p:bldP spid="14396" grpId="0" autoUpdateAnimBg="0"/>
      <p:bldP spid="14397" grpId="0" autoUpdateAnimBg="0"/>
      <p:bldP spid="14398" grpId="0" autoUpdateAnimBg="0"/>
      <p:bldP spid="14399" grpId="0" autoUpdateAnimBg="0"/>
      <p:bldP spid="14400" grpId="0" autoUpdateAnimBg="0"/>
      <p:bldP spid="14401" grpId="0" autoUpdateAnimBg="0"/>
      <p:bldP spid="14402" grpId="0" autoUpdateAnimBg="0"/>
      <p:bldP spid="14403" grpId="0" autoUpdateAnimBg="0"/>
      <p:bldP spid="14404" grpId="0" autoUpdateAnimBg="0"/>
      <p:bldP spid="14405" grpId="0" autoUpdateAnimBg="0"/>
      <p:bldP spid="14406" grpId="0" autoUpdateAnimBg="0"/>
      <p:bldP spid="14407" grpId="0" autoUpdateAnimBg="0"/>
      <p:bldP spid="14408" grpId="0" autoUpdateAnimBg="0"/>
      <p:bldP spid="1441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Line 2">
            <a:extLst>
              <a:ext uri="{FF2B5EF4-FFF2-40B4-BE49-F238E27FC236}">
                <a16:creationId xmlns:a16="http://schemas.microsoft.com/office/drawing/2014/main" id="{52A3F6F5-E08E-4F32-8392-BCE8CDEE7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938" y="1925638"/>
            <a:ext cx="1219200" cy="158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53" name="Line 5">
            <a:extLst>
              <a:ext uri="{FF2B5EF4-FFF2-40B4-BE49-F238E27FC236}">
                <a16:creationId xmlns:a16="http://schemas.microsoft.com/office/drawing/2014/main" id="{3FB7B603-8EAA-427A-95A4-9510FC43C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2535238"/>
            <a:ext cx="1219200" cy="158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56" name="Line 8">
            <a:extLst>
              <a:ext uri="{FF2B5EF4-FFF2-40B4-BE49-F238E27FC236}">
                <a16:creationId xmlns:a16="http://schemas.microsoft.com/office/drawing/2014/main" id="{D09AB2D9-80A2-4922-95FB-CCD5622FF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938" y="3144838"/>
            <a:ext cx="1219200" cy="158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59" name="Line 11">
            <a:extLst>
              <a:ext uri="{FF2B5EF4-FFF2-40B4-BE49-F238E27FC236}">
                <a16:creationId xmlns:a16="http://schemas.microsoft.com/office/drawing/2014/main" id="{68D15B83-CB69-48A1-A4C2-E78C58DB8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3754438"/>
            <a:ext cx="1219200" cy="158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62" name="Line 14">
            <a:extLst>
              <a:ext uri="{FF2B5EF4-FFF2-40B4-BE49-F238E27FC236}">
                <a16:creationId xmlns:a16="http://schemas.microsoft.com/office/drawing/2014/main" id="{09212DAA-C801-49C1-84C2-A7A47EE7A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938" y="4362450"/>
            <a:ext cx="1219200" cy="158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65" name="Line 17">
            <a:extLst>
              <a:ext uri="{FF2B5EF4-FFF2-40B4-BE49-F238E27FC236}">
                <a16:creationId xmlns:a16="http://schemas.microsoft.com/office/drawing/2014/main" id="{5A4B9B86-6774-4589-B72A-F8F8CDB4A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4972050"/>
            <a:ext cx="1219200" cy="158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68" name="Line 20">
            <a:extLst>
              <a:ext uri="{FF2B5EF4-FFF2-40B4-BE49-F238E27FC236}">
                <a16:creationId xmlns:a16="http://schemas.microsoft.com/office/drawing/2014/main" id="{86F44AE7-E278-477B-A27D-853A5EBE0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938" y="5581650"/>
            <a:ext cx="1219200" cy="158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71" name="Line 23">
            <a:extLst>
              <a:ext uri="{FF2B5EF4-FFF2-40B4-BE49-F238E27FC236}">
                <a16:creationId xmlns:a16="http://schemas.microsoft.com/office/drawing/2014/main" id="{57FE70FF-A208-494D-9ED6-2BDFED679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6191250"/>
            <a:ext cx="1219200" cy="158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grpSp>
        <p:nvGrpSpPr>
          <p:cNvPr id="10258" name="Group 34">
            <a:extLst>
              <a:ext uri="{FF2B5EF4-FFF2-40B4-BE49-F238E27FC236}">
                <a16:creationId xmlns:a16="http://schemas.microsoft.com/office/drawing/2014/main" id="{A953FE67-7CE6-44E3-B6F5-75F5115C675C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1806575"/>
            <a:ext cx="3619500" cy="2073275"/>
            <a:chOff x="0" y="0"/>
            <a:chExt cx="2303" cy="1306"/>
          </a:xfrm>
        </p:grpSpPr>
        <p:sp>
          <p:nvSpPr>
            <p:cNvPr id="10322" name="Rectangle 35">
              <a:extLst>
                <a:ext uri="{FF2B5EF4-FFF2-40B4-BE49-F238E27FC236}">
                  <a16:creationId xmlns:a16="http://schemas.microsoft.com/office/drawing/2014/main" id="{F180FF1D-E18B-46AB-81F7-ECF359364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03" cy="1306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323" name="Text Box 36">
              <a:extLst>
                <a:ext uri="{FF2B5EF4-FFF2-40B4-BE49-F238E27FC236}">
                  <a16:creationId xmlns:a16="http://schemas.microsoft.com/office/drawing/2014/main" id="{1BC25AC2-3EBA-47C1-83D9-DB84C8A77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494"/>
              <a:ext cx="15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>
                  <a:latin typeface="+mj-lt"/>
                </a:rPr>
                <a:t>4</a:t>
              </a:r>
              <a:r>
                <a:rPr lang="zh-CN" altLang="en-US" sz="2800" b="1">
                  <a:latin typeface="+mj-lt"/>
                </a:rPr>
                <a:t>点</a:t>
              </a:r>
              <a:r>
                <a:rPr lang="en-US" altLang="zh-CN" sz="2800" b="1">
                  <a:latin typeface="+mj-lt"/>
                </a:rPr>
                <a:t>DFT</a:t>
              </a:r>
            </a:p>
          </p:txBody>
        </p:sp>
      </p:grpSp>
      <p:grpSp>
        <p:nvGrpSpPr>
          <p:cNvPr id="2" name="Group 37">
            <a:extLst>
              <a:ext uri="{FF2B5EF4-FFF2-40B4-BE49-F238E27FC236}">
                <a16:creationId xmlns:a16="http://schemas.microsoft.com/office/drawing/2014/main" id="{5ADE9779-B5E8-4553-BDAF-B35C9706C1E8}"/>
              </a:ext>
            </a:extLst>
          </p:cNvPr>
          <p:cNvGrpSpPr>
            <a:grpSpLocks/>
          </p:cNvGrpSpPr>
          <p:nvPr/>
        </p:nvGrpSpPr>
        <p:grpSpPr bwMode="auto">
          <a:xfrm>
            <a:off x="2114550" y="4225925"/>
            <a:ext cx="3600450" cy="2073275"/>
            <a:chOff x="0" y="0"/>
            <a:chExt cx="2303" cy="1306"/>
          </a:xfrm>
        </p:grpSpPr>
        <p:sp>
          <p:nvSpPr>
            <p:cNvPr id="10320" name="Rectangle 38">
              <a:extLst>
                <a:ext uri="{FF2B5EF4-FFF2-40B4-BE49-F238E27FC236}">
                  <a16:creationId xmlns:a16="http://schemas.microsoft.com/office/drawing/2014/main" id="{D9FFE12A-6846-4FB1-8A18-72805CF82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03" cy="1306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321" name="Text Box 39">
              <a:extLst>
                <a:ext uri="{FF2B5EF4-FFF2-40B4-BE49-F238E27FC236}">
                  <a16:creationId xmlns:a16="http://schemas.microsoft.com/office/drawing/2014/main" id="{3AD5B120-35F0-4AEA-847A-F05A548A7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494"/>
              <a:ext cx="15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>
                  <a:latin typeface="+mj-lt"/>
                </a:rPr>
                <a:t>4</a:t>
              </a:r>
              <a:r>
                <a:rPr lang="zh-CN" altLang="en-US" sz="2800" b="1">
                  <a:latin typeface="+mj-lt"/>
                </a:rPr>
                <a:t>点</a:t>
              </a:r>
              <a:r>
                <a:rPr lang="en-US" altLang="zh-CN" sz="2800" b="1">
                  <a:latin typeface="+mj-lt"/>
                </a:rPr>
                <a:t>DFT</a:t>
              </a:r>
            </a:p>
          </p:txBody>
        </p:sp>
      </p:grpSp>
      <p:grpSp>
        <p:nvGrpSpPr>
          <p:cNvPr id="10260" name="Group 40">
            <a:extLst>
              <a:ext uri="{FF2B5EF4-FFF2-40B4-BE49-F238E27FC236}">
                <a16:creationId xmlns:a16="http://schemas.microsoft.com/office/drawing/2014/main" id="{B19C62C4-C3EF-49C3-B443-F5461D9542B1}"/>
              </a:ext>
            </a:extLst>
          </p:cNvPr>
          <p:cNvGrpSpPr>
            <a:grpSpLocks/>
          </p:cNvGrpSpPr>
          <p:nvPr/>
        </p:nvGrpSpPr>
        <p:grpSpPr bwMode="auto">
          <a:xfrm>
            <a:off x="0" y="1581150"/>
            <a:ext cx="819150" cy="2443163"/>
            <a:chOff x="0" y="0"/>
            <a:chExt cx="516" cy="1539"/>
          </a:xfrm>
        </p:grpSpPr>
        <p:sp>
          <p:nvSpPr>
            <p:cNvPr id="10316" name="Text Box 41">
              <a:extLst>
                <a:ext uri="{FF2B5EF4-FFF2-40B4-BE49-F238E27FC236}">
                  <a16:creationId xmlns:a16="http://schemas.microsoft.com/office/drawing/2014/main" id="{3AC16CE2-6EEE-4E6A-B207-02D77DC0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[0]</a:t>
              </a:r>
            </a:p>
          </p:txBody>
        </p:sp>
        <p:sp>
          <p:nvSpPr>
            <p:cNvPr id="10317" name="Text Box 42">
              <a:extLst>
                <a:ext uri="{FF2B5EF4-FFF2-40B4-BE49-F238E27FC236}">
                  <a16:creationId xmlns:a16="http://schemas.microsoft.com/office/drawing/2014/main" id="{302F06E0-0A3D-4C45-90B7-15B573A8B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32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[2]</a:t>
              </a:r>
            </a:p>
          </p:txBody>
        </p:sp>
        <p:sp>
          <p:nvSpPr>
            <p:cNvPr id="10318" name="Text Box 43">
              <a:extLst>
                <a:ext uri="{FF2B5EF4-FFF2-40B4-BE49-F238E27FC236}">
                  <a16:creationId xmlns:a16="http://schemas.microsoft.com/office/drawing/2014/main" id="{85F85CE9-907E-472C-B7F7-DF1843E5C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04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[4]</a:t>
              </a:r>
            </a:p>
          </p:txBody>
        </p:sp>
        <p:sp>
          <p:nvSpPr>
            <p:cNvPr id="10319" name="Text Box 44">
              <a:extLst>
                <a:ext uri="{FF2B5EF4-FFF2-40B4-BE49-F238E27FC236}">
                  <a16:creationId xmlns:a16="http://schemas.microsoft.com/office/drawing/2014/main" id="{88932818-44B5-4106-A0B4-E326BC92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12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[6]</a:t>
              </a:r>
            </a:p>
          </p:txBody>
        </p:sp>
      </p:grpSp>
      <p:grpSp>
        <p:nvGrpSpPr>
          <p:cNvPr id="10261" name="Group 45">
            <a:extLst>
              <a:ext uri="{FF2B5EF4-FFF2-40B4-BE49-F238E27FC236}">
                <a16:creationId xmlns:a16="http://schemas.microsoft.com/office/drawing/2014/main" id="{3D3DF994-D3B6-45CB-8B3D-3ED424678FDA}"/>
              </a:ext>
            </a:extLst>
          </p:cNvPr>
          <p:cNvGrpSpPr>
            <a:grpSpLocks/>
          </p:cNvGrpSpPr>
          <p:nvPr/>
        </p:nvGrpSpPr>
        <p:grpSpPr bwMode="auto">
          <a:xfrm>
            <a:off x="0" y="4076700"/>
            <a:ext cx="819150" cy="2366963"/>
            <a:chOff x="0" y="0"/>
            <a:chExt cx="516" cy="1491"/>
          </a:xfrm>
        </p:grpSpPr>
        <p:sp>
          <p:nvSpPr>
            <p:cNvPr id="10312" name="Text Box 46">
              <a:extLst>
                <a:ext uri="{FF2B5EF4-FFF2-40B4-BE49-F238E27FC236}">
                  <a16:creationId xmlns:a16="http://schemas.microsoft.com/office/drawing/2014/main" id="{2F462A76-B467-4902-A8DF-E60A22EA1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[1]</a:t>
              </a:r>
            </a:p>
          </p:txBody>
        </p:sp>
        <p:sp>
          <p:nvSpPr>
            <p:cNvPr id="10313" name="Text Box 47">
              <a:extLst>
                <a:ext uri="{FF2B5EF4-FFF2-40B4-BE49-F238E27FC236}">
                  <a16:creationId xmlns:a16="http://schemas.microsoft.com/office/drawing/2014/main" id="{A57F3C21-4BEC-4D1D-8100-837FA42E5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4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[3]</a:t>
              </a:r>
            </a:p>
          </p:txBody>
        </p:sp>
        <p:sp>
          <p:nvSpPr>
            <p:cNvPr id="10314" name="Text Box 48">
              <a:extLst>
                <a:ext uri="{FF2B5EF4-FFF2-40B4-BE49-F238E27FC236}">
                  <a16:creationId xmlns:a16="http://schemas.microsoft.com/office/drawing/2014/main" id="{E276A193-7C58-4B31-8D6E-CD1502CE3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2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[5]</a:t>
              </a:r>
            </a:p>
          </p:txBody>
        </p:sp>
        <p:sp>
          <p:nvSpPr>
            <p:cNvPr id="10315" name="Text Box 49">
              <a:extLst>
                <a:ext uri="{FF2B5EF4-FFF2-40B4-BE49-F238E27FC236}">
                  <a16:creationId xmlns:a16="http://schemas.microsoft.com/office/drawing/2014/main" id="{CFAC741F-B845-417F-B034-FC9AA076A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4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[7]</a:t>
              </a:r>
            </a:p>
          </p:txBody>
        </p:sp>
      </p:grpSp>
      <p:sp useBgFill="1">
        <p:nvSpPr>
          <p:cNvPr id="15434" name="Rectangle 74">
            <a:extLst>
              <a:ext uri="{FF2B5EF4-FFF2-40B4-BE49-F238E27FC236}">
                <a16:creationId xmlns:a16="http://schemas.microsoft.com/office/drawing/2014/main" id="{0DD5B048-4684-4D0D-856B-77099C185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6400"/>
            <a:ext cx="5751513" cy="23590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 useBgFill="1">
        <p:nvSpPr>
          <p:cNvPr id="15435" name="Rectangle 75">
            <a:extLst>
              <a:ext uri="{FF2B5EF4-FFF2-40B4-BE49-F238E27FC236}">
                <a16:creationId xmlns:a16="http://schemas.microsoft.com/office/drawing/2014/main" id="{3433669E-8917-40E2-B03A-8E4C76D4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13225"/>
            <a:ext cx="5751513" cy="24923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graphicFrame>
        <p:nvGraphicFramePr>
          <p:cNvPr id="15436" name="Object 76">
            <a:extLst>
              <a:ext uri="{FF2B5EF4-FFF2-40B4-BE49-F238E27FC236}">
                <a16:creationId xmlns:a16="http://schemas.microsoft.com/office/drawing/2014/main" id="{D9C8575D-F306-454E-8CF0-763F5033B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4763" y="1524000"/>
          <a:ext cx="579596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3" r:id="rId4" imgW="3590640" imgH="1465560" progId="Visio.Drawing.6">
                  <p:embed/>
                </p:oleObj>
              </mc:Choice>
              <mc:Fallback>
                <p:oleObj r:id="rId4" imgW="3590640" imgH="1465560" progId="Visio.Drawing.6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387"/>
                      <a:stretch>
                        <a:fillRect/>
                      </a:stretch>
                    </p:blipFill>
                    <p:spPr bwMode="auto">
                      <a:xfrm>
                        <a:off x="-4763" y="1524000"/>
                        <a:ext cx="5795963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7" name="Object 77">
            <a:extLst>
              <a:ext uri="{FF2B5EF4-FFF2-40B4-BE49-F238E27FC236}">
                <a16:creationId xmlns:a16="http://schemas.microsoft.com/office/drawing/2014/main" id="{65CFC33B-6D97-43BE-8F65-D9C0C3CEB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4763" y="3962400"/>
          <a:ext cx="57959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" r:id="rId6" imgW="3590640" imgH="1519920" progId="Visio.Drawing.6">
                  <p:embed/>
                </p:oleObj>
              </mc:Choice>
              <mc:Fallback>
                <p:oleObj r:id="rId6" imgW="3590640" imgH="1519920" progId="Visio.Drawing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648"/>
                      <a:stretch>
                        <a:fillRect/>
                      </a:stretch>
                    </p:blipFill>
                    <p:spPr bwMode="auto">
                      <a:xfrm>
                        <a:off x="-4763" y="3962400"/>
                        <a:ext cx="5795963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8" name="Object 78">
            <a:extLst>
              <a:ext uri="{FF2B5EF4-FFF2-40B4-BE49-F238E27FC236}">
                <a16:creationId xmlns:a16="http://schemas.microsoft.com/office/drawing/2014/main" id="{44C66CC0-4E03-4BA2-B91F-DB3A62A68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538288"/>
          <a:ext cx="5803900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Visio" r:id="rId8" imgW="3590708" imgH="1519758" progId="Visio.Drawing.11">
                  <p:embed/>
                </p:oleObj>
              </mc:Choice>
              <mc:Fallback>
                <p:oleObj name="Visio" r:id="rId8" imgW="3590708" imgH="1519758" progId="Visio.Drawing.11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124"/>
                      <a:stretch>
                        <a:fillRect/>
                      </a:stretch>
                    </p:blipFill>
                    <p:spPr bwMode="auto">
                      <a:xfrm>
                        <a:off x="0" y="1538288"/>
                        <a:ext cx="5803900" cy="257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9" name="Object 79">
            <a:extLst>
              <a:ext uri="{FF2B5EF4-FFF2-40B4-BE49-F238E27FC236}">
                <a16:creationId xmlns:a16="http://schemas.microsoft.com/office/drawing/2014/main" id="{ECD8B75F-48C7-4946-B20F-87C9F9587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962400"/>
          <a:ext cx="5840413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r:id="rId10" imgW="3590640" imgH="1519920" progId="Visio.Drawing.6">
                  <p:embed/>
                </p:oleObj>
              </mc:Choice>
              <mc:Fallback>
                <p:oleObj r:id="rId10" imgW="3590640" imgH="1519920" progId="Visio.Drawing.6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523"/>
                      <a:stretch>
                        <a:fillRect/>
                      </a:stretch>
                    </p:blipFill>
                    <p:spPr bwMode="auto">
                      <a:xfrm>
                        <a:off x="0" y="3962400"/>
                        <a:ext cx="5840413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8" name="Rectangle 84">
            <a:extLst>
              <a:ext uri="{FF2B5EF4-FFF2-40B4-BE49-F238E27FC236}">
                <a16:creationId xmlns:a16="http://schemas.microsoft.com/office/drawing/2014/main" id="{DD5E7A25-886F-4834-B261-F028672E5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</a:rPr>
              <a:t>8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点基</a:t>
            </a:r>
            <a:r>
              <a:rPr lang="en-US" altLang="zh-CN" sz="3600" b="1" dirty="0">
                <a:solidFill>
                  <a:schemeClr val="tx2"/>
                </a:solidFill>
                <a:latin typeface="+mj-lt"/>
              </a:rPr>
              <a:t>2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时间抽取</a:t>
            </a:r>
            <a:r>
              <a:rPr lang="en-US" altLang="zh-CN" sz="3600" b="1" dirty="0">
                <a:solidFill>
                  <a:schemeClr val="tx2"/>
                </a:solidFill>
                <a:latin typeface="+mj-lt"/>
              </a:rPr>
              <a:t>FFT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算法流图</a:t>
            </a:r>
          </a:p>
        </p:txBody>
      </p:sp>
      <p:grpSp>
        <p:nvGrpSpPr>
          <p:cNvPr id="3" name="Group 81">
            <a:extLst>
              <a:ext uri="{FF2B5EF4-FFF2-40B4-BE49-F238E27FC236}">
                <a16:creationId xmlns:a16="http://schemas.microsoft.com/office/drawing/2014/main" id="{655E04CE-D82E-4CD3-8AF2-C981D91BAC40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292225"/>
            <a:ext cx="8828087" cy="128588"/>
            <a:chOff x="0" y="0"/>
            <a:chExt cx="5561" cy="81"/>
          </a:xfrm>
        </p:grpSpPr>
        <p:pic>
          <p:nvPicPr>
            <p:cNvPr id="10311" name="Rectangle 85">
              <a:extLst>
                <a:ext uri="{FF2B5EF4-FFF2-40B4-BE49-F238E27FC236}">
                  <a16:creationId xmlns:a16="http://schemas.microsoft.com/office/drawing/2014/main" id="{0AF35127-C547-4488-87A3-82D4CD6F271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83">
              <a:extLst>
                <a:ext uri="{FF2B5EF4-FFF2-40B4-BE49-F238E27FC236}">
                  <a16:creationId xmlns:a16="http://schemas.microsoft.com/office/drawing/2014/main" id="{A300DA5F-6078-4D1B-B1D6-E9ABA11EF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2"/>
              <a:ext cx="555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10266" name="组合 91">
            <a:extLst>
              <a:ext uri="{FF2B5EF4-FFF2-40B4-BE49-F238E27FC236}">
                <a16:creationId xmlns:a16="http://schemas.microsoft.com/office/drawing/2014/main" id="{997543F5-9248-4F7E-BC3C-146BF5C15D9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35113"/>
            <a:ext cx="3505200" cy="4949825"/>
            <a:chOff x="5638800" y="1535113"/>
            <a:chExt cx="3505200" cy="4949825"/>
          </a:xfrm>
        </p:grpSpPr>
        <p:sp>
          <p:nvSpPr>
            <p:cNvPr id="10251" name="Line 3">
              <a:extLst>
                <a:ext uri="{FF2B5EF4-FFF2-40B4-BE49-F238E27FC236}">
                  <a16:creationId xmlns:a16="http://schemas.microsoft.com/office/drawing/2014/main" id="{CE795A27-1E94-4485-B5CD-1821C43FC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1513" y="1925638"/>
              <a:ext cx="1219200" cy="158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52" name="Line 4">
              <a:extLst>
                <a:ext uri="{FF2B5EF4-FFF2-40B4-BE49-F238E27FC236}">
                  <a16:creationId xmlns:a16="http://schemas.microsoft.com/office/drawing/2014/main" id="{92599D29-E605-4D16-AA2F-702E23B68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4838" y="1925638"/>
              <a:ext cx="1214437" cy="317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54" name="Line 6">
              <a:extLst>
                <a:ext uri="{FF2B5EF4-FFF2-40B4-BE49-F238E27FC236}">
                  <a16:creationId xmlns:a16="http://schemas.microsoft.com/office/drawing/2014/main" id="{E49A3C87-D8B5-4B67-959E-8E03365BC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0875" y="2535238"/>
              <a:ext cx="1219200" cy="158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55" name="Line 7">
              <a:extLst>
                <a:ext uri="{FF2B5EF4-FFF2-40B4-BE49-F238E27FC236}">
                  <a16:creationId xmlns:a16="http://schemas.microsoft.com/office/drawing/2014/main" id="{5E4B36F9-F4CD-4BF0-8149-CCB462EEF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2535238"/>
              <a:ext cx="1214438" cy="317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57" name="Line 9">
              <a:extLst>
                <a:ext uri="{FF2B5EF4-FFF2-40B4-BE49-F238E27FC236}">
                  <a16:creationId xmlns:a16="http://schemas.microsoft.com/office/drawing/2014/main" id="{D1BE8688-1F23-4723-8273-5EB165E94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1513" y="3144838"/>
              <a:ext cx="1219200" cy="158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49AA73B3-0FA0-48EC-8E06-DC953F935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4838" y="3144838"/>
              <a:ext cx="1214437" cy="317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55884959-27C9-40ED-9E1B-31C07319E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0875" y="3754438"/>
              <a:ext cx="1219200" cy="158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799FAAB6-8286-44DF-B894-C162CFF03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3754438"/>
              <a:ext cx="1214438" cy="317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63" name="Line 15">
              <a:extLst>
                <a:ext uri="{FF2B5EF4-FFF2-40B4-BE49-F238E27FC236}">
                  <a16:creationId xmlns:a16="http://schemas.microsoft.com/office/drawing/2014/main" id="{EF5D65CA-356B-4834-A225-3E744475E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1513" y="4362450"/>
              <a:ext cx="1219200" cy="158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64" name="Line 16">
              <a:extLst>
                <a:ext uri="{FF2B5EF4-FFF2-40B4-BE49-F238E27FC236}">
                  <a16:creationId xmlns:a16="http://schemas.microsoft.com/office/drawing/2014/main" id="{25210CDB-639D-42D9-BA69-C97835AD2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4838" y="4362450"/>
              <a:ext cx="1214437" cy="476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8" name="Line 18">
              <a:extLst>
                <a:ext uri="{FF2B5EF4-FFF2-40B4-BE49-F238E27FC236}">
                  <a16:creationId xmlns:a16="http://schemas.microsoft.com/office/drawing/2014/main" id="{9844EBBA-8053-4F2F-8459-A015033DD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0875" y="4972050"/>
              <a:ext cx="1219200" cy="158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67" name="Line 19">
              <a:extLst>
                <a:ext uri="{FF2B5EF4-FFF2-40B4-BE49-F238E27FC236}">
                  <a16:creationId xmlns:a16="http://schemas.microsoft.com/office/drawing/2014/main" id="{B48BFE7C-F98A-492E-97C7-B764A2CAB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4972050"/>
              <a:ext cx="1214438" cy="476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69" name="Line 21">
              <a:extLst>
                <a:ext uri="{FF2B5EF4-FFF2-40B4-BE49-F238E27FC236}">
                  <a16:creationId xmlns:a16="http://schemas.microsoft.com/office/drawing/2014/main" id="{35641253-BC68-4867-ABD5-72C13C2DE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1513" y="5581650"/>
              <a:ext cx="1219200" cy="158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70" name="Line 22">
              <a:extLst>
                <a:ext uri="{FF2B5EF4-FFF2-40B4-BE49-F238E27FC236}">
                  <a16:creationId xmlns:a16="http://schemas.microsoft.com/office/drawing/2014/main" id="{F471A066-C624-4FC7-8ED3-DC03C695C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4838" y="5581650"/>
              <a:ext cx="1214437" cy="476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72" name="Line 24">
              <a:extLst>
                <a:ext uri="{FF2B5EF4-FFF2-40B4-BE49-F238E27FC236}">
                  <a16:creationId xmlns:a16="http://schemas.microsoft.com/office/drawing/2014/main" id="{E3F087B3-02EB-45B6-BA6A-9B709202B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0875" y="6191250"/>
              <a:ext cx="1219200" cy="158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73" name="Line 25">
              <a:extLst>
                <a:ext uri="{FF2B5EF4-FFF2-40B4-BE49-F238E27FC236}">
                  <a16:creationId xmlns:a16="http://schemas.microsoft.com/office/drawing/2014/main" id="{EC1CC0A0-6EC1-40FB-AF9D-FFD34E25F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6191250"/>
              <a:ext cx="1214438" cy="317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74" name="Line 26">
              <a:extLst>
                <a:ext uri="{FF2B5EF4-FFF2-40B4-BE49-F238E27FC236}">
                  <a16:creationId xmlns:a16="http://schemas.microsoft.com/office/drawing/2014/main" id="{56C039E4-7236-43FE-9AD8-8A7A4FEFC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8963" y="1928813"/>
              <a:ext cx="1230312" cy="243363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75" name="Line 27">
              <a:extLst>
                <a:ext uri="{FF2B5EF4-FFF2-40B4-BE49-F238E27FC236}">
                  <a16:creationId xmlns:a16="http://schemas.microsoft.com/office/drawing/2014/main" id="{97CA6259-3182-433D-9427-11EDA7E9F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3" y="1925638"/>
              <a:ext cx="1219200" cy="244157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76" name="Line 28">
              <a:extLst>
                <a:ext uri="{FF2B5EF4-FFF2-40B4-BE49-F238E27FC236}">
                  <a16:creationId xmlns:a16="http://schemas.microsoft.com/office/drawing/2014/main" id="{B8AD4B74-EE65-43A3-B103-A77BA0173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3" y="2535238"/>
              <a:ext cx="1219200" cy="242570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77" name="Line 29">
              <a:extLst>
                <a:ext uri="{FF2B5EF4-FFF2-40B4-BE49-F238E27FC236}">
                  <a16:creationId xmlns:a16="http://schemas.microsoft.com/office/drawing/2014/main" id="{5A83686F-D964-4238-B4CF-29A50FED9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3" y="3144838"/>
              <a:ext cx="1219200" cy="244157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78" name="Line 30">
              <a:extLst>
                <a:ext uri="{FF2B5EF4-FFF2-40B4-BE49-F238E27FC236}">
                  <a16:creationId xmlns:a16="http://schemas.microsoft.com/office/drawing/2014/main" id="{E1D3B074-F7F9-4FC5-BBD3-EC9BDDC37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3" y="3754438"/>
              <a:ext cx="1219200" cy="243998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79" name="Line 31">
              <a:extLst>
                <a:ext uri="{FF2B5EF4-FFF2-40B4-BE49-F238E27FC236}">
                  <a16:creationId xmlns:a16="http://schemas.microsoft.com/office/drawing/2014/main" id="{B7D2828A-25A2-4A21-84BA-E9A1DB2F1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0713" y="2538413"/>
              <a:ext cx="1219200" cy="243363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80" name="Line 32">
              <a:extLst>
                <a:ext uri="{FF2B5EF4-FFF2-40B4-BE49-F238E27FC236}">
                  <a16:creationId xmlns:a16="http://schemas.microsoft.com/office/drawing/2014/main" id="{6EA4EA7F-A482-4328-855C-0FFCFDC03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0713" y="3163888"/>
              <a:ext cx="1219200" cy="241776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81" name="Line 33">
              <a:extLst>
                <a:ext uri="{FF2B5EF4-FFF2-40B4-BE49-F238E27FC236}">
                  <a16:creationId xmlns:a16="http://schemas.microsoft.com/office/drawing/2014/main" id="{E2A14ED8-4E91-48C0-8E66-D66352851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4838" y="3757613"/>
              <a:ext cx="1235075" cy="243363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294" name="Text Box 58">
              <a:extLst>
                <a:ext uri="{FF2B5EF4-FFF2-40B4-BE49-F238E27FC236}">
                  <a16:creationId xmlns:a16="http://schemas.microsoft.com/office/drawing/2014/main" id="{CCD23745-D6D9-4559-8A70-46D71F9DB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50" y="1657350"/>
              <a:ext cx="9715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900" b="1" baseline="-25000">
                  <a:latin typeface="+mj-lt"/>
                </a:rPr>
                <a:t> </a:t>
              </a:r>
              <a:r>
                <a:rPr lang="en-US" altLang="zh-CN" sz="2800" b="1">
                  <a:latin typeface="+mj-lt"/>
                </a:rPr>
                <a:t>[0]</a:t>
              </a:r>
            </a:p>
          </p:txBody>
        </p:sp>
        <p:sp>
          <p:nvSpPr>
            <p:cNvPr id="10295" name="Text Box 59">
              <a:extLst>
                <a:ext uri="{FF2B5EF4-FFF2-40B4-BE49-F238E27FC236}">
                  <a16:creationId xmlns:a16="http://schemas.microsoft.com/office/drawing/2014/main" id="{4DD75309-5CE0-4ECC-81C0-9C35308B1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50" y="2247900"/>
              <a:ext cx="9715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900" b="1" baseline="-25000">
                  <a:latin typeface="+mj-lt"/>
                </a:rPr>
                <a:t> </a:t>
              </a:r>
              <a:r>
                <a:rPr lang="en-US" altLang="zh-CN" sz="2800" b="1">
                  <a:latin typeface="+mj-lt"/>
                </a:rPr>
                <a:t>[1]</a:t>
              </a:r>
            </a:p>
          </p:txBody>
        </p:sp>
        <p:sp>
          <p:nvSpPr>
            <p:cNvPr id="10296" name="Text Box 60">
              <a:extLst>
                <a:ext uri="{FF2B5EF4-FFF2-40B4-BE49-F238E27FC236}">
                  <a16:creationId xmlns:a16="http://schemas.microsoft.com/office/drawing/2014/main" id="{FFB2723F-A982-43C2-899D-321DB672B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50" y="2838450"/>
              <a:ext cx="9715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900" b="1" baseline="-25000">
                  <a:latin typeface="+mj-lt"/>
                </a:rPr>
                <a:t> </a:t>
              </a:r>
              <a:r>
                <a:rPr lang="en-US" altLang="zh-CN" sz="2800" b="1">
                  <a:latin typeface="+mj-lt"/>
                </a:rPr>
                <a:t>[2]</a:t>
              </a:r>
            </a:p>
          </p:txBody>
        </p:sp>
        <p:sp>
          <p:nvSpPr>
            <p:cNvPr id="10297" name="Text Box 61">
              <a:extLst>
                <a:ext uri="{FF2B5EF4-FFF2-40B4-BE49-F238E27FC236}">
                  <a16:creationId xmlns:a16="http://schemas.microsoft.com/office/drawing/2014/main" id="{072C0B04-8840-431F-99B4-AE0C73FA9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50" y="3467100"/>
              <a:ext cx="9715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900" b="1" baseline="-25000">
                  <a:latin typeface="+mj-lt"/>
                </a:rPr>
                <a:t> </a:t>
              </a:r>
              <a:r>
                <a:rPr lang="en-US" altLang="zh-CN" sz="2800" b="1">
                  <a:latin typeface="+mj-lt"/>
                </a:rPr>
                <a:t>[3]</a:t>
              </a:r>
            </a:p>
          </p:txBody>
        </p:sp>
        <p:sp>
          <p:nvSpPr>
            <p:cNvPr id="10298" name="Text Box 62">
              <a:extLst>
                <a:ext uri="{FF2B5EF4-FFF2-40B4-BE49-F238E27FC236}">
                  <a16:creationId xmlns:a16="http://schemas.microsoft.com/office/drawing/2014/main" id="{ECF0DB07-E82E-439F-A5F2-AB7582226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50" y="4057650"/>
              <a:ext cx="9715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900" b="1" baseline="-25000">
                  <a:latin typeface="+mj-lt"/>
                </a:rPr>
                <a:t> </a:t>
              </a:r>
              <a:r>
                <a:rPr lang="en-US" altLang="zh-CN" sz="2800" b="1">
                  <a:latin typeface="+mj-lt"/>
                </a:rPr>
                <a:t>[4]</a:t>
              </a:r>
            </a:p>
          </p:txBody>
        </p:sp>
        <p:sp>
          <p:nvSpPr>
            <p:cNvPr id="10299" name="Text Box 63">
              <a:extLst>
                <a:ext uri="{FF2B5EF4-FFF2-40B4-BE49-F238E27FC236}">
                  <a16:creationId xmlns:a16="http://schemas.microsoft.com/office/drawing/2014/main" id="{C0560A89-F35C-448F-92A2-65BB63956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50" y="4667250"/>
              <a:ext cx="9715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900" b="1" baseline="-25000">
                  <a:latin typeface="+mj-lt"/>
                </a:rPr>
                <a:t> </a:t>
              </a:r>
              <a:r>
                <a:rPr lang="en-US" altLang="zh-CN" sz="2800" b="1">
                  <a:latin typeface="+mj-lt"/>
                </a:rPr>
                <a:t>[5]</a:t>
              </a:r>
            </a:p>
          </p:txBody>
        </p:sp>
        <p:sp>
          <p:nvSpPr>
            <p:cNvPr id="10300" name="Text Box 64">
              <a:extLst>
                <a:ext uri="{FF2B5EF4-FFF2-40B4-BE49-F238E27FC236}">
                  <a16:creationId xmlns:a16="http://schemas.microsoft.com/office/drawing/2014/main" id="{5F462801-215B-428A-B05D-E6CE0F1BC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50" y="5238750"/>
              <a:ext cx="9715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900" b="1" baseline="-25000">
                  <a:latin typeface="+mj-lt"/>
                </a:rPr>
                <a:t> </a:t>
              </a:r>
              <a:r>
                <a:rPr lang="en-US" altLang="zh-CN" sz="2800" b="1">
                  <a:latin typeface="+mj-lt"/>
                </a:rPr>
                <a:t>[6]</a:t>
              </a:r>
            </a:p>
          </p:txBody>
        </p:sp>
        <p:sp>
          <p:nvSpPr>
            <p:cNvPr id="10301" name="Text Box 65">
              <a:extLst>
                <a:ext uri="{FF2B5EF4-FFF2-40B4-BE49-F238E27FC236}">
                  <a16:creationId xmlns:a16="http://schemas.microsoft.com/office/drawing/2014/main" id="{5D4D9BEF-5862-4648-9310-5B262AB93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50" y="5810250"/>
              <a:ext cx="9715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900" b="1" baseline="-25000">
                  <a:latin typeface="+mj-lt"/>
                </a:rPr>
                <a:t> </a:t>
              </a:r>
              <a:r>
                <a:rPr lang="en-US" altLang="zh-CN" sz="2800" b="1">
                  <a:latin typeface="+mj-lt"/>
                </a:rPr>
                <a:t>[7]</a:t>
              </a:r>
            </a:p>
          </p:txBody>
        </p:sp>
        <p:sp>
          <p:nvSpPr>
            <p:cNvPr id="10302" name="Text Box 66">
              <a:extLst>
                <a:ext uri="{FF2B5EF4-FFF2-40B4-BE49-F238E27FC236}">
                  <a16:creationId xmlns:a16="http://schemas.microsoft.com/office/drawing/2014/main" id="{98D4189C-0FE8-449B-ADF2-B6E2053AA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4300" y="4267200"/>
              <a:ext cx="5143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dirty="0">
                  <a:latin typeface="+mj-lt"/>
                </a:rPr>
                <a:t>-1</a:t>
              </a:r>
            </a:p>
          </p:txBody>
        </p:sp>
        <p:sp>
          <p:nvSpPr>
            <p:cNvPr id="10303" name="Text Box 67">
              <a:extLst>
                <a:ext uri="{FF2B5EF4-FFF2-40B4-BE49-F238E27FC236}">
                  <a16:creationId xmlns:a16="http://schemas.microsoft.com/office/drawing/2014/main" id="{2DE3F3B2-1481-402D-A53B-1FC3221F8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5250" y="4914900"/>
              <a:ext cx="5143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latin typeface="+mj-lt"/>
                </a:rPr>
                <a:t>-1</a:t>
              </a:r>
            </a:p>
          </p:txBody>
        </p:sp>
        <p:sp>
          <p:nvSpPr>
            <p:cNvPr id="10304" name="Text Box 68">
              <a:extLst>
                <a:ext uri="{FF2B5EF4-FFF2-40B4-BE49-F238E27FC236}">
                  <a16:creationId xmlns:a16="http://schemas.microsoft.com/office/drawing/2014/main" id="{87DF4468-BE59-409E-9930-AB0D74A13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3350" y="5486400"/>
              <a:ext cx="5143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latin typeface="+mj-lt"/>
                </a:rPr>
                <a:t>-1</a:t>
              </a:r>
            </a:p>
          </p:txBody>
        </p:sp>
        <p:sp>
          <p:nvSpPr>
            <p:cNvPr id="10305" name="Text Box 69">
              <a:extLst>
                <a:ext uri="{FF2B5EF4-FFF2-40B4-BE49-F238E27FC236}">
                  <a16:creationId xmlns:a16="http://schemas.microsoft.com/office/drawing/2014/main" id="{5CC3D5D8-95EB-4546-A339-A8C9EC5CE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4300" y="6115050"/>
              <a:ext cx="5143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latin typeface="+mj-lt"/>
                </a:rPr>
                <a:t>-1</a:t>
              </a:r>
            </a:p>
          </p:txBody>
        </p:sp>
        <p:graphicFrame>
          <p:nvGraphicFramePr>
            <p:cNvPr id="10246" name="Object 70">
              <a:extLst>
                <a:ext uri="{FF2B5EF4-FFF2-40B4-BE49-F238E27FC236}">
                  <a16:creationId xmlns:a16="http://schemas.microsoft.com/office/drawing/2014/main" id="{3305FEE5-1950-430C-9779-AFF301497A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08750" y="3854450"/>
            <a:ext cx="4857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7" r:id="rId13" imgW="246642" imgH="259606" progId="Equation.3">
                    <p:embed/>
                  </p:oleObj>
                </mc:Choice>
                <mc:Fallback>
                  <p:oleObj r:id="rId13" imgW="246642" imgH="259606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8750" y="3854450"/>
                          <a:ext cx="48577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71">
              <a:extLst>
                <a:ext uri="{FF2B5EF4-FFF2-40B4-BE49-F238E27FC236}">
                  <a16:creationId xmlns:a16="http://schemas.microsoft.com/office/drawing/2014/main" id="{E01E4AD9-7D69-4D97-80F1-8EFA98910A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57963" y="4445000"/>
            <a:ext cx="46355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8" r:id="rId15" imgW="233677" imgH="259606" progId="Equation.3">
                    <p:embed/>
                  </p:oleObj>
                </mc:Choice>
                <mc:Fallback>
                  <p:oleObj r:id="rId15" imgW="233677" imgH="259606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7963" y="4445000"/>
                          <a:ext cx="463550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72">
              <a:extLst>
                <a:ext uri="{FF2B5EF4-FFF2-40B4-BE49-F238E27FC236}">
                  <a16:creationId xmlns:a16="http://schemas.microsoft.com/office/drawing/2014/main" id="{25B5BAF0-816F-42CC-8EF1-794079475F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08750" y="5073650"/>
            <a:ext cx="4857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9" r:id="rId17" imgW="246642" imgH="259606" progId="Equation.3">
                    <p:embed/>
                  </p:oleObj>
                </mc:Choice>
                <mc:Fallback>
                  <p:oleObj r:id="rId17" imgW="246642" imgH="259606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8750" y="5073650"/>
                          <a:ext cx="48577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73">
              <a:extLst>
                <a:ext uri="{FF2B5EF4-FFF2-40B4-BE49-F238E27FC236}">
                  <a16:creationId xmlns:a16="http://schemas.microsoft.com/office/drawing/2014/main" id="{A781CE74-CD44-4E1A-BBAA-1DB9737F7D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89700" y="5721350"/>
            <a:ext cx="4857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0" r:id="rId19" imgW="246642" imgH="259606" progId="Equation.3">
                    <p:embed/>
                  </p:oleObj>
                </mc:Choice>
                <mc:Fallback>
                  <p:oleObj r:id="rId19" imgW="246642" imgH="259606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9700" y="5721350"/>
                          <a:ext cx="48577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Text Box 53">
              <a:extLst>
                <a:ext uri="{FF2B5EF4-FFF2-40B4-BE49-F238E27FC236}">
                  <a16:creationId xmlns:a16="http://schemas.microsoft.com/office/drawing/2014/main" id="{9DFE2879-F569-4690-91EE-4F824D15D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1535113"/>
              <a:ext cx="9715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rgbClr val="FF3300"/>
                  </a:solidFill>
                  <a:latin typeface="+mj-lt"/>
                </a:rPr>
                <a:t>X</a:t>
              </a:r>
              <a:r>
                <a:rPr lang="en-US" altLang="zh-CN" b="1" baseline="-25000" dirty="0">
                  <a:solidFill>
                    <a:srgbClr val="FF3300"/>
                  </a:solidFill>
                  <a:latin typeface="+mj-lt"/>
                </a:rPr>
                <a:t>1</a:t>
              </a:r>
              <a:r>
                <a:rPr lang="en-US" altLang="zh-CN" b="1" dirty="0">
                  <a:solidFill>
                    <a:srgbClr val="FF3300"/>
                  </a:solidFill>
                  <a:latin typeface="+mj-lt"/>
                </a:rPr>
                <a:t>[0]</a:t>
              </a:r>
            </a:p>
          </p:txBody>
        </p:sp>
        <p:sp>
          <p:nvSpPr>
            <p:cNvPr id="85" name="Text Box 54">
              <a:extLst>
                <a:ext uri="{FF2B5EF4-FFF2-40B4-BE49-F238E27FC236}">
                  <a16:creationId xmlns:a16="http://schemas.microsoft.com/office/drawing/2014/main" id="{BC5196D3-BA55-40E3-B3B8-17834F2A3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2125663"/>
              <a:ext cx="9715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rgbClr val="FF3300"/>
                  </a:solidFill>
                  <a:latin typeface="+mj-lt"/>
                </a:rPr>
                <a:t>X</a:t>
              </a:r>
              <a:r>
                <a:rPr lang="en-US" altLang="zh-CN" b="1" baseline="-25000" dirty="0">
                  <a:solidFill>
                    <a:srgbClr val="FF3300"/>
                  </a:solidFill>
                  <a:latin typeface="+mj-lt"/>
                </a:rPr>
                <a:t>1</a:t>
              </a:r>
              <a:r>
                <a:rPr lang="en-US" altLang="zh-CN" b="1" dirty="0">
                  <a:solidFill>
                    <a:srgbClr val="FF3300"/>
                  </a:solidFill>
                  <a:latin typeface="+mj-lt"/>
                </a:rPr>
                <a:t>[1]</a:t>
              </a:r>
            </a:p>
          </p:txBody>
        </p:sp>
        <p:sp>
          <p:nvSpPr>
            <p:cNvPr id="86" name="Text Box 55">
              <a:extLst>
                <a:ext uri="{FF2B5EF4-FFF2-40B4-BE49-F238E27FC236}">
                  <a16:creationId xmlns:a16="http://schemas.microsoft.com/office/drawing/2014/main" id="{F82C7B93-8724-40D3-A982-C5253BE13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2716213"/>
              <a:ext cx="9715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rgbClr val="FF3300"/>
                  </a:solidFill>
                  <a:latin typeface="+mj-lt"/>
                </a:rPr>
                <a:t>X</a:t>
              </a:r>
              <a:r>
                <a:rPr lang="en-US" altLang="zh-CN" b="1" baseline="-25000">
                  <a:solidFill>
                    <a:srgbClr val="FF3300"/>
                  </a:solidFill>
                  <a:latin typeface="+mj-lt"/>
                </a:rPr>
                <a:t>1</a:t>
              </a:r>
              <a:r>
                <a:rPr lang="en-US" altLang="zh-CN" b="1">
                  <a:solidFill>
                    <a:srgbClr val="FF3300"/>
                  </a:solidFill>
                  <a:latin typeface="+mj-lt"/>
                </a:rPr>
                <a:t>[2]</a:t>
              </a:r>
            </a:p>
          </p:txBody>
        </p:sp>
        <p:sp>
          <p:nvSpPr>
            <p:cNvPr id="87" name="Text Box 56">
              <a:extLst>
                <a:ext uri="{FF2B5EF4-FFF2-40B4-BE49-F238E27FC236}">
                  <a16:creationId xmlns:a16="http://schemas.microsoft.com/office/drawing/2014/main" id="{34AFC45F-26F1-42CF-B8E4-01356B6F6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325813"/>
              <a:ext cx="9715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rgbClr val="FF3300"/>
                  </a:solidFill>
                  <a:latin typeface="+mj-lt"/>
                </a:rPr>
                <a:t>X</a:t>
              </a:r>
              <a:r>
                <a:rPr lang="en-US" altLang="zh-CN" b="1" baseline="-25000">
                  <a:solidFill>
                    <a:srgbClr val="FF3300"/>
                  </a:solidFill>
                  <a:latin typeface="+mj-lt"/>
                </a:rPr>
                <a:t>1</a:t>
              </a:r>
              <a:r>
                <a:rPr lang="en-US" altLang="zh-CN" b="1">
                  <a:solidFill>
                    <a:srgbClr val="FF3300"/>
                  </a:solidFill>
                  <a:latin typeface="+mj-lt"/>
                </a:rPr>
                <a:t>[3]</a:t>
              </a:r>
            </a:p>
          </p:txBody>
        </p:sp>
        <p:sp>
          <p:nvSpPr>
            <p:cNvPr id="88" name="Text Box 57">
              <a:extLst>
                <a:ext uri="{FF2B5EF4-FFF2-40B4-BE49-F238E27FC236}">
                  <a16:creationId xmlns:a16="http://schemas.microsoft.com/office/drawing/2014/main" id="{E51B63FC-F538-45E7-9BFF-EC1E22E2C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973513"/>
              <a:ext cx="9715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rgbClr val="008000"/>
                  </a:solidFill>
                  <a:latin typeface="+mj-lt"/>
                </a:rPr>
                <a:t>X</a:t>
              </a:r>
              <a:r>
                <a:rPr lang="en-US" altLang="zh-CN" b="1" baseline="-25000" dirty="0">
                  <a:solidFill>
                    <a:srgbClr val="008000"/>
                  </a:solidFill>
                  <a:latin typeface="+mj-lt"/>
                </a:rPr>
                <a:t>2</a:t>
              </a:r>
              <a:r>
                <a:rPr lang="en-US" altLang="zh-CN" b="1" dirty="0">
                  <a:solidFill>
                    <a:srgbClr val="008000"/>
                  </a:solidFill>
                  <a:latin typeface="+mj-lt"/>
                </a:rPr>
                <a:t>[0]</a:t>
              </a:r>
            </a:p>
          </p:txBody>
        </p:sp>
        <p:sp>
          <p:nvSpPr>
            <p:cNvPr id="89" name="Text Box 58">
              <a:extLst>
                <a:ext uri="{FF2B5EF4-FFF2-40B4-BE49-F238E27FC236}">
                  <a16:creationId xmlns:a16="http://schemas.microsoft.com/office/drawing/2014/main" id="{0B226F42-76E6-40ED-B777-D3FBD29FC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900" y="4583113"/>
              <a:ext cx="9715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rgbClr val="008000"/>
                  </a:solidFill>
                  <a:latin typeface="+mj-lt"/>
                </a:rPr>
                <a:t>X</a:t>
              </a:r>
              <a:r>
                <a:rPr lang="en-US" altLang="zh-CN" b="1" baseline="-25000">
                  <a:solidFill>
                    <a:srgbClr val="008000"/>
                  </a:solidFill>
                  <a:latin typeface="+mj-lt"/>
                </a:rPr>
                <a:t>2</a:t>
              </a:r>
              <a:r>
                <a:rPr lang="en-US" altLang="zh-CN" b="1">
                  <a:solidFill>
                    <a:srgbClr val="008000"/>
                  </a:solidFill>
                  <a:latin typeface="+mj-lt"/>
                </a:rPr>
                <a:t>[1]</a:t>
              </a:r>
            </a:p>
          </p:txBody>
        </p:sp>
        <p:sp>
          <p:nvSpPr>
            <p:cNvPr id="90" name="Text Box 59">
              <a:extLst>
                <a:ext uri="{FF2B5EF4-FFF2-40B4-BE49-F238E27FC236}">
                  <a16:creationId xmlns:a16="http://schemas.microsoft.com/office/drawing/2014/main" id="{7F84C91D-FB2F-466F-A5D6-84FA520FF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900" y="5173663"/>
              <a:ext cx="9715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rgbClr val="008000"/>
                  </a:solidFill>
                  <a:latin typeface="+mj-lt"/>
                </a:rPr>
                <a:t>X</a:t>
              </a:r>
              <a:r>
                <a:rPr lang="en-US" altLang="zh-CN" b="1" baseline="-25000">
                  <a:solidFill>
                    <a:srgbClr val="008000"/>
                  </a:solidFill>
                  <a:latin typeface="+mj-lt"/>
                </a:rPr>
                <a:t>2</a:t>
              </a:r>
              <a:r>
                <a:rPr lang="en-US" altLang="zh-CN" b="1">
                  <a:solidFill>
                    <a:srgbClr val="008000"/>
                  </a:solidFill>
                  <a:latin typeface="+mj-lt"/>
                </a:rPr>
                <a:t>[2]</a:t>
              </a:r>
            </a:p>
          </p:txBody>
        </p:sp>
        <p:sp>
          <p:nvSpPr>
            <p:cNvPr id="91" name="Text Box 60">
              <a:extLst>
                <a:ext uri="{FF2B5EF4-FFF2-40B4-BE49-F238E27FC236}">
                  <a16:creationId xmlns:a16="http://schemas.microsoft.com/office/drawing/2014/main" id="{AA15DCBD-4FEF-4FD5-AF00-8DBDABB64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900" y="5783263"/>
              <a:ext cx="9715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rgbClr val="008000"/>
                  </a:solidFill>
                  <a:latin typeface="+mj-lt"/>
                </a:rPr>
                <a:t>X</a:t>
              </a:r>
              <a:r>
                <a:rPr lang="en-US" altLang="zh-CN" b="1" baseline="-25000" dirty="0">
                  <a:solidFill>
                    <a:srgbClr val="008000"/>
                  </a:solidFill>
                  <a:latin typeface="+mj-lt"/>
                </a:rPr>
                <a:t>2</a:t>
              </a:r>
              <a:r>
                <a:rPr lang="en-US" altLang="zh-CN" b="1" dirty="0">
                  <a:solidFill>
                    <a:srgbClr val="008000"/>
                  </a:solidFill>
                  <a:latin typeface="+mj-lt"/>
                </a:rPr>
                <a:t>[3]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4" grpId="0" animBg="1" autoUpdateAnimBg="0"/>
      <p:bldP spid="154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39" name="Object 79">
            <a:extLst>
              <a:ext uri="{FF2B5EF4-FFF2-40B4-BE49-F238E27FC236}">
                <a16:creationId xmlns:a16="http://schemas.microsoft.com/office/drawing/2014/main" id="{AADB8216-77CE-44B3-ACAE-3A0CEE9A6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962400"/>
          <a:ext cx="5840413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r:id="rId4" imgW="3590640" imgH="1519920" progId="Visio.Drawing.6">
                  <p:embed/>
                </p:oleObj>
              </mc:Choice>
              <mc:Fallback>
                <p:oleObj r:id="rId4" imgW="3590640" imgH="1519920" progId="Visio.Drawing.6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523"/>
                      <a:stretch>
                        <a:fillRect/>
                      </a:stretch>
                    </p:blipFill>
                    <p:spPr bwMode="auto">
                      <a:xfrm>
                        <a:off x="0" y="3962400"/>
                        <a:ext cx="5840413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8" name="Object 78">
            <a:extLst>
              <a:ext uri="{FF2B5EF4-FFF2-40B4-BE49-F238E27FC236}">
                <a16:creationId xmlns:a16="http://schemas.microsoft.com/office/drawing/2014/main" id="{F27524CD-FB76-4C9F-89C7-4484C0DCA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538288"/>
          <a:ext cx="5803900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Visio" r:id="rId6" imgW="3590708" imgH="1519758" progId="Visio.Drawing.11">
                  <p:embed/>
                </p:oleObj>
              </mc:Choice>
              <mc:Fallback>
                <p:oleObj name="Visio" r:id="rId6" imgW="3590708" imgH="1519758" progId="Visio.Drawing.11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124"/>
                      <a:stretch>
                        <a:fillRect/>
                      </a:stretch>
                    </p:blipFill>
                    <p:spPr bwMode="auto">
                      <a:xfrm>
                        <a:off x="0" y="1538288"/>
                        <a:ext cx="5803900" cy="257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Line 3">
            <a:extLst>
              <a:ext uri="{FF2B5EF4-FFF2-40B4-BE49-F238E27FC236}">
                <a16:creationId xmlns:a16="http://schemas.microsoft.com/office/drawing/2014/main" id="{8B160050-D071-4AEF-9342-C547C1FB2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1513" y="1925638"/>
            <a:ext cx="1219200" cy="158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52" name="Line 4">
            <a:extLst>
              <a:ext uri="{FF2B5EF4-FFF2-40B4-BE49-F238E27FC236}">
                <a16:creationId xmlns:a16="http://schemas.microsoft.com/office/drawing/2014/main" id="{4A0C52CA-6503-4721-AE67-106913BA9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1925638"/>
            <a:ext cx="1214437" cy="31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54" name="Line 6">
            <a:extLst>
              <a:ext uri="{FF2B5EF4-FFF2-40B4-BE49-F238E27FC236}">
                <a16:creationId xmlns:a16="http://schemas.microsoft.com/office/drawing/2014/main" id="{2DD647A5-B483-4FEE-9E09-0EF16A6EA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2535238"/>
            <a:ext cx="1219200" cy="158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55" name="Line 7">
            <a:extLst>
              <a:ext uri="{FF2B5EF4-FFF2-40B4-BE49-F238E27FC236}">
                <a16:creationId xmlns:a16="http://schemas.microsoft.com/office/drawing/2014/main" id="{6E469F26-2743-4ED0-98B5-DA1A9D8C8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535238"/>
            <a:ext cx="1214438" cy="31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57" name="Line 9">
            <a:extLst>
              <a:ext uri="{FF2B5EF4-FFF2-40B4-BE49-F238E27FC236}">
                <a16:creationId xmlns:a16="http://schemas.microsoft.com/office/drawing/2014/main" id="{A18DF7C6-E935-4058-9A39-7179E1DB4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1513" y="3144838"/>
            <a:ext cx="1219200" cy="158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58" name="Line 10">
            <a:extLst>
              <a:ext uri="{FF2B5EF4-FFF2-40B4-BE49-F238E27FC236}">
                <a16:creationId xmlns:a16="http://schemas.microsoft.com/office/drawing/2014/main" id="{1DF016E0-FD1D-4001-B163-DEA40ACD6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3144838"/>
            <a:ext cx="1214437" cy="31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60" name="Line 12">
            <a:extLst>
              <a:ext uri="{FF2B5EF4-FFF2-40B4-BE49-F238E27FC236}">
                <a16:creationId xmlns:a16="http://schemas.microsoft.com/office/drawing/2014/main" id="{46EEAEAC-EF85-43EA-8EDB-F4C19C343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3754438"/>
            <a:ext cx="1219200" cy="158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61" name="Line 13">
            <a:extLst>
              <a:ext uri="{FF2B5EF4-FFF2-40B4-BE49-F238E27FC236}">
                <a16:creationId xmlns:a16="http://schemas.microsoft.com/office/drawing/2014/main" id="{0166DED2-1976-4538-B52B-A855B49F6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754438"/>
            <a:ext cx="1214438" cy="31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63" name="Line 15">
            <a:extLst>
              <a:ext uri="{FF2B5EF4-FFF2-40B4-BE49-F238E27FC236}">
                <a16:creationId xmlns:a16="http://schemas.microsoft.com/office/drawing/2014/main" id="{9E1CF4D9-EDB4-417A-B168-A5F013654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1513" y="4362450"/>
            <a:ext cx="1219200" cy="158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64" name="Line 16">
            <a:extLst>
              <a:ext uri="{FF2B5EF4-FFF2-40B4-BE49-F238E27FC236}">
                <a16:creationId xmlns:a16="http://schemas.microsoft.com/office/drawing/2014/main" id="{46AEE4E0-FC9D-4B89-BFE3-9C3859A92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4362450"/>
            <a:ext cx="1214437" cy="4763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66" name="Line 18">
            <a:extLst>
              <a:ext uri="{FF2B5EF4-FFF2-40B4-BE49-F238E27FC236}">
                <a16:creationId xmlns:a16="http://schemas.microsoft.com/office/drawing/2014/main" id="{29DB87CA-4145-41EA-B3B0-A48CBE283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4972050"/>
            <a:ext cx="1219200" cy="158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67" name="Line 19">
            <a:extLst>
              <a:ext uri="{FF2B5EF4-FFF2-40B4-BE49-F238E27FC236}">
                <a16:creationId xmlns:a16="http://schemas.microsoft.com/office/drawing/2014/main" id="{6106B088-E394-4E72-9921-2DC84D4E4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972050"/>
            <a:ext cx="1214438" cy="4763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69" name="Line 21">
            <a:extLst>
              <a:ext uri="{FF2B5EF4-FFF2-40B4-BE49-F238E27FC236}">
                <a16:creationId xmlns:a16="http://schemas.microsoft.com/office/drawing/2014/main" id="{8A27D70D-3F1C-44F1-9984-993B9F7A9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1513" y="5581650"/>
            <a:ext cx="1219200" cy="158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70" name="Line 22">
            <a:extLst>
              <a:ext uri="{FF2B5EF4-FFF2-40B4-BE49-F238E27FC236}">
                <a16:creationId xmlns:a16="http://schemas.microsoft.com/office/drawing/2014/main" id="{D9629895-9F6E-4E3E-A9D9-7A4DF2215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5581650"/>
            <a:ext cx="1214437" cy="4763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72" name="Line 24">
            <a:extLst>
              <a:ext uri="{FF2B5EF4-FFF2-40B4-BE49-F238E27FC236}">
                <a16:creationId xmlns:a16="http://schemas.microsoft.com/office/drawing/2014/main" id="{F4689133-962E-4F2A-984A-6C462C9D2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6191250"/>
            <a:ext cx="1219200" cy="1588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73" name="Line 25">
            <a:extLst>
              <a:ext uri="{FF2B5EF4-FFF2-40B4-BE49-F238E27FC236}">
                <a16:creationId xmlns:a16="http://schemas.microsoft.com/office/drawing/2014/main" id="{4DFE210A-CFE0-4C86-B33E-5350F4970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6191250"/>
            <a:ext cx="1214438" cy="31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74" name="Line 26">
            <a:extLst>
              <a:ext uri="{FF2B5EF4-FFF2-40B4-BE49-F238E27FC236}">
                <a16:creationId xmlns:a16="http://schemas.microsoft.com/office/drawing/2014/main" id="{F4E9B469-5548-4796-A129-B0D2F2147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8963" y="1928813"/>
            <a:ext cx="1230312" cy="243363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75" name="Line 27">
            <a:extLst>
              <a:ext uri="{FF2B5EF4-FFF2-40B4-BE49-F238E27FC236}">
                <a16:creationId xmlns:a16="http://schemas.microsoft.com/office/drawing/2014/main" id="{3AE640A1-0A2E-4C3A-BCB3-E458995FC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1925638"/>
            <a:ext cx="1219200" cy="24415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76" name="Line 28">
            <a:extLst>
              <a:ext uri="{FF2B5EF4-FFF2-40B4-BE49-F238E27FC236}">
                <a16:creationId xmlns:a16="http://schemas.microsoft.com/office/drawing/2014/main" id="{05EA659F-8500-4E73-9F01-3B46E4D39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2535238"/>
            <a:ext cx="1219200" cy="2425700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77" name="Line 29">
            <a:extLst>
              <a:ext uri="{FF2B5EF4-FFF2-40B4-BE49-F238E27FC236}">
                <a16:creationId xmlns:a16="http://schemas.microsoft.com/office/drawing/2014/main" id="{9507EA41-B5AB-4259-ADA5-0B63AA8D1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3144838"/>
            <a:ext cx="1219200" cy="2441575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78" name="Line 30">
            <a:extLst>
              <a:ext uri="{FF2B5EF4-FFF2-40B4-BE49-F238E27FC236}">
                <a16:creationId xmlns:a16="http://schemas.microsoft.com/office/drawing/2014/main" id="{2CA30F08-70A3-4DE3-89DE-9EDAA9358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3754438"/>
            <a:ext cx="1219200" cy="243998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79" name="Line 31">
            <a:extLst>
              <a:ext uri="{FF2B5EF4-FFF2-40B4-BE49-F238E27FC236}">
                <a16:creationId xmlns:a16="http://schemas.microsoft.com/office/drawing/2014/main" id="{90D511C3-D18C-4EAA-AA90-362217A15E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0713" y="2538413"/>
            <a:ext cx="1219200" cy="243363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80" name="Line 32">
            <a:extLst>
              <a:ext uri="{FF2B5EF4-FFF2-40B4-BE49-F238E27FC236}">
                <a16:creationId xmlns:a16="http://schemas.microsoft.com/office/drawing/2014/main" id="{251BB3CF-2B44-40C3-B7A6-8FC8F8156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0713" y="3163888"/>
            <a:ext cx="1219200" cy="2417762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81" name="Line 33">
            <a:extLst>
              <a:ext uri="{FF2B5EF4-FFF2-40B4-BE49-F238E27FC236}">
                <a16:creationId xmlns:a16="http://schemas.microsoft.com/office/drawing/2014/main" id="{5621BCC4-D537-4D9B-9002-F6124ABA4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4838" y="3757613"/>
            <a:ext cx="1235075" cy="2433637"/>
          </a:xfrm>
          <a:prstGeom prst="line">
            <a:avLst/>
          </a:prstGeom>
          <a:noFill/>
          <a:ln w="15875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294" name="Text Box 58">
            <a:extLst>
              <a:ext uri="{FF2B5EF4-FFF2-40B4-BE49-F238E27FC236}">
                <a16:creationId xmlns:a16="http://schemas.microsoft.com/office/drawing/2014/main" id="{2400473C-7D4C-4500-A228-E58C66142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1657350"/>
            <a:ext cx="97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[0]</a:t>
            </a:r>
          </a:p>
        </p:txBody>
      </p:sp>
      <p:sp>
        <p:nvSpPr>
          <p:cNvPr id="10295" name="Text Box 59">
            <a:extLst>
              <a:ext uri="{FF2B5EF4-FFF2-40B4-BE49-F238E27FC236}">
                <a16:creationId xmlns:a16="http://schemas.microsoft.com/office/drawing/2014/main" id="{DC54E5FA-3956-4881-B0EE-CA45DF0B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2247900"/>
            <a:ext cx="97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[1]</a:t>
            </a:r>
          </a:p>
        </p:txBody>
      </p:sp>
      <p:sp>
        <p:nvSpPr>
          <p:cNvPr id="10296" name="Text Box 60">
            <a:extLst>
              <a:ext uri="{FF2B5EF4-FFF2-40B4-BE49-F238E27FC236}">
                <a16:creationId xmlns:a16="http://schemas.microsoft.com/office/drawing/2014/main" id="{4C27AB27-C824-4AD7-95FE-7A10CD3AF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2838450"/>
            <a:ext cx="97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[2]</a:t>
            </a:r>
          </a:p>
        </p:txBody>
      </p:sp>
      <p:sp>
        <p:nvSpPr>
          <p:cNvPr id="10297" name="Text Box 61">
            <a:extLst>
              <a:ext uri="{FF2B5EF4-FFF2-40B4-BE49-F238E27FC236}">
                <a16:creationId xmlns:a16="http://schemas.microsoft.com/office/drawing/2014/main" id="{11F6B2FA-315A-4B61-8E24-C313AD798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467100"/>
            <a:ext cx="97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[3]</a:t>
            </a:r>
          </a:p>
        </p:txBody>
      </p:sp>
      <p:sp>
        <p:nvSpPr>
          <p:cNvPr id="10298" name="Text Box 62">
            <a:extLst>
              <a:ext uri="{FF2B5EF4-FFF2-40B4-BE49-F238E27FC236}">
                <a16:creationId xmlns:a16="http://schemas.microsoft.com/office/drawing/2014/main" id="{1FDD517F-FF1C-4AF3-BB8A-3A17D70D9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4057650"/>
            <a:ext cx="97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[4]</a:t>
            </a:r>
          </a:p>
        </p:txBody>
      </p:sp>
      <p:sp>
        <p:nvSpPr>
          <p:cNvPr id="10299" name="Text Box 63">
            <a:extLst>
              <a:ext uri="{FF2B5EF4-FFF2-40B4-BE49-F238E27FC236}">
                <a16:creationId xmlns:a16="http://schemas.microsoft.com/office/drawing/2014/main" id="{362FFD91-3C60-4563-AA67-CF11E3F0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4667250"/>
            <a:ext cx="97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[5]</a:t>
            </a:r>
          </a:p>
        </p:txBody>
      </p:sp>
      <p:sp>
        <p:nvSpPr>
          <p:cNvPr id="10300" name="Text Box 64">
            <a:extLst>
              <a:ext uri="{FF2B5EF4-FFF2-40B4-BE49-F238E27FC236}">
                <a16:creationId xmlns:a16="http://schemas.microsoft.com/office/drawing/2014/main" id="{F561390A-F493-42DF-BEA8-7008C7FC4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5238750"/>
            <a:ext cx="97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[6]</a:t>
            </a:r>
          </a:p>
        </p:txBody>
      </p:sp>
      <p:sp>
        <p:nvSpPr>
          <p:cNvPr id="10301" name="Text Box 65">
            <a:extLst>
              <a:ext uri="{FF2B5EF4-FFF2-40B4-BE49-F238E27FC236}">
                <a16:creationId xmlns:a16="http://schemas.microsoft.com/office/drawing/2014/main" id="{57605032-E920-4973-B9DD-A95483FA6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5810250"/>
            <a:ext cx="97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[7]</a:t>
            </a:r>
          </a:p>
        </p:txBody>
      </p:sp>
      <p:sp>
        <p:nvSpPr>
          <p:cNvPr id="10302" name="Text Box 66">
            <a:extLst>
              <a:ext uri="{FF2B5EF4-FFF2-40B4-BE49-F238E27FC236}">
                <a16:creationId xmlns:a16="http://schemas.microsoft.com/office/drawing/2014/main" id="{2BE5F8FA-0233-49D1-AEAF-794E0DC9B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4267200"/>
            <a:ext cx="514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latin typeface="+mj-lt"/>
              </a:rPr>
              <a:t>-1</a:t>
            </a:r>
          </a:p>
        </p:txBody>
      </p:sp>
      <p:sp>
        <p:nvSpPr>
          <p:cNvPr id="10303" name="Text Box 67">
            <a:extLst>
              <a:ext uri="{FF2B5EF4-FFF2-40B4-BE49-F238E27FC236}">
                <a16:creationId xmlns:a16="http://schemas.microsoft.com/office/drawing/2014/main" id="{1115E3D5-B2D3-4AC9-BD6A-8F5E8A5D0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4914900"/>
            <a:ext cx="514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latin typeface="+mj-lt"/>
              </a:rPr>
              <a:t>-1</a:t>
            </a:r>
          </a:p>
        </p:txBody>
      </p:sp>
      <p:sp>
        <p:nvSpPr>
          <p:cNvPr id="10304" name="Text Box 68">
            <a:extLst>
              <a:ext uri="{FF2B5EF4-FFF2-40B4-BE49-F238E27FC236}">
                <a16:creationId xmlns:a16="http://schemas.microsoft.com/office/drawing/2014/main" id="{C43E8700-B22E-4A2A-8C5E-114473C1C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5486400"/>
            <a:ext cx="514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latin typeface="+mj-lt"/>
              </a:rPr>
              <a:t>-1</a:t>
            </a:r>
          </a:p>
        </p:txBody>
      </p:sp>
      <p:sp>
        <p:nvSpPr>
          <p:cNvPr id="10305" name="Text Box 69">
            <a:extLst>
              <a:ext uri="{FF2B5EF4-FFF2-40B4-BE49-F238E27FC236}">
                <a16:creationId xmlns:a16="http://schemas.microsoft.com/office/drawing/2014/main" id="{A548913F-809C-4374-8A21-0EC4ED0B0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6115050"/>
            <a:ext cx="514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latin typeface="+mj-lt"/>
              </a:rPr>
              <a:t>-1</a:t>
            </a:r>
          </a:p>
        </p:txBody>
      </p:sp>
      <p:graphicFrame>
        <p:nvGraphicFramePr>
          <p:cNvPr id="11268" name="Object 70">
            <a:extLst>
              <a:ext uri="{FF2B5EF4-FFF2-40B4-BE49-F238E27FC236}">
                <a16:creationId xmlns:a16="http://schemas.microsoft.com/office/drawing/2014/main" id="{BB61C87E-485E-4A6F-AA1B-176FB345C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0" y="3854450"/>
          <a:ext cx="485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r:id="rId8" imgW="246642" imgH="259606" progId="Equation.3">
                  <p:embed/>
                </p:oleObj>
              </mc:Choice>
              <mc:Fallback>
                <p:oleObj r:id="rId8" imgW="246642" imgH="259606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3854450"/>
                        <a:ext cx="485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71">
            <a:extLst>
              <a:ext uri="{FF2B5EF4-FFF2-40B4-BE49-F238E27FC236}">
                <a16:creationId xmlns:a16="http://schemas.microsoft.com/office/drawing/2014/main" id="{4DF9C5C6-BBFE-4C8C-BB2B-E4E6EB1FD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7963" y="4445000"/>
          <a:ext cx="4635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r:id="rId10" imgW="233677" imgH="259606" progId="Equation.3">
                  <p:embed/>
                </p:oleObj>
              </mc:Choice>
              <mc:Fallback>
                <p:oleObj r:id="rId10" imgW="233677" imgH="259606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4445000"/>
                        <a:ext cx="4635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72">
            <a:extLst>
              <a:ext uri="{FF2B5EF4-FFF2-40B4-BE49-F238E27FC236}">
                <a16:creationId xmlns:a16="http://schemas.microsoft.com/office/drawing/2014/main" id="{7B365B1C-EF6D-4AFC-966B-CCFD5F44B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0" y="5073650"/>
          <a:ext cx="485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r:id="rId12" imgW="246642" imgH="259606" progId="Equation.3">
                  <p:embed/>
                </p:oleObj>
              </mc:Choice>
              <mc:Fallback>
                <p:oleObj r:id="rId12" imgW="246642" imgH="259606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5073650"/>
                        <a:ext cx="485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3">
            <a:extLst>
              <a:ext uri="{FF2B5EF4-FFF2-40B4-BE49-F238E27FC236}">
                <a16:creationId xmlns:a16="http://schemas.microsoft.com/office/drawing/2014/main" id="{1B5F364A-6517-4084-AD93-23E785E39F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9700" y="5721350"/>
          <a:ext cx="485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r:id="rId14" imgW="246642" imgH="259606" progId="Equation.3">
                  <p:embed/>
                </p:oleObj>
              </mc:Choice>
              <mc:Fallback>
                <p:oleObj r:id="rId14" imgW="246642" imgH="259606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5721350"/>
                        <a:ext cx="485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8" name="Rectangle 84">
            <a:extLst>
              <a:ext uri="{FF2B5EF4-FFF2-40B4-BE49-F238E27FC236}">
                <a16:creationId xmlns:a16="http://schemas.microsoft.com/office/drawing/2014/main" id="{CFEAA640-343F-4408-9198-00DC3B5E3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</a:rPr>
              <a:t>8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点基</a:t>
            </a:r>
            <a:r>
              <a:rPr lang="en-US" altLang="zh-CN" sz="3600" b="1" dirty="0">
                <a:solidFill>
                  <a:schemeClr val="tx2"/>
                </a:solidFill>
                <a:latin typeface="+mj-lt"/>
              </a:rPr>
              <a:t>2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时间抽取</a:t>
            </a:r>
            <a:r>
              <a:rPr lang="en-US" altLang="zh-CN" sz="3600" b="1" dirty="0">
                <a:solidFill>
                  <a:schemeClr val="tx2"/>
                </a:solidFill>
                <a:latin typeface="+mj-lt"/>
              </a:rPr>
              <a:t>FFT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算法流图</a:t>
            </a:r>
          </a:p>
        </p:txBody>
      </p:sp>
      <p:grpSp>
        <p:nvGrpSpPr>
          <p:cNvPr id="11309" name="Group 81">
            <a:extLst>
              <a:ext uri="{FF2B5EF4-FFF2-40B4-BE49-F238E27FC236}">
                <a16:creationId xmlns:a16="http://schemas.microsoft.com/office/drawing/2014/main" id="{140C9FE3-A42F-4E16-9162-ECF3BFDFE822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292225"/>
            <a:ext cx="8828087" cy="128588"/>
            <a:chOff x="0" y="0"/>
            <a:chExt cx="5561" cy="81"/>
          </a:xfrm>
        </p:grpSpPr>
        <p:pic>
          <p:nvPicPr>
            <p:cNvPr id="11318" name="Rectangle 85">
              <a:extLst>
                <a:ext uri="{FF2B5EF4-FFF2-40B4-BE49-F238E27FC236}">
                  <a16:creationId xmlns:a16="http://schemas.microsoft.com/office/drawing/2014/main" id="{83452DC7-2B53-44D4-B319-9DE011277A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1" name="Text Box 83">
              <a:extLst>
                <a:ext uri="{FF2B5EF4-FFF2-40B4-BE49-F238E27FC236}">
                  <a16:creationId xmlns:a16="http://schemas.microsoft.com/office/drawing/2014/main" id="{3CF7216C-F5BA-424C-95C1-20C7DDFB0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2"/>
              <a:ext cx="555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sp>
        <p:nvSpPr>
          <p:cNvPr id="84" name="Text Box 53">
            <a:extLst>
              <a:ext uri="{FF2B5EF4-FFF2-40B4-BE49-F238E27FC236}">
                <a16:creationId xmlns:a16="http://schemas.microsoft.com/office/drawing/2014/main" id="{D29EE20F-EF3F-478D-9541-1A9338C72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53511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rgbClr val="FF3300"/>
                </a:solidFill>
                <a:latin typeface="+mj-lt"/>
              </a:rPr>
              <a:t>X</a:t>
            </a:r>
            <a:r>
              <a:rPr lang="en-US" altLang="zh-CN" b="1" baseline="-25000" dirty="0">
                <a:solidFill>
                  <a:srgbClr val="FF3300"/>
                </a:solidFill>
                <a:latin typeface="+mj-lt"/>
              </a:rPr>
              <a:t>1</a:t>
            </a:r>
            <a:r>
              <a:rPr lang="en-US" altLang="zh-CN" b="1" dirty="0">
                <a:solidFill>
                  <a:srgbClr val="FF3300"/>
                </a:solidFill>
                <a:latin typeface="+mj-lt"/>
              </a:rPr>
              <a:t>[0]</a:t>
            </a:r>
          </a:p>
        </p:txBody>
      </p:sp>
      <p:sp>
        <p:nvSpPr>
          <p:cNvPr id="85" name="Text Box 54">
            <a:extLst>
              <a:ext uri="{FF2B5EF4-FFF2-40B4-BE49-F238E27FC236}">
                <a16:creationId xmlns:a16="http://schemas.microsoft.com/office/drawing/2014/main" id="{0B67FA9F-67ED-44A8-B608-949F45CCD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12566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rgbClr val="FF3300"/>
                </a:solidFill>
                <a:latin typeface="+mj-lt"/>
              </a:rPr>
              <a:t>X</a:t>
            </a:r>
            <a:r>
              <a:rPr lang="en-US" altLang="zh-CN" b="1" baseline="-25000" dirty="0">
                <a:solidFill>
                  <a:srgbClr val="FF3300"/>
                </a:solidFill>
                <a:latin typeface="+mj-lt"/>
              </a:rPr>
              <a:t>1</a:t>
            </a:r>
            <a:r>
              <a:rPr lang="en-US" altLang="zh-CN" b="1" dirty="0">
                <a:solidFill>
                  <a:srgbClr val="FF3300"/>
                </a:solidFill>
                <a:latin typeface="+mj-lt"/>
              </a:rPr>
              <a:t>[1]</a:t>
            </a:r>
          </a:p>
        </p:txBody>
      </p:sp>
      <p:sp>
        <p:nvSpPr>
          <p:cNvPr id="86" name="Text Box 55">
            <a:extLst>
              <a:ext uri="{FF2B5EF4-FFF2-40B4-BE49-F238E27FC236}">
                <a16:creationId xmlns:a16="http://schemas.microsoft.com/office/drawing/2014/main" id="{8E138FA1-5BA1-43CE-BF5C-15E8D823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71621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>
                <a:solidFill>
                  <a:srgbClr val="FF3300"/>
                </a:solidFill>
                <a:latin typeface="+mj-lt"/>
              </a:rPr>
              <a:t>X</a:t>
            </a:r>
            <a:r>
              <a:rPr lang="en-US" altLang="zh-CN" b="1" baseline="-25000">
                <a:solidFill>
                  <a:srgbClr val="FF3300"/>
                </a:solidFill>
                <a:latin typeface="+mj-lt"/>
              </a:rPr>
              <a:t>1</a:t>
            </a:r>
            <a:r>
              <a:rPr lang="en-US" altLang="zh-CN" b="1">
                <a:solidFill>
                  <a:srgbClr val="FF3300"/>
                </a:solidFill>
                <a:latin typeface="+mj-lt"/>
              </a:rPr>
              <a:t>[2]</a:t>
            </a:r>
          </a:p>
        </p:txBody>
      </p:sp>
      <p:sp>
        <p:nvSpPr>
          <p:cNvPr id="87" name="Text Box 56">
            <a:extLst>
              <a:ext uri="{FF2B5EF4-FFF2-40B4-BE49-F238E27FC236}">
                <a16:creationId xmlns:a16="http://schemas.microsoft.com/office/drawing/2014/main" id="{DE6BBA69-C628-4097-8C78-60FF1BC5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2581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>
                <a:solidFill>
                  <a:srgbClr val="FF3300"/>
                </a:solidFill>
                <a:latin typeface="+mj-lt"/>
              </a:rPr>
              <a:t>X</a:t>
            </a:r>
            <a:r>
              <a:rPr lang="en-US" altLang="zh-CN" b="1" baseline="-25000">
                <a:solidFill>
                  <a:srgbClr val="FF3300"/>
                </a:solidFill>
                <a:latin typeface="+mj-lt"/>
              </a:rPr>
              <a:t>1</a:t>
            </a:r>
            <a:r>
              <a:rPr lang="en-US" altLang="zh-CN" b="1">
                <a:solidFill>
                  <a:srgbClr val="FF3300"/>
                </a:solidFill>
                <a:latin typeface="+mj-lt"/>
              </a:rPr>
              <a:t>[3]</a:t>
            </a:r>
          </a:p>
        </p:txBody>
      </p:sp>
      <p:sp>
        <p:nvSpPr>
          <p:cNvPr id="88" name="Text Box 57">
            <a:extLst>
              <a:ext uri="{FF2B5EF4-FFF2-40B4-BE49-F238E27FC236}">
                <a16:creationId xmlns:a16="http://schemas.microsoft.com/office/drawing/2014/main" id="{A1D83734-D32C-4CBD-A991-5C3772137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97351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rgbClr val="008000"/>
                </a:solidFill>
                <a:latin typeface="+mj-lt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</a:rPr>
              <a:t>[0]</a:t>
            </a:r>
          </a:p>
        </p:txBody>
      </p:sp>
      <p:sp>
        <p:nvSpPr>
          <p:cNvPr id="89" name="Text Box 58">
            <a:extLst>
              <a:ext uri="{FF2B5EF4-FFF2-40B4-BE49-F238E27FC236}">
                <a16:creationId xmlns:a16="http://schemas.microsoft.com/office/drawing/2014/main" id="{268487C5-5080-4DBA-A879-5357C10E4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458311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>
                <a:solidFill>
                  <a:srgbClr val="008000"/>
                </a:solidFill>
                <a:latin typeface="+mj-lt"/>
              </a:rPr>
              <a:t>X</a:t>
            </a:r>
            <a:r>
              <a:rPr lang="en-US" altLang="zh-CN" b="1" baseline="-25000">
                <a:solidFill>
                  <a:srgbClr val="008000"/>
                </a:solidFill>
                <a:latin typeface="+mj-lt"/>
              </a:rPr>
              <a:t>2</a:t>
            </a:r>
            <a:r>
              <a:rPr lang="en-US" altLang="zh-CN" b="1">
                <a:solidFill>
                  <a:srgbClr val="008000"/>
                </a:solidFill>
                <a:latin typeface="+mj-lt"/>
              </a:rPr>
              <a:t>[1]</a:t>
            </a:r>
          </a:p>
        </p:txBody>
      </p:sp>
      <p:sp>
        <p:nvSpPr>
          <p:cNvPr id="90" name="Text Box 59">
            <a:extLst>
              <a:ext uri="{FF2B5EF4-FFF2-40B4-BE49-F238E27FC236}">
                <a16:creationId xmlns:a16="http://schemas.microsoft.com/office/drawing/2014/main" id="{32BB7E1F-5169-4BFA-9EDB-50E2C9FD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517366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>
                <a:solidFill>
                  <a:srgbClr val="008000"/>
                </a:solidFill>
                <a:latin typeface="+mj-lt"/>
              </a:rPr>
              <a:t>X</a:t>
            </a:r>
            <a:r>
              <a:rPr lang="en-US" altLang="zh-CN" b="1" baseline="-25000">
                <a:solidFill>
                  <a:srgbClr val="008000"/>
                </a:solidFill>
                <a:latin typeface="+mj-lt"/>
              </a:rPr>
              <a:t>2</a:t>
            </a:r>
            <a:r>
              <a:rPr lang="en-US" altLang="zh-CN" b="1">
                <a:solidFill>
                  <a:srgbClr val="008000"/>
                </a:solidFill>
                <a:latin typeface="+mj-lt"/>
              </a:rPr>
              <a:t>[2]</a:t>
            </a:r>
          </a:p>
        </p:txBody>
      </p:sp>
      <p:sp>
        <p:nvSpPr>
          <p:cNvPr id="91" name="Text Box 60">
            <a:extLst>
              <a:ext uri="{FF2B5EF4-FFF2-40B4-BE49-F238E27FC236}">
                <a16:creationId xmlns:a16="http://schemas.microsoft.com/office/drawing/2014/main" id="{8F059B3D-76AD-4752-93E1-41E23C301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5783263"/>
            <a:ext cx="97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rgbClr val="008000"/>
                </a:solidFill>
                <a:latin typeface="+mj-lt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</a:rPr>
              <a:t>[3]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>
            <a:extLst>
              <a:ext uri="{FF2B5EF4-FFF2-40B4-BE49-F238E27FC236}">
                <a16:creationId xmlns:a16="http://schemas.microsoft.com/office/drawing/2014/main" id="{843FAB6B-9090-41F4-A239-4CBE2FCA9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1752600"/>
          <a:ext cx="8737600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Visio" r:id="rId4" imgW="5158851" imgH="2869764" progId="Visio.Drawing.11">
                  <p:embed/>
                </p:oleObj>
              </mc:Choice>
              <mc:Fallback>
                <p:oleObj name="Visio" r:id="rId4" imgW="5158851" imgH="286976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752600"/>
                        <a:ext cx="8737600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Line 4">
            <a:extLst>
              <a:ext uri="{FF2B5EF4-FFF2-40B4-BE49-F238E27FC236}">
                <a16:creationId xmlns:a16="http://schemas.microsoft.com/office/drawing/2014/main" id="{6AD42FF1-0252-40E6-A58D-71689C1C2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1466850"/>
            <a:ext cx="0" cy="5181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C174847C-67D0-4AA3-AB4F-F5EA2DE07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1466850"/>
            <a:ext cx="0" cy="5181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Text Box 6">
            <a:extLst>
              <a:ext uri="{FF2B5EF4-FFF2-40B4-BE49-F238E27FC236}">
                <a16:creationId xmlns:a16="http://schemas.microsoft.com/office/drawing/2014/main" id="{A0AB19A8-6661-4B11-AB57-E3E4049FE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1412875"/>
            <a:ext cx="154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第一级</a:t>
            </a:r>
          </a:p>
        </p:txBody>
      </p:sp>
      <p:sp>
        <p:nvSpPr>
          <p:cNvPr id="16390" name="Text Box 7">
            <a:extLst>
              <a:ext uri="{FF2B5EF4-FFF2-40B4-BE49-F238E27FC236}">
                <a16:creationId xmlns:a16="http://schemas.microsoft.com/office/drawing/2014/main" id="{54D99D0C-09F6-4846-B730-6143F29E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0" y="1412875"/>
            <a:ext cx="154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第二级</a:t>
            </a:r>
          </a:p>
        </p:txBody>
      </p:sp>
      <p:sp>
        <p:nvSpPr>
          <p:cNvPr id="16391" name="Text Box 8">
            <a:extLst>
              <a:ext uri="{FF2B5EF4-FFF2-40B4-BE49-F238E27FC236}">
                <a16:creationId xmlns:a16="http://schemas.microsoft.com/office/drawing/2014/main" id="{6C1B4585-2B11-4DC3-94D4-AA55B97E6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1412875"/>
            <a:ext cx="154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第三级</a:t>
            </a:r>
          </a:p>
        </p:txBody>
      </p:sp>
      <p:grpSp>
        <p:nvGrpSpPr>
          <p:cNvPr id="12296" name="Group 9">
            <a:extLst>
              <a:ext uri="{FF2B5EF4-FFF2-40B4-BE49-F238E27FC236}">
                <a16:creationId xmlns:a16="http://schemas.microsoft.com/office/drawing/2014/main" id="{43BEF0F0-A339-4FD6-A387-DD40937653DB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292225"/>
            <a:ext cx="8828087" cy="128588"/>
            <a:chOff x="0" y="0"/>
            <a:chExt cx="5561" cy="81"/>
          </a:xfrm>
        </p:grpSpPr>
        <p:pic>
          <p:nvPicPr>
            <p:cNvPr id="12299" name="Rectangle 14">
              <a:extLst>
                <a:ext uri="{FF2B5EF4-FFF2-40B4-BE49-F238E27FC236}">
                  <a16:creationId xmlns:a16="http://schemas.microsoft.com/office/drawing/2014/main" id="{07BB12DB-ABB4-4958-8132-05FB3D5C1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0CF07AD8-908F-4F38-933D-C7CEB161B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2"/>
              <a:ext cx="55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84">
            <a:extLst>
              <a:ext uri="{FF2B5EF4-FFF2-40B4-BE49-F238E27FC236}">
                <a16:creationId xmlns:a16="http://schemas.microsoft.com/office/drawing/2014/main" id="{C7B07BE2-0C38-42B4-A2EA-022EDCAC8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</a:rPr>
              <a:t>8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点基</a:t>
            </a:r>
            <a:r>
              <a:rPr lang="en-US" altLang="zh-CN" sz="3600" b="1" dirty="0">
                <a:solidFill>
                  <a:schemeClr val="tx2"/>
                </a:solidFill>
                <a:latin typeface="+mj-lt"/>
              </a:rPr>
              <a:t>2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时间抽取</a:t>
            </a:r>
            <a:r>
              <a:rPr lang="en-US" altLang="zh-CN" sz="3600" b="1" dirty="0">
                <a:solidFill>
                  <a:schemeClr val="tx2"/>
                </a:solidFill>
                <a:latin typeface="+mj-lt"/>
              </a:rPr>
              <a:t>FFT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算法流图</a:t>
            </a:r>
          </a:p>
        </p:txBody>
      </p:sp>
      <p:sp>
        <p:nvSpPr>
          <p:cNvPr id="3" name="动作按钮: 前进或下一项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CD8AC830-7071-49AD-B8FD-9F542A7EE8D6}"/>
              </a:ext>
            </a:extLst>
          </p:cNvPr>
          <p:cNvSpPr/>
          <p:nvPr/>
        </p:nvSpPr>
        <p:spPr>
          <a:xfrm>
            <a:off x="8623327" y="6460678"/>
            <a:ext cx="304773" cy="31273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  <p:bldP spid="1639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B2FE82B-90BA-4C4A-8DC2-F7324DA9D247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844675"/>
          <a:ext cx="4191000" cy="3261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算法</a:t>
                      </a: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复乘</a:t>
                      </a:r>
                      <a:endParaRPr lang="en-US" altLang="zh-CN" sz="2800" b="1" dirty="0"/>
                    </a:p>
                    <a:p>
                      <a:pPr algn="ctr"/>
                      <a:r>
                        <a:rPr lang="zh-CN" altLang="en-US" sz="2800" b="1" dirty="0"/>
                        <a:t>次数</a:t>
                      </a: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复加</a:t>
                      </a:r>
                      <a:endParaRPr lang="en-US" altLang="zh-CN" sz="2800" b="1" dirty="0"/>
                    </a:p>
                    <a:p>
                      <a:pPr algn="ctr"/>
                      <a:r>
                        <a:rPr lang="zh-CN" altLang="en-US" sz="2800" b="1" dirty="0"/>
                        <a:t>次数</a:t>
                      </a:r>
                    </a:p>
                  </a:txBody>
                  <a:tcPr marL="91442" marR="91442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696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直接计算</a:t>
                      </a:r>
                      <a:r>
                        <a:rPr lang="en-US" altLang="zh-CN" sz="2800" b="1" dirty="0"/>
                        <a:t>DFT</a:t>
                      </a:r>
                      <a:endParaRPr lang="zh-CN" altLang="en-US" sz="2800" b="1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/>
                        <a:t>N</a:t>
                      </a:r>
                      <a:r>
                        <a:rPr lang="en-US" altLang="zh-CN" sz="2800" b="1" baseline="30000" dirty="0"/>
                        <a:t>2</a:t>
                      </a:r>
                      <a:endParaRPr lang="zh-CN" altLang="en-US" sz="2800" b="1" baseline="30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(</a:t>
                      </a:r>
                      <a:r>
                        <a:rPr lang="en-US" altLang="zh-CN" sz="2800" b="1" i="1" dirty="0"/>
                        <a:t>N</a:t>
                      </a:r>
                      <a:r>
                        <a:rPr lang="en-US" altLang="zh-CN" sz="2800" b="1" dirty="0"/>
                        <a:t>-1)</a:t>
                      </a:r>
                      <a:r>
                        <a:rPr lang="en-US" altLang="zh-CN" sz="2800" b="1" i="1" dirty="0"/>
                        <a:t>N</a:t>
                      </a:r>
                      <a:endParaRPr lang="zh-CN" altLang="en-US" sz="2800" b="1" dirty="0"/>
                    </a:p>
                  </a:txBody>
                  <a:tcPr marL="91442" marR="91442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/>
                        <a:t>基</a:t>
                      </a:r>
                      <a:r>
                        <a:rPr lang="en-US" altLang="zh-CN" sz="2800" b="1" dirty="0"/>
                        <a:t>2</a:t>
                      </a:r>
                      <a:r>
                        <a:rPr lang="zh-CN" altLang="en-US" sz="2800" b="1" dirty="0"/>
                        <a:t>时间抽取</a:t>
                      </a:r>
                      <a:r>
                        <a:rPr lang="en-US" altLang="zh-CN" sz="2800" b="1" dirty="0"/>
                        <a:t>FFT</a:t>
                      </a:r>
                      <a:endParaRPr lang="zh-CN" altLang="en-US" sz="2800" b="1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endParaRPr lang="zh-CN" altLang="en-US" sz="2800" b="1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endParaRPr lang="zh-CN" altLang="en-US" sz="2800" b="1" dirty="0"/>
                    </a:p>
                  </a:txBody>
                  <a:tcPr marL="91442" marR="91442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410" name="Picture 2">
            <a:extLst>
              <a:ext uri="{FF2B5EF4-FFF2-40B4-BE49-F238E27FC236}">
                <a16:creationId xmlns:a16="http://schemas.microsoft.com/office/drawing/2014/main" id="{D9EF77AF-063E-43E8-8325-BD270E9B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5720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6" name="Rectangle 2">
            <a:extLst>
              <a:ext uri="{FF2B5EF4-FFF2-40B4-BE49-F238E27FC236}">
                <a16:creationId xmlns:a16="http://schemas.microsoft.com/office/drawing/2014/main" id="{43852F43-06DF-4479-88B0-3CB9766862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458200" cy="13716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3.1.3 </a:t>
            </a:r>
            <a:r>
              <a:rPr lang="zh-CN" altLang="en-US" sz="4000" dirty="0"/>
              <a:t>基</a:t>
            </a:r>
            <a:r>
              <a:rPr lang="en-US" altLang="zh-CN" sz="4000" dirty="0"/>
              <a:t>2</a:t>
            </a:r>
            <a:r>
              <a:rPr lang="zh-CN" altLang="en-US" sz="4000" dirty="0"/>
              <a:t>时间抽取</a:t>
            </a:r>
            <a:r>
              <a:rPr lang="en-US" altLang="zh-CN" sz="4000" dirty="0"/>
              <a:t>FFT</a:t>
            </a:r>
            <a:r>
              <a:rPr lang="zh-CN" altLang="en-US" sz="4000" dirty="0"/>
              <a:t>算法复杂度</a:t>
            </a: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0D4A1AA5-D85A-4325-9CEC-1EB1DEECC1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6563" y="4057650"/>
          <a:ext cx="12080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4057650"/>
                        <a:ext cx="120808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64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12">
            <a:extLst>
              <a:ext uri="{FF2B5EF4-FFF2-40B4-BE49-F238E27FC236}">
                <a16:creationId xmlns:a16="http://schemas.microsoft.com/office/drawing/2014/main" id="{FE7A0540-FE8D-4ADF-A31F-075A1845E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2133600"/>
            <a:ext cx="6810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  <a:ea typeface="幼圆" panose="02010509060101010101" pitchFamily="49" charset="-122"/>
              </a:rPr>
              <a:t>N </a:t>
            </a:r>
            <a:r>
              <a:rPr lang="en-US" altLang="zh-CN" sz="2900" b="1" baseline="30000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lang="en-US" altLang="zh-CN" sz="28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3D9499EE-76DB-470F-9C27-DD6DEB5E6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1575" y="4246563"/>
          <a:ext cx="12271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6" imgW="613912" imgH="396597" progId="Equation.DSMT4">
                  <p:embed/>
                </p:oleObj>
              </mc:Choice>
              <mc:Fallback>
                <p:oleObj name="Equation" r:id="rId6" imgW="613912" imgH="39659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4246563"/>
                        <a:ext cx="122713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0F898CFB-7828-435F-8EFC-7BC16F386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3413" y="4292600"/>
          <a:ext cx="11080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8" imgW="558720" imgH="228600" progId="Equation.DSMT4">
                  <p:embed/>
                </p:oleObj>
              </mc:Choice>
              <mc:Fallback>
                <p:oleObj name="Equation" r:id="rId8" imgW="5587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4292600"/>
                        <a:ext cx="11080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64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79460B-2B36-4EEA-8E7C-206E51EFE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334000"/>
            <a:ext cx="3733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直接计算</a:t>
            </a:r>
            <a:r>
              <a:rPr lang="en-US" altLang="zh-CN" sz="2400" b="1" dirty="0">
                <a:latin typeface="Times New Roman" panose="02020603050405020304" pitchFamily="18" charset="0"/>
              </a:rPr>
              <a:t>DFT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FFT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算法所需复乘次数比较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8C998-4E3F-4B12-B826-E0625357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40350"/>
            <a:ext cx="4191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越大，</a:t>
            </a:r>
            <a:r>
              <a:rPr lang="en-US" altLang="zh-CN" sz="2400" b="1">
                <a:latin typeface="Times New Roman" panose="02020603050405020304" pitchFamily="18" charset="0"/>
              </a:rPr>
              <a:t>FFT</a:t>
            </a:r>
            <a:r>
              <a:rPr lang="zh-CN" altLang="en-US" sz="2400" b="1">
                <a:latin typeface="Times New Roman" panose="02020603050405020304" pitchFamily="18" charset="0"/>
              </a:rPr>
              <a:t>算法与直接计算</a:t>
            </a:r>
            <a:r>
              <a:rPr lang="en-US" altLang="zh-CN" sz="2400" b="1">
                <a:latin typeface="Times New Roman" panose="02020603050405020304" pitchFamily="18" charset="0"/>
              </a:rPr>
              <a:t>DFT</a:t>
            </a:r>
            <a:r>
              <a:rPr lang="zh-CN" altLang="en-US" sz="2400" b="1">
                <a:latin typeface="Times New Roman" panose="02020603050405020304" pitchFamily="18" charset="0"/>
              </a:rPr>
              <a:t>相比，运算效率越高。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ldLvl="0" autoUpdateAnimBg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2A39A4A-4986-4311-9628-6802FC0B2C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3.1.4 </a:t>
            </a:r>
            <a:r>
              <a:rPr lang="zh-CN" altLang="en-US" sz="4000" dirty="0"/>
              <a:t>基</a:t>
            </a:r>
            <a:r>
              <a:rPr lang="en-US" altLang="zh-CN" sz="4000" dirty="0"/>
              <a:t>2</a:t>
            </a:r>
            <a:r>
              <a:rPr lang="zh-CN" altLang="en-US" sz="4000" dirty="0"/>
              <a:t>时间抽取</a:t>
            </a:r>
            <a:r>
              <a:rPr lang="en-US" altLang="zh-CN" sz="4000" dirty="0"/>
              <a:t>FFT</a:t>
            </a:r>
            <a:r>
              <a:rPr lang="zh-CN" altLang="en-US" sz="4000" dirty="0"/>
              <a:t>算法结构特点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E1DB6A5-CB80-4271-B119-83C5AFBB2A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）序列原位运算</a:t>
            </a: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）序列倒序运算</a:t>
            </a: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）旋转因子分布规律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EB70E51-7E60-49F5-BB15-EF0D1FCEEB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）序列原位(in-place)运算 ：</a:t>
            </a:r>
          </a:p>
        </p:txBody>
      </p:sp>
      <p:sp>
        <p:nvSpPr>
          <p:cNvPr id="19459" name="Text Box 17">
            <a:extLst>
              <a:ext uri="{FF2B5EF4-FFF2-40B4-BE49-F238E27FC236}">
                <a16:creationId xmlns:a16="http://schemas.microsoft.com/office/drawing/2014/main" id="{41370DB4-2A92-4E6A-B0C9-C232661AB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587625"/>
            <a:ext cx="1008063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en-US" altLang="zh-CN" b="1">
                <a:latin typeface="+mj-lt"/>
              </a:rPr>
              <a:t>[0]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en-US" altLang="zh-CN" b="1">
                <a:latin typeface="+mj-lt"/>
              </a:rPr>
              <a:t>[4]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en-US" altLang="zh-CN" b="1">
                <a:latin typeface="+mj-lt"/>
              </a:rPr>
              <a:t>[2]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en-US" altLang="zh-CN" b="1">
                <a:latin typeface="+mj-lt"/>
              </a:rPr>
              <a:t>[6]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en-US" altLang="zh-CN" b="1">
                <a:latin typeface="+mj-lt"/>
              </a:rPr>
              <a:t>[1]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en-US" altLang="zh-CN" b="1">
                <a:latin typeface="+mj-lt"/>
              </a:rPr>
              <a:t>[5]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en-US" altLang="zh-CN" b="1">
                <a:latin typeface="+mj-lt"/>
              </a:rPr>
              <a:t>[3]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en-US" altLang="zh-CN" b="1">
                <a:latin typeface="+mj-lt"/>
              </a:rPr>
              <a:t>[7]</a:t>
            </a:r>
          </a:p>
        </p:txBody>
      </p:sp>
      <p:sp>
        <p:nvSpPr>
          <p:cNvPr id="19460" name="Text Box 18">
            <a:extLst>
              <a:ext uri="{FF2B5EF4-FFF2-40B4-BE49-F238E27FC236}">
                <a16:creationId xmlns:a16="http://schemas.microsoft.com/office/drawing/2014/main" id="{C00A2F35-9EE9-47B4-8334-5FF1AEADC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587625"/>
            <a:ext cx="936625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(1)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(2)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(3)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(4)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(5)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(6)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(7)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(8)</a:t>
            </a:r>
          </a:p>
        </p:txBody>
      </p:sp>
      <p:sp>
        <p:nvSpPr>
          <p:cNvPr id="19461" name="Text Box 19">
            <a:extLst>
              <a:ext uri="{FF2B5EF4-FFF2-40B4-BE49-F238E27FC236}">
                <a16:creationId xmlns:a16="http://schemas.microsoft.com/office/drawing/2014/main" id="{EC5B0585-ABBD-4CA4-80BD-B6FA513C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08280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lt"/>
              </a:rPr>
              <a:t>输入序列</a:t>
            </a:r>
          </a:p>
        </p:txBody>
      </p:sp>
      <p:sp>
        <p:nvSpPr>
          <p:cNvPr id="19462" name="Text Box 20">
            <a:extLst>
              <a:ext uri="{FF2B5EF4-FFF2-40B4-BE49-F238E27FC236}">
                <a16:creationId xmlns:a16="http://schemas.microsoft.com/office/drawing/2014/main" id="{472EC4D0-4E3D-42A1-9614-92332BBC1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208280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存储单元</a:t>
            </a:r>
          </a:p>
        </p:txBody>
      </p:sp>
      <p:sp>
        <p:nvSpPr>
          <p:cNvPr id="19463" name="Text Box 21">
            <a:extLst>
              <a:ext uri="{FF2B5EF4-FFF2-40B4-BE49-F238E27FC236}">
                <a16:creationId xmlns:a16="http://schemas.microsoft.com/office/drawing/2014/main" id="{3B89D0C7-8336-4725-8A26-9685602E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892800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latin typeface="+mj-lt"/>
              </a:rPr>
              <a:t>第一级输出</a:t>
            </a:r>
          </a:p>
        </p:txBody>
      </p:sp>
      <p:sp>
        <p:nvSpPr>
          <p:cNvPr id="19464" name="Text Box 22">
            <a:extLst>
              <a:ext uri="{FF2B5EF4-FFF2-40B4-BE49-F238E27FC236}">
                <a16:creationId xmlns:a16="http://schemas.microsoft.com/office/drawing/2014/main" id="{161EC18A-E9D5-4F63-B5F4-1FBF504F5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082800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latin typeface="+mj-lt"/>
              </a:rPr>
              <a:t>第二级输入</a:t>
            </a:r>
          </a:p>
        </p:txBody>
      </p:sp>
      <p:sp>
        <p:nvSpPr>
          <p:cNvPr id="19465" name="Text Box 23">
            <a:extLst>
              <a:ext uri="{FF2B5EF4-FFF2-40B4-BE49-F238E27FC236}">
                <a16:creationId xmlns:a16="http://schemas.microsoft.com/office/drawing/2014/main" id="{2361A54D-0970-41A4-9038-35496B95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867400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latin typeface="+mj-lt"/>
              </a:rPr>
              <a:t>第二级输出</a:t>
            </a:r>
          </a:p>
        </p:txBody>
      </p:sp>
      <p:sp>
        <p:nvSpPr>
          <p:cNvPr id="19466" name="Text Box 24">
            <a:extLst>
              <a:ext uri="{FF2B5EF4-FFF2-40B4-BE49-F238E27FC236}">
                <a16:creationId xmlns:a16="http://schemas.microsoft.com/office/drawing/2014/main" id="{5D9855B3-33D6-4D43-8488-B0DFB4776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057400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latin typeface="+mj-lt"/>
              </a:rPr>
              <a:t>第三级输入</a:t>
            </a:r>
          </a:p>
        </p:txBody>
      </p:sp>
      <p:sp>
        <p:nvSpPr>
          <p:cNvPr id="19467" name="Text Box 25">
            <a:extLst>
              <a:ext uri="{FF2B5EF4-FFF2-40B4-BE49-F238E27FC236}">
                <a16:creationId xmlns:a16="http://schemas.microsoft.com/office/drawing/2014/main" id="{098D46C6-594D-473E-9554-B64580B8A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587625"/>
            <a:ext cx="1008062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en-US" altLang="zh-CN" b="1" baseline="-25000">
                <a:latin typeface="+mj-lt"/>
              </a:rPr>
              <a:t>1</a:t>
            </a:r>
            <a:r>
              <a:rPr lang="zh-CN" altLang="en-US" b="1" baseline="-25000">
                <a:latin typeface="+mj-lt"/>
              </a:rPr>
              <a:t>1</a:t>
            </a:r>
            <a:r>
              <a:rPr lang="en-US" altLang="zh-CN" b="1">
                <a:latin typeface="+mj-lt"/>
              </a:rPr>
              <a:t>[0]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en-US" altLang="zh-CN" b="1" baseline="-25000">
                <a:latin typeface="+mj-lt"/>
              </a:rPr>
              <a:t>1</a:t>
            </a:r>
            <a:r>
              <a:rPr lang="zh-CN" altLang="en-US" b="1" baseline="-25000">
                <a:latin typeface="+mj-lt"/>
              </a:rPr>
              <a:t>1</a:t>
            </a:r>
            <a:r>
              <a:rPr lang="en-US" altLang="zh-CN" b="1">
                <a:latin typeface="+mj-lt"/>
              </a:rPr>
              <a:t>[1]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12</a:t>
            </a:r>
            <a:r>
              <a:rPr lang="en-US" altLang="zh-CN" b="1">
                <a:latin typeface="+mj-lt"/>
              </a:rPr>
              <a:t>[0]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12</a:t>
            </a:r>
            <a:r>
              <a:rPr lang="en-US" altLang="zh-CN" b="1">
                <a:latin typeface="+mj-lt"/>
              </a:rPr>
              <a:t>[1]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21</a:t>
            </a:r>
            <a:r>
              <a:rPr lang="en-US" altLang="zh-CN" b="1">
                <a:latin typeface="+mj-lt"/>
              </a:rPr>
              <a:t>[0]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21</a:t>
            </a:r>
            <a:r>
              <a:rPr lang="en-US" altLang="zh-CN" b="1">
                <a:latin typeface="+mj-lt"/>
              </a:rPr>
              <a:t>[1]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22</a:t>
            </a:r>
            <a:r>
              <a:rPr lang="en-US" altLang="zh-CN" b="1">
                <a:latin typeface="+mj-lt"/>
              </a:rPr>
              <a:t>[0]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22</a:t>
            </a:r>
            <a:r>
              <a:rPr lang="en-US" altLang="zh-CN" b="1">
                <a:latin typeface="+mj-lt"/>
              </a:rPr>
              <a:t>[1]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B01F3A4D-B9DE-480D-98A0-6075C8012CF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803525"/>
            <a:ext cx="576263" cy="2900363"/>
            <a:chOff x="0" y="0"/>
            <a:chExt cx="363" cy="2449"/>
          </a:xfrm>
        </p:grpSpPr>
        <p:sp>
          <p:nvSpPr>
            <p:cNvPr id="32812" name="Line 26">
              <a:extLst>
                <a:ext uri="{FF2B5EF4-FFF2-40B4-BE49-F238E27FC236}">
                  <a16:creationId xmlns:a16="http://schemas.microsoft.com/office/drawing/2014/main" id="{A25930AB-38C2-4CA6-8FB2-D82B4B74C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2813" name="Line 27">
              <a:extLst>
                <a:ext uri="{FF2B5EF4-FFF2-40B4-BE49-F238E27FC236}">
                  <a16:creationId xmlns:a16="http://schemas.microsoft.com/office/drawing/2014/main" id="{7AE41679-EF98-4E8D-B46D-396D840D7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4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2814" name="Line 28">
              <a:extLst>
                <a:ext uri="{FF2B5EF4-FFF2-40B4-BE49-F238E27FC236}">
                  <a16:creationId xmlns:a16="http://schemas.microsoft.com/office/drawing/2014/main" id="{9BD3C344-CC90-4739-BE49-CB7041C09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9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2815" name="Line 29">
              <a:extLst>
                <a:ext uri="{FF2B5EF4-FFF2-40B4-BE49-F238E27FC236}">
                  <a16:creationId xmlns:a16="http://schemas.microsoft.com/office/drawing/2014/main" id="{7C7C01D8-9215-47B2-B30D-7BF22ADEA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2816" name="Line 30">
              <a:extLst>
                <a:ext uri="{FF2B5EF4-FFF2-40B4-BE49-F238E27FC236}">
                  <a16:creationId xmlns:a16="http://schemas.microsoft.com/office/drawing/2014/main" id="{7FEF52C3-2087-4C21-9AC8-A74B1FF5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9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2817" name="Line 31">
              <a:extLst>
                <a:ext uri="{FF2B5EF4-FFF2-40B4-BE49-F238E27FC236}">
                  <a16:creationId xmlns:a16="http://schemas.microsoft.com/office/drawing/2014/main" id="{7C5A80A2-3B8B-4FE0-9459-E9F902E3C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4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2818" name="Line 32">
              <a:extLst>
                <a:ext uri="{FF2B5EF4-FFF2-40B4-BE49-F238E27FC236}">
                  <a16:creationId xmlns:a16="http://schemas.microsoft.com/office/drawing/2014/main" id="{EB4BF9BC-7EAF-44FA-8A80-2456D4AF4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09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2819" name="Line 33">
              <a:extLst>
                <a:ext uri="{FF2B5EF4-FFF2-40B4-BE49-F238E27FC236}">
                  <a16:creationId xmlns:a16="http://schemas.microsoft.com/office/drawing/2014/main" id="{F5BC1049-8FC7-42C1-9DFC-782ECFA59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4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sp>
        <p:nvSpPr>
          <p:cNvPr id="19477" name="Text Box 34">
            <a:extLst>
              <a:ext uri="{FF2B5EF4-FFF2-40B4-BE49-F238E27FC236}">
                <a16:creationId xmlns:a16="http://schemas.microsoft.com/office/drawing/2014/main" id="{DFB4FE2E-7530-47A1-9662-950457072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2587625"/>
            <a:ext cx="936625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(1)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(2)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(3)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(4)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(5)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(6)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(7)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(8)</a:t>
            </a:r>
          </a:p>
        </p:txBody>
      </p:sp>
      <p:sp>
        <p:nvSpPr>
          <p:cNvPr id="19478" name="Line 35">
            <a:extLst>
              <a:ext uri="{FF2B5EF4-FFF2-40B4-BE49-F238E27FC236}">
                <a16:creationId xmlns:a16="http://schemas.microsoft.com/office/drawing/2014/main" id="{C3598D2E-1390-4F01-8AF3-008E5BD7C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28035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79" name="Line 36">
            <a:extLst>
              <a:ext uri="{FF2B5EF4-FFF2-40B4-BE49-F238E27FC236}">
                <a16:creationId xmlns:a16="http://schemas.microsoft.com/office/drawing/2014/main" id="{6215A8B6-4FD8-4470-8F4A-29FB0EA91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32162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80" name="Line 37">
            <a:extLst>
              <a:ext uri="{FF2B5EF4-FFF2-40B4-BE49-F238E27FC236}">
                <a16:creationId xmlns:a16="http://schemas.microsoft.com/office/drawing/2014/main" id="{27927F8D-55AC-4C9F-9070-EB7D767B0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363061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81" name="Line 38">
            <a:extLst>
              <a:ext uri="{FF2B5EF4-FFF2-40B4-BE49-F238E27FC236}">
                <a16:creationId xmlns:a16="http://schemas.microsoft.com/office/drawing/2014/main" id="{B7C42CD0-447A-4194-8BF1-D5F560E39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404495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82" name="Line 39">
            <a:extLst>
              <a:ext uri="{FF2B5EF4-FFF2-40B4-BE49-F238E27FC236}">
                <a16:creationId xmlns:a16="http://schemas.microsoft.com/office/drawing/2014/main" id="{B9236DCA-BAD5-44A0-89B1-5C81637BA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44608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83" name="Line 40">
            <a:extLst>
              <a:ext uri="{FF2B5EF4-FFF2-40B4-BE49-F238E27FC236}">
                <a16:creationId xmlns:a16="http://schemas.microsoft.com/office/drawing/2014/main" id="{B0E166EC-80C0-4EE9-8F30-09028D878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487521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84" name="Line 41">
            <a:extLst>
              <a:ext uri="{FF2B5EF4-FFF2-40B4-BE49-F238E27FC236}">
                <a16:creationId xmlns:a16="http://schemas.microsoft.com/office/drawing/2014/main" id="{C88FD8CD-8408-4CDB-B348-6100F3DEC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528955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85" name="Line 42">
            <a:extLst>
              <a:ext uri="{FF2B5EF4-FFF2-40B4-BE49-F238E27FC236}">
                <a16:creationId xmlns:a16="http://schemas.microsoft.com/office/drawing/2014/main" id="{4A82B5D4-7936-4CAE-9E0F-1C0F80B0E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570388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86" name="Text Box 43">
            <a:extLst>
              <a:ext uri="{FF2B5EF4-FFF2-40B4-BE49-F238E27FC236}">
                <a16:creationId xmlns:a16="http://schemas.microsoft.com/office/drawing/2014/main" id="{852EA68F-D111-4151-BA32-A9DA9C6F0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544763"/>
            <a:ext cx="1008062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1</a:t>
            </a:r>
            <a:r>
              <a:rPr lang="en-US" altLang="zh-CN" b="1">
                <a:latin typeface="+mj-lt"/>
              </a:rPr>
              <a:t>[0]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1</a:t>
            </a:r>
            <a:r>
              <a:rPr lang="en-US" altLang="zh-CN" b="1">
                <a:latin typeface="+mj-lt"/>
              </a:rPr>
              <a:t>[1]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1</a:t>
            </a:r>
            <a:r>
              <a:rPr lang="en-US" altLang="zh-CN" b="1">
                <a:latin typeface="+mj-lt"/>
              </a:rPr>
              <a:t>[2]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1</a:t>
            </a:r>
            <a:r>
              <a:rPr lang="en-US" altLang="zh-CN" b="1">
                <a:latin typeface="+mj-lt"/>
              </a:rPr>
              <a:t>[3]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2</a:t>
            </a:r>
            <a:r>
              <a:rPr lang="en-US" altLang="zh-CN" b="1">
                <a:latin typeface="+mj-lt"/>
              </a:rPr>
              <a:t>[0]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2</a:t>
            </a:r>
            <a:r>
              <a:rPr lang="en-US" altLang="zh-CN" b="1">
                <a:latin typeface="+mj-lt"/>
              </a:rPr>
              <a:t>[1]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2</a:t>
            </a:r>
            <a:r>
              <a:rPr lang="en-US" altLang="zh-CN" b="1">
                <a:latin typeface="+mj-lt"/>
              </a:rPr>
              <a:t>[2]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latin typeface="+mj-lt"/>
              </a:rPr>
              <a:t>X</a:t>
            </a:r>
            <a:r>
              <a:rPr lang="zh-CN" altLang="en-US" b="1" baseline="-25000">
                <a:latin typeface="+mj-lt"/>
              </a:rPr>
              <a:t>2</a:t>
            </a:r>
            <a:r>
              <a:rPr lang="en-US" altLang="zh-CN" b="1">
                <a:latin typeface="+mj-lt"/>
              </a:rPr>
              <a:t>[3]</a:t>
            </a:r>
          </a:p>
        </p:txBody>
      </p:sp>
      <p:sp>
        <p:nvSpPr>
          <p:cNvPr id="19487" name="Text Box 44">
            <a:extLst>
              <a:ext uri="{FF2B5EF4-FFF2-40B4-BE49-F238E27FC236}">
                <a16:creationId xmlns:a16="http://schemas.microsoft.com/office/drawing/2014/main" id="{CD9C716D-BE17-4DA9-A22D-1B80C8202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544763"/>
            <a:ext cx="936625" cy="325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(1)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(2)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(3)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(4)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(5)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(6)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(7)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(8)</a:t>
            </a:r>
          </a:p>
        </p:txBody>
      </p:sp>
      <p:sp>
        <p:nvSpPr>
          <p:cNvPr id="19488" name="Line 45">
            <a:extLst>
              <a:ext uri="{FF2B5EF4-FFF2-40B4-BE49-F238E27FC236}">
                <a16:creationId xmlns:a16="http://schemas.microsoft.com/office/drawing/2014/main" id="{C6BECA17-7CCA-4B3D-B8CF-9A16B1DC6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27606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89" name="Line 46">
            <a:extLst>
              <a:ext uri="{FF2B5EF4-FFF2-40B4-BE49-F238E27FC236}">
                <a16:creationId xmlns:a16="http://schemas.microsoft.com/office/drawing/2014/main" id="{6DB7729A-1B24-43DF-9D55-4AF202FCD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16865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90" name="Line 47">
            <a:extLst>
              <a:ext uri="{FF2B5EF4-FFF2-40B4-BE49-F238E27FC236}">
                <a16:creationId xmlns:a16="http://schemas.microsoft.com/office/drawing/2014/main" id="{21B32FBA-FAE3-4CF4-A81E-DF5A35673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5782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91" name="Line 48">
            <a:extLst>
              <a:ext uri="{FF2B5EF4-FFF2-40B4-BE49-F238E27FC236}">
                <a16:creationId xmlns:a16="http://schemas.microsoft.com/office/drawing/2014/main" id="{B57E1EF6-AA26-4794-8329-166216696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9878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92" name="Line 49">
            <a:extLst>
              <a:ext uri="{FF2B5EF4-FFF2-40B4-BE49-F238E27FC236}">
                <a16:creationId xmlns:a16="http://schemas.microsoft.com/office/drawing/2014/main" id="{A73F27D4-A2B1-48FD-B6E7-CD22E3335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3989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93" name="Line 50">
            <a:extLst>
              <a:ext uri="{FF2B5EF4-FFF2-40B4-BE49-F238E27FC236}">
                <a16:creationId xmlns:a16="http://schemas.microsoft.com/office/drawing/2014/main" id="{C4992709-6396-4DCF-8361-44052A99B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8085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94" name="Line 51">
            <a:extLst>
              <a:ext uri="{FF2B5EF4-FFF2-40B4-BE49-F238E27FC236}">
                <a16:creationId xmlns:a16="http://schemas.microsoft.com/office/drawing/2014/main" id="{2B075A83-A22F-4291-AADB-F27283414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521811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95" name="Line 52">
            <a:extLst>
              <a:ext uri="{FF2B5EF4-FFF2-40B4-BE49-F238E27FC236}">
                <a16:creationId xmlns:a16="http://schemas.microsoft.com/office/drawing/2014/main" id="{E198E4D4-05A7-438B-9B52-C9326ED4C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562768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96" name="Text Box 53">
            <a:extLst>
              <a:ext uri="{FF2B5EF4-FFF2-40B4-BE49-F238E27FC236}">
                <a16:creationId xmlns:a16="http://schemas.microsoft.com/office/drawing/2014/main" id="{C3F362E1-459C-4232-8EB4-C7FFE2A3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0" y="2587625"/>
            <a:ext cx="1008063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baseline="-25000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[0]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baseline="-25000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[1]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baseline="-25000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[2]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baseline="-25000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[3]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baseline="-25000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[4]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baseline="-25000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[5]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baseline="-25000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[6]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baseline="-25000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[7]</a:t>
            </a:r>
          </a:p>
        </p:txBody>
      </p:sp>
      <p:sp>
        <p:nvSpPr>
          <p:cNvPr id="19497" name="Text Box 54">
            <a:extLst>
              <a:ext uri="{FF2B5EF4-FFF2-40B4-BE49-F238E27FC236}">
                <a16:creationId xmlns:a16="http://schemas.microsoft.com/office/drawing/2014/main" id="{57365BA9-9CA5-42BE-9300-1B35FBB1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75" y="2587625"/>
            <a:ext cx="936625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(1)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(2)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(3)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(4)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(5)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(6)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(7)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(8)</a:t>
            </a:r>
          </a:p>
        </p:txBody>
      </p:sp>
      <p:sp>
        <p:nvSpPr>
          <p:cNvPr id="19498" name="Line 55">
            <a:extLst>
              <a:ext uri="{FF2B5EF4-FFF2-40B4-BE49-F238E27FC236}">
                <a16:creationId xmlns:a16="http://schemas.microsoft.com/office/drawing/2014/main" id="{09AECAE5-60CF-4578-815A-55DE5E02D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280352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499" name="Line 56">
            <a:extLst>
              <a:ext uri="{FF2B5EF4-FFF2-40B4-BE49-F238E27FC236}">
                <a16:creationId xmlns:a16="http://schemas.microsoft.com/office/drawing/2014/main" id="{CA19ABE5-E9A4-41A4-8451-EE0EA7E33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321627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500" name="Line 57">
            <a:extLst>
              <a:ext uri="{FF2B5EF4-FFF2-40B4-BE49-F238E27FC236}">
                <a16:creationId xmlns:a16="http://schemas.microsoft.com/office/drawing/2014/main" id="{66FF6D16-2215-4C21-A764-CA1E9516A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3630613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501" name="Line 58">
            <a:extLst>
              <a:ext uri="{FF2B5EF4-FFF2-40B4-BE49-F238E27FC236}">
                <a16:creationId xmlns:a16="http://schemas.microsoft.com/office/drawing/2014/main" id="{292D8CFF-5C36-4E7A-9E7D-616001764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404495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502" name="Line 59">
            <a:extLst>
              <a:ext uri="{FF2B5EF4-FFF2-40B4-BE49-F238E27FC236}">
                <a16:creationId xmlns:a16="http://schemas.microsoft.com/office/drawing/2014/main" id="{9FAE52AF-4429-4CD6-B73F-B538A79E1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446087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503" name="Line 60">
            <a:extLst>
              <a:ext uri="{FF2B5EF4-FFF2-40B4-BE49-F238E27FC236}">
                <a16:creationId xmlns:a16="http://schemas.microsoft.com/office/drawing/2014/main" id="{3AE289C2-3058-49A4-8ADE-938BFE61E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4875213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504" name="Line 61">
            <a:extLst>
              <a:ext uri="{FF2B5EF4-FFF2-40B4-BE49-F238E27FC236}">
                <a16:creationId xmlns:a16="http://schemas.microsoft.com/office/drawing/2014/main" id="{9ADF778D-3764-43AE-AB9D-DE8A8FECE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528955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505" name="Line 62">
            <a:extLst>
              <a:ext uri="{FF2B5EF4-FFF2-40B4-BE49-F238E27FC236}">
                <a16:creationId xmlns:a16="http://schemas.microsoft.com/office/drawing/2014/main" id="{07C71088-CF3A-4D09-9FED-A8EAD42F9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570388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9506" name="Text Box 63">
            <a:extLst>
              <a:ext uri="{FF2B5EF4-FFF2-40B4-BE49-F238E27FC236}">
                <a16:creationId xmlns:a16="http://schemas.microsoft.com/office/drawing/2014/main" id="{87D0B101-2265-44CB-A141-C951A4304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5892800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lt"/>
              </a:rPr>
              <a:t>第三级输出</a:t>
            </a:r>
          </a:p>
        </p:txBody>
      </p:sp>
      <p:sp>
        <p:nvSpPr>
          <p:cNvPr id="19507" name="Text Box 51">
            <a:extLst>
              <a:ext uri="{FF2B5EF4-FFF2-40B4-BE49-F238E27FC236}">
                <a16:creationId xmlns:a16="http://schemas.microsoft.com/office/drawing/2014/main" id="{8B418BF8-9E40-470D-BFE1-E15DBFFC1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1371600"/>
            <a:ext cx="4881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sz="2400" b="1" dirty="0">
                <a:latin typeface="+mj-lt"/>
              </a:rPr>
              <a:t>每级运算结果仍存储在原来位置。</a:t>
            </a:r>
          </a:p>
        </p:txBody>
      </p:sp>
      <p:sp>
        <p:nvSpPr>
          <p:cNvPr id="52" name="AutoShape 15">
            <a:hlinkClick r:id="rId3" action="ppaction://hlinksldjump"/>
            <a:extLst>
              <a:ext uri="{FF2B5EF4-FFF2-40B4-BE49-F238E27FC236}">
                <a16:creationId xmlns:a16="http://schemas.microsoft.com/office/drawing/2014/main" id="{6F1E582E-B4B0-4141-A990-0DF800C0E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248400"/>
            <a:ext cx="457200" cy="3810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9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9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9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9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9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9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9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9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9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9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9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9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9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9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9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9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9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9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9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9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9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9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9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9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9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9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9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9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9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9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9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1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  <p:bldP spid="19461" grpId="0" autoUpdateAnimBg="0"/>
      <p:bldP spid="19462" grpId="0" autoUpdateAnimBg="0"/>
      <p:bldP spid="19463" grpId="0" autoUpdateAnimBg="0"/>
      <p:bldP spid="19464" grpId="0" autoUpdateAnimBg="0"/>
      <p:bldP spid="19465" grpId="0" autoUpdateAnimBg="0"/>
      <p:bldP spid="19466" grpId="0" autoUpdateAnimBg="0"/>
      <p:bldP spid="19486" grpId="0" build="allAtOnce" bldLvl="0" autoUpdateAnimBg="0"/>
      <p:bldP spid="19487" grpId="0" build="allAtOnce" bldLvl="0" autoUpdateAnimBg="0"/>
      <p:bldP spid="19496" grpId="0" build="allAtOnce" bldLvl="0" autoUpdateAnimBg="0"/>
      <p:bldP spid="19497" grpId="0" build="allAtOnce" bldLvl="0" autoUpdateAnimBg="0"/>
      <p:bldP spid="19506" grpId="0" autoUpdateAnimBg="0"/>
      <p:bldP spid="19507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049DC5-A3B4-4724-A768-47616CC0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37" y="990664"/>
            <a:ext cx="7391326" cy="45555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E8F413C-2430-43B7-85DC-8F68E0ADB20E}"/>
              </a:ext>
            </a:extLst>
          </p:cNvPr>
          <p:cNvSpPr txBox="1"/>
          <p:nvPr/>
        </p:nvSpPr>
        <p:spPr>
          <a:xfrm>
            <a:off x="1371684" y="5486346"/>
            <a:ext cx="6476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蝶形结构在第一级后就不是输入节点与输出节点</a:t>
            </a:r>
            <a:r>
              <a:rPr lang="zh-CN" altLang="en-US" sz="2400" dirty="0">
                <a:solidFill>
                  <a:srgbClr val="FF0000"/>
                </a:solidFill>
              </a:rPr>
              <a:t>水平相邻</a:t>
            </a:r>
            <a:r>
              <a:rPr lang="zh-CN" altLang="en-US" sz="2400" dirty="0"/>
              <a:t>，所以无法实现</a:t>
            </a:r>
            <a:r>
              <a:rPr lang="zh-CN" altLang="en-US" sz="2400" dirty="0">
                <a:solidFill>
                  <a:srgbClr val="FF0000"/>
                </a:solidFill>
              </a:rPr>
              <a:t>原位运算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313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C44DACA-5F0D-4EE6-8CAE-AFA4E51C52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762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）序列倒序运算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F71AF480-E70C-46D3-B84E-22D4FF913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85800"/>
            <a:ext cx="341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baseline="-25000" dirty="0">
                <a:latin typeface="+mj-lt"/>
              </a:rPr>
              <a:t>0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EA2D4542-3270-4F11-80FB-9335806D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85800"/>
            <a:ext cx="481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baseline="-25000" dirty="0">
                <a:latin typeface="+mj-lt"/>
              </a:rPr>
              <a:t>1</a:t>
            </a:r>
          </a:p>
        </p:txBody>
      </p:sp>
      <p:sp>
        <p:nvSpPr>
          <p:cNvPr id="20485" name="Rectangle 8">
            <a:extLst>
              <a:ext uri="{FF2B5EF4-FFF2-40B4-BE49-F238E27FC236}">
                <a16:creationId xmlns:a16="http://schemas.microsoft.com/office/drawing/2014/main" id="{F922F2D4-343F-465C-967B-90E004951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85800"/>
            <a:ext cx="331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baseline="-25000" dirty="0">
                <a:latin typeface="+mj-lt"/>
              </a:rPr>
              <a:t>2</a:t>
            </a:r>
          </a:p>
        </p:txBody>
      </p:sp>
      <p:sp>
        <p:nvSpPr>
          <p:cNvPr id="35965" name="Rectangle 11">
            <a:extLst>
              <a:ext uri="{FF2B5EF4-FFF2-40B4-BE49-F238E27FC236}">
                <a16:creationId xmlns:a16="http://schemas.microsoft.com/office/drawing/2014/main" id="{E0E889C4-096D-4A2C-A0E7-8A7C6208F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57600"/>
            <a:ext cx="1128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[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2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1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0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]</a:t>
            </a:r>
          </a:p>
        </p:txBody>
      </p:sp>
      <p:sp>
        <p:nvSpPr>
          <p:cNvPr id="35952" name="Rectangle 33">
            <a:extLst>
              <a:ext uri="{FF2B5EF4-FFF2-40B4-BE49-F238E27FC236}">
                <a16:creationId xmlns:a16="http://schemas.microsoft.com/office/drawing/2014/main" id="{D2B6BD28-FD17-4298-AF03-41722FAF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1295400"/>
            <a:ext cx="153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5953" name="Rectangle 34">
            <a:extLst>
              <a:ext uri="{FF2B5EF4-FFF2-40B4-BE49-F238E27FC236}">
                <a16:creationId xmlns:a16="http://schemas.microsoft.com/office/drawing/2014/main" id="{BFAD3B29-656B-406D-B149-04B50E7A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743200"/>
            <a:ext cx="153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2" name="组合 134">
            <a:extLst>
              <a:ext uri="{FF2B5EF4-FFF2-40B4-BE49-F238E27FC236}">
                <a16:creationId xmlns:a16="http://schemas.microsoft.com/office/drawing/2014/main" id="{937CB6B7-605C-4924-AA21-92D8A5D07F5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438400"/>
            <a:ext cx="762000" cy="2890838"/>
            <a:chOff x="1676476" y="2535511"/>
            <a:chExt cx="2163763" cy="2890302"/>
          </a:xfrm>
        </p:grpSpPr>
        <p:sp>
          <p:nvSpPr>
            <p:cNvPr id="35921" name="Line 43">
              <a:extLst>
                <a:ext uri="{FF2B5EF4-FFF2-40B4-BE49-F238E27FC236}">
                  <a16:creationId xmlns:a16="http://schemas.microsoft.com/office/drawing/2014/main" id="{325A95A1-FFA2-475C-BF77-C28B4D25B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255" y="5413115"/>
              <a:ext cx="1406446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5923" name="Line 54">
              <a:extLst>
                <a:ext uri="{FF2B5EF4-FFF2-40B4-BE49-F238E27FC236}">
                  <a16:creationId xmlns:a16="http://schemas.microsoft.com/office/drawing/2014/main" id="{AFE7931C-234A-4DF6-9AFC-295BCB336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0271" y="2537099"/>
              <a:ext cx="1419968" cy="31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5924" name="Line 55">
              <a:extLst>
                <a:ext uri="{FF2B5EF4-FFF2-40B4-BE49-F238E27FC236}">
                  <a16:creationId xmlns:a16="http://schemas.microsoft.com/office/drawing/2014/main" id="{2C34B7F6-6BDA-4C09-97A9-A1AF2C21D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0271" y="2535511"/>
              <a:ext cx="0" cy="28903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5925" name="Line 56">
              <a:extLst>
                <a:ext uri="{FF2B5EF4-FFF2-40B4-BE49-F238E27FC236}">
                  <a16:creationId xmlns:a16="http://schemas.microsoft.com/office/drawing/2014/main" id="{73BF3047-3BBA-45F3-AF26-AEBC01FAB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76" y="3984630"/>
              <a:ext cx="752811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</p:grpSp>
      <p:sp>
        <p:nvSpPr>
          <p:cNvPr id="35927" name="Rectangle 66">
            <a:extLst>
              <a:ext uri="{FF2B5EF4-FFF2-40B4-BE49-F238E27FC236}">
                <a16:creationId xmlns:a16="http://schemas.microsoft.com/office/drawing/2014/main" id="{E4AC5E94-9EB0-4E4C-9829-E3206778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2057400"/>
            <a:ext cx="153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5928" name="Rectangle 67">
            <a:extLst>
              <a:ext uri="{FF2B5EF4-FFF2-40B4-BE49-F238E27FC236}">
                <a16:creationId xmlns:a16="http://schemas.microsoft.com/office/drawing/2014/main" id="{52B307ED-E23C-4245-B4E3-92F4A153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4953000"/>
            <a:ext cx="153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6" name="Rectangle 11">
            <a:extLst>
              <a:ext uri="{FF2B5EF4-FFF2-40B4-BE49-F238E27FC236}">
                <a16:creationId xmlns:a16="http://schemas.microsoft.com/office/drawing/2014/main" id="{B064E89F-4826-48AF-BAAC-3490BB1C0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1646238"/>
            <a:ext cx="97472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 0 0]</a:t>
            </a:r>
          </a:p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</a:rPr>
              <a:t>[0 1 0]</a:t>
            </a:r>
          </a:p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</a:rPr>
              <a:t>[1 0 0]</a:t>
            </a:r>
          </a:p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</a:rPr>
              <a:t>[1 1 0]</a:t>
            </a:r>
          </a:p>
        </p:txBody>
      </p:sp>
      <p:sp>
        <p:nvSpPr>
          <p:cNvPr id="137" name="Rectangle 11">
            <a:extLst>
              <a:ext uri="{FF2B5EF4-FFF2-40B4-BE49-F238E27FC236}">
                <a16:creationId xmlns:a16="http://schemas.microsoft.com/office/drawing/2014/main" id="{0BFEB699-7320-4A95-A79B-EA69F33CB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495800"/>
            <a:ext cx="9747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 0 1]</a:t>
            </a:r>
          </a:p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</a:rPr>
              <a:t>[0 1 1]</a:t>
            </a:r>
          </a:p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</a:rPr>
              <a:t>[1 0 1]</a:t>
            </a:r>
          </a:p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</a:rPr>
              <a:t>[1 1 1]</a:t>
            </a:r>
          </a:p>
        </p:txBody>
      </p:sp>
      <p:grpSp>
        <p:nvGrpSpPr>
          <p:cNvPr id="3" name="组合 98">
            <a:extLst>
              <a:ext uri="{FF2B5EF4-FFF2-40B4-BE49-F238E27FC236}">
                <a16:creationId xmlns:a16="http://schemas.microsoft.com/office/drawing/2014/main" id="{A0BF853A-EAA2-4A99-A70E-AAB155D1DBB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676400"/>
            <a:ext cx="1447800" cy="1447800"/>
            <a:chOff x="3200436" y="1676400"/>
            <a:chExt cx="1447764" cy="1447800"/>
          </a:xfrm>
        </p:grpSpPr>
        <p:grpSp>
          <p:nvGrpSpPr>
            <p:cNvPr id="37976" name="组合 97">
              <a:extLst>
                <a:ext uri="{FF2B5EF4-FFF2-40B4-BE49-F238E27FC236}">
                  <a16:creationId xmlns:a16="http://schemas.microsoft.com/office/drawing/2014/main" id="{A61AA099-03BD-4B5F-AA9D-3B9D36F68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8" y="1676400"/>
              <a:ext cx="380992" cy="1447800"/>
              <a:chOff x="3943350" y="1676400"/>
              <a:chExt cx="704850" cy="1447800"/>
            </a:xfrm>
          </p:grpSpPr>
          <p:sp>
            <p:nvSpPr>
              <p:cNvPr id="141" name="Line 43">
                <a:extLst>
                  <a:ext uri="{FF2B5EF4-FFF2-40B4-BE49-F238E27FC236}">
                    <a16:creationId xmlns:a16="http://schemas.microsoft.com/office/drawing/2014/main" id="{860A4475-7E70-45C9-AD5F-A4113FA9C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352" y="3117850"/>
                <a:ext cx="69310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142" name="Line 54">
                <a:extLst>
                  <a:ext uri="{FF2B5EF4-FFF2-40B4-BE49-F238E27FC236}">
                    <a16:creationId xmlns:a16="http://schemas.microsoft.com/office/drawing/2014/main" id="{4E7FC8A9-AD1C-4F32-AC24-F7711974E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9226" y="1677988"/>
                <a:ext cx="698974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143" name="Line 55">
                <a:extLst>
                  <a:ext uri="{FF2B5EF4-FFF2-40B4-BE49-F238E27FC236}">
                    <a16:creationId xmlns:a16="http://schemas.microsoft.com/office/drawing/2014/main" id="{9A755EB7-3C2C-4808-A54A-5398C6138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290" y="1676400"/>
                <a:ext cx="2936" cy="14478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144" name="Line 56">
              <a:extLst>
                <a:ext uri="{FF2B5EF4-FFF2-40B4-BE49-F238E27FC236}">
                  <a16:creationId xmlns:a16="http://schemas.microsoft.com/office/drawing/2014/main" id="{25E497A0-DCA3-4D85-94FF-3114FB83B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36" y="2401888"/>
              <a:ext cx="10667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</p:grpSp>
      <p:sp>
        <p:nvSpPr>
          <p:cNvPr id="145" name="矩形 144">
            <a:extLst>
              <a:ext uri="{FF2B5EF4-FFF2-40B4-BE49-F238E27FC236}">
                <a16:creationId xmlns:a16="http://schemas.microsoft.com/office/drawing/2014/main" id="{9D83242C-0B52-4467-9A80-FF05DA12173C}"/>
              </a:ext>
            </a:extLst>
          </p:cNvPr>
          <p:cNvSpPr/>
          <p:nvPr/>
        </p:nvSpPr>
        <p:spPr>
          <a:xfrm>
            <a:off x="2894013" y="1524000"/>
            <a:ext cx="228600" cy="1752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146" name="Rectangle 11">
            <a:extLst>
              <a:ext uri="{FF2B5EF4-FFF2-40B4-BE49-F238E27FC236}">
                <a16:creationId xmlns:a16="http://schemas.microsoft.com/office/drawing/2014/main" id="{403CD96E-9EDF-4627-A071-E787CA6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1295400"/>
            <a:ext cx="9747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 0 0]</a:t>
            </a:r>
          </a:p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</a:rPr>
              <a:t>[1 0 0]</a:t>
            </a:r>
          </a:p>
        </p:txBody>
      </p:sp>
      <p:sp>
        <p:nvSpPr>
          <p:cNvPr id="147" name="Rectangle 11">
            <a:extLst>
              <a:ext uri="{FF2B5EF4-FFF2-40B4-BE49-F238E27FC236}">
                <a16:creationId xmlns:a16="http://schemas.microsoft.com/office/drawing/2014/main" id="{B7CBF701-CA93-4547-BBCF-B3C2F4D2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2743200"/>
            <a:ext cx="9747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 1 0]</a:t>
            </a:r>
          </a:p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</a:rPr>
              <a:t>[1 1 0]</a:t>
            </a:r>
          </a:p>
        </p:txBody>
      </p:sp>
      <p:grpSp>
        <p:nvGrpSpPr>
          <p:cNvPr id="5" name="组合 106">
            <a:extLst>
              <a:ext uri="{FF2B5EF4-FFF2-40B4-BE49-F238E27FC236}">
                <a16:creationId xmlns:a16="http://schemas.microsoft.com/office/drawing/2014/main" id="{765F9B98-9BE5-4B5B-A545-7D4AF5D6F721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219200"/>
            <a:ext cx="1524000" cy="914400"/>
            <a:chOff x="5638772" y="1219200"/>
            <a:chExt cx="1523960" cy="914400"/>
          </a:xfrm>
        </p:grpSpPr>
        <p:grpSp>
          <p:nvGrpSpPr>
            <p:cNvPr id="37971" name="组合 105">
              <a:extLst>
                <a:ext uri="{FF2B5EF4-FFF2-40B4-BE49-F238E27FC236}">
                  <a16:creationId xmlns:a16="http://schemas.microsoft.com/office/drawing/2014/main" id="{65837C9E-69E5-4039-942E-43AB6EF2E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684" y="1219200"/>
              <a:ext cx="381048" cy="914400"/>
              <a:chOff x="6076950" y="1219200"/>
              <a:chExt cx="704850" cy="914400"/>
            </a:xfrm>
          </p:grpSpPr>
          <p:sp>
            <p:nvSpPr>
              <p:cNvPr id="149" name="Line 43">
                <a:extLst>
                  <a:ext uri="{FF2B5EF4-FFF2-40B4-BE49-F238E27FC236}">
                    <a16:creationId xmlns:a16="http://schemas.microsoft.com/office/drawing/2014/main" id="{2CB2E72E-0775-4E79-9FD0-9C318FE61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77057" y="2128838"/>
                <a:ext cx="692997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150" name="Line 54">
                <a:extLst>
                  <a:ext uri="{FF2B5EF4-FFF2-40B4-BE49-F238E27FC236}">
                    <a16:creationId xmlns:a16="http://schemas.microsoft.com/office/drawing/2014/main" id="{174325C4-ED37-46CD-ABAF-36262B40A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82930" y="1219200"/>
                <a:ext cx="69887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151" name="Line 55">
                <a:extLst>
                  <a:ext uri="{FF2B5EF4-FFF2-40B4-BE49-F238E27FC236}">
                    <a16:creationId xmlns:a16="http://schemas.microsoft.com/office/drawing/2014/main" id="{63A50B12-0700-41A0-9C96-03E99F3D3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79995" y="1219200"/>
                <a:ext cx="2936" cy="9144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152" name="Line 56">
              <a:extLst>
                <a:ext uri="{FF2B5EF4-FFF2-40B4-BE49-F238E27FC236}">
                  <a16:creationId xmlns:a16="http://schemas.microsoft.com/office/drawing/2014/main" id="{7BC7BB65-36F4-46CA-8281-3AC81BCC5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772" y="1677988"/>
              <a:ext cx="11429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</p:grpSp>
      <p:sp>
        <p:nvSpPr>
          <p:cNvPr id="153" name="Rectangle 11">
            <a:extLst>
              <a:ext uri="{FF2B5EF4-FFF2-40B4-BE49-F238E27FC236}">
                <a16:creationId xmlns:a16="http://schemas.microsoft.com/office/drawing/2014/main" id="{A9A2E732-8F31-45EE-96D1-47E7C34F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974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 0 0]</a:t>
            </a:r>
          </a:p>
        </p:txBody>
      </p:sp>
      <p:sp>
        <p:nvSpPr>
          <p:cNvPr id="154" name="Rectangle 11">
            <a:extLst>
              <a:ext uri="{FF2B5EF4-FFF2-40B4-BE49-F238E27FC236}">
                <a16:creationId xmlns:a16="http://schemas.microsoft.com/office/drawing/2014/main" id="{DF2E2941-91A4-4F8E-B085-7889771A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905000"/>
            <a:ext cx="974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[1 0 0]</a:t>
            </a:r>
          </a:p>
        </p:txBody>
      </p:sp>
      <p:sp>
        <p:nvSpPr>
          <p:cNvPr id="155" name="Rectangle 11">
            <a:extLst>
              <a:ext uri="{FF2B5EF4-FFF2-40B4-BE49-F238E27FC236}">
                <a16:creationId xmlns:a16="http://schemas.microsoft.com/office/drawing/2014/main" id="{6B61F276-3A9A-4C58-9969-0919AF044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1981200"/>
            <a:ext cx="1025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[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2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1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0]</a:t>
            </a:r>
          </a:p>
        </p:txBody>
      </p:sp>
      <p:sp>
        <p:nvSpPr>
          <p:cNvPr id="157" name="Rectangle 11">
            <a:extLst>
              <a:ext uri="{FF2B5EF4-FFF2-40B4-BE49-F238E27FC236}">
                <a16:creationId xmlns:a16="http://schemas.microsoft.com/office/drawing/2014/main" id="{290A9368-DCE0-4122-8730-A2FAAB83D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1295400"/>
            <a:ext cx="1050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[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2 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0 0]</a:t>
            </a:r>
          </a:p>
        </p:txBody>
      </p:sp>
      <p:sp>
        <p:nvSpPr>
          <p:cNvPr id="161" name="Rectangle 33">
            <a:extLst>
              <a:ext uri="{FF2B5EF4-FFF2-40B4-BE49-F238E27FC236}">
                <a16:creationId xmlns:a16="http://schemas.microsoft.com/office/drawing/2014/main" id="{7AF981E2-C473-473E-96EC-FE0887D4D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203700"/>
            <a:ext cx="153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2" name="Rectangle 34">
            <a:extLst>
              <a:ext uri="{FF2B5EF4-FFF2-40B4-BE49-F238E27FC236}">
                <a16:creationId xmlns:a16="http://schemas.microsoft.com/office/drawing/2014/main" id="{61B51FA8-9BFA-45C8-B994-2CD29B94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5638800"/>
            <a:ext cx="153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8" name="Rectangle 11">
            <a:extLst>
              <a:ext uri="{FF2B5EF4-FFF2-40B4-BE49-F238E27FC236}">
                <a16:creationId xmlns:a16="http://schemas.microsoft.com/office/drawing/2014/main" id="{9AFE4942-5DD9-4808-9F00-BB9AB2F4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4138613"/>
            <a:ext cx="9747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 0 1]</a:t>
            </a:r>
          </a:p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</a:rPr>
              <a:t>[1 0 1]</a:t>
            </a:r>
          </a:p>
        </p:txBody>
      </p:sp>
      <p:sp>
        <p:nvSpPr>
          <p:cNvPr id="169" name="Rectangle 11">
            <a:extLst>
              <a:ext uri="{FF2B5EF4-FFF2-40B4-BE49-F238E27FC236}">
                <a16:creationId xmlns:a16="http://schemas.microsoft.com/office/drawing/2014/main" id="{8236B92B-2981-4D96-9DFF-CB7EA67B2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5662613"/>
            <a:ext cx="9747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 1 1]</a:t>
            </a:r>
          </a:p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</a:rPr>
              <a:t>[1 1 1]</a:t>
            </a:r>
          </a:p>
        </p:txBody>
      </p:sp>
      <p:sp>
        <p:nvSpPr>
          <p:cNvPr id="170" name="Rectangle 11">
            <a:extLst>
              <a:ext uri="{FF2B5EF4-FFF2-40B4-BE49-F238E27FC236}">
                <a16:creationId xmlns:a16="http://schemas.microsoft.com/office/drawing/2014/main" id="{34E918C6-6FC0-4BA5-962A-D961E230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4876800"/>
            <a:ext cx="1025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[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2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1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1]</a:t>
            </a:r>
          </a:p>
        </p:txBody>
      </p:sp>
      <p:sp>
        <p:nvSpPr>
          <p:cNvPr id="200" name="Rectangle 11">
            <a:extLst>
              <a:ext uri="{FF2B5EF4-FFF2-40B4-BE49-F238E27FC236}">
                <a16:creationId xmlns:a16="http://schemas.microsoft.com/office/drawing/2014/main" id="{E18D9C24-3917-4449-A58F-B001BE3FA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438400"/>
            <a:ext cx="974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 1 0]</a:t>
            </a:r>
          </a:p>
        </p:txBody>
      </p:sp>
      <p:sp>
        <p:nvSpPr>
          <p:cNvPr id="201" name="Rectangle 11">
            <a:extLst>
              <a:ext uri="{FF2B5EF4-FFF2-40B4-BE49-F238E27FC236}">
                <a16:creationId xmlns:a16="http://schemas.microsoft.com/office/drawing/2014/main" id="{03CE94DC-8E03-466C-963F-905C3CEC4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352800"/>
            <a:ext cx="974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[1 1 0]</a:t>
            </a:r>
          </a:p>
        </p:txBody>
      </p:sp>
      <p:sp>
        <p:nvSpPr>
          <p:cNvPr id="232" name="Rectangle 11">
            <a:extLst>
              <a:ext uri="{FF2B5EF4-FFF2-40B4-BE49-F238E27FC236}">
                <a16:creationId xmlns:a16="http://schemas.microsoft.com/office/drawing/2014/main" id="{6169ED30-BC8C-434B-8D18-F7DF52254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897313"/>
            <a:ext cx="974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 0 1]</a:t>
            </a:r>
          </a:p>
        </p:txBody>
      </p:sp>
      <p:sp>
        <p:nvSpPr>
          <p:cNvPr id="233" name="Rectangle 11">
            <a:extLst>
              <a:ext uri="{FF2B5EF4-FFF2-40B4-BE49-F238E27FC236}">
                <a16:creationId xmlns:a16="http://schemas.microsoft.com/office/drawing/2014/main" id="{A18FE14B-BC0A-4237-ACDE-611A1543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811713"/>
            <a:ext cx="974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[1 0 1]</a:t>
            </a:r>
          </a:p>
        </p:txBody>
      </p:sp>
      <p:sp>
        <p:nvSpPr>
          <p:cNvPr id="240" name="Rectangle 11">
            <a:extLst>
              <a:ext uri="{FF2B5EF4-FFF2-40B4-BE49-F238E27FC236}">
                <a16:creationId xmlns:a16="http://schemas.microsoft.com/office/drawing/2014/main" id="{54564AFA-458F-44C5-A141-F3E9607A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345113"/>
            <a:ext cx="974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 1 1]</a:t>
            </a:r>
          </a:p>
        </p:txBody>
      </p:sp>
      <p:sp>
        <p:nvSpPr>
          <p:cNvPr id="241" name="Rectangle 11">
            <a:extLst>
              <a:ext uri="{FF2B5EF4-FFF2-40B4-BE49-F238E27FC236}">
                <a16:creationId xmlns:a16="http://schemas.microsoft.com/office/drawing/2014/main" id="{B9D141EE-E0BA-46E1-AB61-2EB469F95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259513"/>
            <a:ext cx="974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[1 1 1]</a:t>
            </a:r>
          </a:p>
        </p:txBody>
      </p:sp>
      <p:sp>
        <p:nvSpPr>
          <p:cNvPr id="75" name="Rectangle 33">
            <a:extLst>
              <a:ext uri="{FF2B5EF4-FFF2-40B4-BE49-F238E27FC236}">
                <a16:creationId xmlns:a16="http://schemas.microsoft.com/office/drawing/2014/main" id="{EF1244DE-1B22-4AD3-A645-83C289E4A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914400"/>
            <a:ext cx="153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6" name="Rectangle 34">
            <a:extLst>
              <a:ext uri="{FF2B5EF4-FFF2-40B4-BE49-F238E27FC236}">
                <a16:creationId xmlns:a16="http://schemas.microsoft.com/office/drawing/2014/main" id="{A224C2CF-AD47-4298-BDD4-75FD3E3E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1828800"/>
            <a:ext cx="153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7" name="Rectangle 33">
            <a:extLst>
              <a:ext uri="{FF2B5EF4-FFF2-40B4-BE49-F238E27FC236}">
                <a16:creationId xmlns:a16="http://schemas.microsoft.com/office/drawing/2014/main" id="{F86B1CBA-80C4-4B36-AE5F-7DCBAD5CD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2362200"/>
            <a:ext cx="153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8" name="Rectangle 34">
            <a:extLst>
              <a:ext uri="{FF2B5EF4-FFF2-40B4-BE49-F238E27FC236}">
                <a16:creationId xmlns:a16="http://schemas.microsoft.com/office/drawing/2014/main" id="{B075B770-E139-4412-97ED-A870A61A4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3276600"/>
            <a:ext cx="153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" name="Rectangle 33">
            <a:extLst>
              <a:ext uri="{FF2B5EF4-FFF2-40B4-BE49-F238E27FC236}">
                <a16:creationId xmlns:a16="http://schemas.microsoft.com/office/drawing/2014/main" id="{861B7213-9BB0-4A59-AD5D-EC5016E0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3810000"/>
            <a:ext cx="153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0" name="Rectangle 34">
            <a:extLst>
              <a:ext uri="{FF2B5EF4-FFF2-40B4-BE49-F238E27FC236}">
                <a16:creationId xmlns:a16="http://schemas.microsoft.com/office/drawing/2014/main" id="{3693A5A5-A647-4D05-87FE-9553CA3A6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724400"/>
            <a:ext cx="153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33">
            <a:extLst>
              <a:ext uri="{FF2B5EF4-FFF2-40B4-BE49-F238E27FC236}">
                <a16:creationId xmlns:a16="http://schemas.microsoft.com/office/drawing/2014/main" id="{44690283-9406-4CF4-A302-C39BD596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5257800"/>
            <a:ext cx="153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" name="Rectangle 34">
            <a:extLst>
              <a:ext uri="{FF2B5EF4-FFF2-40B4-BE49-F238E27FC236}">
                <a16:creationId xmlns:a16="http://schemas.microsoft.com/office/drawing/2014/main" id="{902B87C1-1DC4-4865-A5A3-BA630653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6172200"/>
            <a:ext cx="153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F608357-2FFC-4347-995C-4B743E1715AB}"/>
              </a:ext>
            </a:extLst>
          </p:cNvPr>
          <p:cNvSpPr/>
          <p:nvPr/>
        </p:nvSpPr>
        <p:spPr>
          <a:xfrm>
            <a:off x="2894013" y="4343400"/>
            <a:ext cx="228600" cy="1752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82E3BD3-7B26-4EC5-8D26-D2942B8953CC}"/>
              </a:ext>
            </a:extLst>
          </p:cNvPr>
          <p:cNvSpPr/>
          <p:nvPr/>
        </p:nvSpPr>
        <p:spPr>
          <a:xfrm>
            <a:off x="5105400" y="1143000"/>
            <a:ext cx="228600" cy="990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777167C-8B70-452C-B46D-1AF004F18B0D}"/>
              </a:ext>
            </a:extLst>
          </p:cNvPr>
          <p:cNvSpPr/>
          <p:nvPr/>
        </p:nvSpPr>
        <p:spPr>
          <a:xfrm>
            <a:off x="5105400" y="2590800"/>
            <a:ext cx="228600" cy="990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254F5EA-CBE9-4F9A-AF35-4431155F8C6F}"/>
              </a:ext>
            </a:extLst>
          </p:cNvPr>
          <p:cNvSpPr/>
          <p:nvPr/>
        </p:nvSpPr>
        <p:spPr>
          <a:xfrm>
            <a:off x="5105400" y="4038600"/>
            <a:ext cx="228600" cy="990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097DD47-C5A3-4D83-A8A7-8243DD9446AD}"/>
              </a:ext>
            </a:extLst>
          </p:cNvPr>
          <p:cNvSpPr/>
          <p:nvPr/>
        </p:nvSpPr>
        <p:spPr>
          <a:xfrm>
            <a:off x="5105400" y="5486400"/>
            <a:ext cx="228600" cy="990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j-lt"/>
            </a:endParaRPr>
          </a:p>
        </p:txBody>
      </p:sp>
      <p:grpSp>
        <p:nvGrpSpPr>
          <p:cNvPr id="7" name="组合 96">
            <a:extLst>
              <a:ext uri="{FF2B5EF4-FFF2-40B4-BE49-F238E27FC236}">
                <a16:creationId xmlns:a16="http://schemas.microsoft.com/office/drawing/2014/main" id="{FB78DF84-6172-4F8A-A42B-423CD043584C}"/>
              </a:ext>
            </a:extLst>
          </p:cNvPr>
          <p:cNvGrpSpPr>
            <a:grpSpLocks/>
          </p:cNvGrpSpPr>
          <p:nvPr/>
        </p:nvGrpSpPr>
        <p:grpSpPr bwMode="auto">
          <a:xfrm>
            <a:off x="8462963" y="990600"/>
            <a:ext cx="512762" cy="5638800"/>
            <a:chOff x="8016759" y="990664"/>
            <a:chExt cx="512961" cy="5638245"/>
          </a:xfrm>
        </p:grpSpPr>
        <p:sp>
          <p:nvSpPr>
            <p:cNvPr id="89" name="Rectangle 11">
              <a:extLst>
                <a:ext uri="{FF2B5EF4-FFF2-40B4-BE49-F238E27FC236}">
                  <a16:creationId xmlns:a16="http://schemas.microsoft.com/office/drawing/2014/main" id="{799FB92D-CBA1-4D1D-962E-8B42BEF1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759" y="990664"/>
              <a:ext cx="512961" cy="369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b="1" i="1" dirty="0">
                  <a:latin typeface="+mj-lt"/>
                </a:rPr>
                <a:t>x</a:t>
              </a:r>
              <a:r>
                <a:rPr lang="en-US" altLang="zh-CN" sz="2400" b="1" dirty="0">
                  <a:latin typeface="+mj-lt"/>
                </a:rPr>
                <a:t>[0]</a:t>
              </a:r>
            </a:p>
          </p:txBody>
        </p:sp>
        <p:sp>
          <p:nvSpPr>
            <p:cNvPr id="90" name="Rectangle 11">
              <a:extLst>
                <a:ext uri="{FF2B5EF4-FFF2-40B4-BE49-F238E27FC236}">
                  <a16:creationId xmlns:a16="http://schemas.microsoft.com/office/drawing/2014/main" id="{D1C925D7-8C36-47D9-A9DA-9BCA3583A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759" y="1904974"/>
              <a:ext cx="512961" cy="369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b="1" i="1" dirty="0">
                  <a:latin typeface="+mj-lt"/>
                </a:rPr>
                <a:t>x</a:t>
              </a:r>
              <a:r>
                <a:rPr lang="en-US" altLang="zh-CN" sz="2400" b="1" dirty="0">
                  <a:latin typeface="+mj-lt"/>
                </a:rPr>
                <a:t>[4]</a:t>
              </a: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FB0131B-ADAC-4921-BB3F-E13D069E9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759" y="2438322"/>
              <a:ext cx="512961" cy="369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b="1" i="1" dirty="0">
                  <a:latin typeface="+mj-lt"/>
                </a:rPr>
                <a:t>x</a:t>
              </a:r>
              <a:r>
                <a:rPr lang="en-US" altLang="zh-CN" sz="2400" b="1" dirty="0">
                  <a:latin typeface="+mj-lt"/>
                </a:rPr>
                <a:t>[2]</a:t>
              </a:r>
            </a:p>
          </p:txBody>
        </p:sp>
        <p:sp>
          <p:nvSpPr>
            <p:cNvPr id="92" name="Rectangle 11">
              <a:extLst>
                <a:ext uri="{FF2B5EF4-FFF2-40B4-BE49-F238E27FC236}">
                  <a16:creationId xmlns:a16="http://schemas.microsoft.com/office/drawing/2014/main" id="{23E13666-23B6-4C95-9845-632E64F82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759" y="3352631"/>
              <a:ext cx="512961" cy="369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b="1" i="1" dirty="0">
                  <a:latin typeface="+mj-lt"/>
                </a:rPr>
                <a:t>x</a:t>
              </a:r>
              <a:r>
                <a:rPr lang="en-US" altLang="zh-CN" sz="2400" b="1" dirty="0">
                  <a:latin typeface="+mj-lt"/>
                </a:rPr>
                <a:t>[6]</a:t>
              </a:r>
            </a:p>
          </p:txBody>
        </p:sp>
        <p:sp>
          <p:nvSpPr>
            <p:cNvPr id="93" name="Rectangle 11">
              <a:extLst>
                <a:ext uri="{FF2B5EF4-FFF2-40B4-BE49-F238E27FC236}">
                  <a16:creationId xmlns:a16="http://schemas.microsoft.com/office/drawing/2014/main" id="{9761588D-63A0-41C3-AB0D-0E36E9733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759" y="3897091"/>
              <a:ext cx="512961" cy="369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b="1" i="1" dirty="0">
                  <a:latin typeface="+mj-lt"/>
                </a:rPr>
                <a:t>x</a:t>
              </a:r>
              <a:r>
                <a:rPr lang="en-US" altLang="zh-CN" sz="2400" b="1" dirty="0">
                  <a:latin typeface="+mj-lt"/>
                </a:rPr>
                <a:t>[1]</a:t>
              </a:r>
            </a:p>
          </p:txBody>
        </p:sp>
        <p:sp>
          <p:nvSpPr>
            <p:cNvPr id="94" name="Rectangle 11">
              <a:extLst>
                <a:ext uri="{FF2B5EF4-FFF2-40B4-BE49-F238E27FC236}">
                  <a16:creationId xmlns:a16="http://schemas.microsoft.com/office/drawing/2014/main" id="{FB5705C2-545B-4560-86E3-59E9C5B01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759" y="4811401"/>
              <a:ext cx="512961" cy="369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b="1" i="1" dirty="0">
                  <a:latin typeface="+mj-lt"/>
                </a:rPr>
                <a:t>x</a:t>
              </a:r>
              <a:r>
                <a:rPr lang="en-US" altLang="zh-CN" sz="2400" b="1" dirty="0">
                  <a:latin typeface="+mj-lt"/>
                </a:rPr>
                <a:t>[5]</a:t>
              </a:r>
            </a:p>
          </p:txBody>
        </p:sp>
        <p:sp>
          <p:nvSpPr>
            <p:cNvPr id="95" name="Rectangle 11">
              <a:extLst>
                <a:ext uri="{FF2B5EF4-FFF2-40B4-BE49-F238E27FC236}">
                  <a16:creationId xmlns:a16="http://schemas.microsoft.com/office/drawing/2014/main" id="{0319DDFA-60A9-48E8-8BFA-CDB652FE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759" y="5344748"/>
              <a:ext cx="512961" cy="369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b="1" i="1" dirty="0">
                  <a:latin typeface="+mj-lt"/>
                </a:rPr>
                <a:t>x</a:t>
              </a:r>
              <a:r>
                <a:rPr lang="en-US" altLang="zh-CN" sz="2400" b="1" dirty="0">
                  <a:latin typeface="+mj-lt"/>
                </a:rPr>
                <a:t>[3]</a:t>
              </a:r>
            </a:p>
          </p:txBody>
        </p:sp>
        <p:sp>
          <p:nvSpPr>
            <p:cNvPr id="96" name="Rectangle 11">
              <a:extLst>
                <a:ext uri="{FF2B5EF4-FFF2-40B4-BE49-F238E27FC236}">
                  <a16:creationId xmlns:a16="http://schemas.microsoft.com/office/drawing/2014/main" id="{383A0A1F-3791-499E-92BD-DCAD4C63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759" y="6259058"/>
              <a:ext cx="512961" cy="369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b="1" i="1" dirty="0">
                  <a:latin typeface="+mj-lt"/>
                </a:rPr>
                <a:t>x</a:t>
              </a:r>
              <a:r>
                <a:rPr lang="en-US" altLang="zh-CN" sz="2400" b="1" dirty="0">
                  <a:latin typeface="+mj-lt"/>
                </a:rPr>
                <a:t>[7]</a:t>
              </a:r>
            </a:p>
          </p:txBody>
        </p:sp>
      </p:grpSp>
      <p:grpSp>
        <p:nvGrpSpPr>
          <p:cNvPr id="8" name="组合 99">
            <a:extLst>
              <a:ext uri="{FF2B5EF4-FFF2-40B4-BE49-F238E27FC236}">
                <a16:creationId xmlns:a16="http://schemas.microsoft.com/office/drawing/2014/main" id="{3E87DD43-9A6C-48CF-9FE7-65F9EF28ADA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572000"/>
            <a:ext cx="1447800" cy="1447800"/>
            <a:chOff x="3200436" y="1676400"/>
            <a:chExt cx="1447764" cy="1447800"/>
          </a:xfrm>
        </p:grpSpPr>
        <p:grpSp>
          <p:nvGrpSpPr>
            <p:cNvPr id="37958" name="组合 100">
              <a:extLst>
                <a:ext uri="{FF2B5EF4-FFF2-40B4-BE49-F238E27FC236}">
                  <a16:creationId xmlns:a16="http://schemas.microsoft.com/office/drawing/2014/main" id="{1E9910EF-4EC9-4138-A5E9-BCDAB1066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8" y="1676400"/>
              <a:ext cx="380992" cy="1447800"/>
              <a:chOff x="3943350" y="1676400"/>
              <a:chExt cx="704850" cy="1447800"/>
            </a:xfrm>
          </p:grpSpPr>
          <p:sp>
            <p:nvSpPr>
              <p:cNvPr id="103" name="Line 43">
                <a:extLst>
                  <a:ext uri="{FF2B5EF4-FFF2-40B4-BE49-F238E27FC236}">
                    <a16:creationId xmlns:a16="http://schemas.microsoft.com/office/drawing/2014/main" id="{70408372-CD7E-440B-8A4E-B0D605EB5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352" y="3117850"/>
                <a:ext cx="69310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104" name="Line 54">
                <a:extLst>
                  <a:ext uri="{FF2B5EF4-FFF2-40B4-BE49-F238E27FC236}">
                    <a16:creationId xmlns:a16="http://schemas.microsoft.com/office/drawing/2014/main" id="{70FA8F12-26E4-4311-8A6A-020A3F7D7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9226" y="1677988"/>
                <a:ext cx="698974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105" name="Line 55">
                <a:extLst>
                  <a:ext uri="{FF2B5EF4-FFF2-40B4-BE49-F238E27FC236}">
                    <a16:creationId xmlns:a16="http://schemas.microsoft.com/office/drawing/2014/main" id="{E14B28C3-B6C2-431E-8313-2AEAC65B7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290" y="1676400"/>
                <a:ext cx="2936" cy="14478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102" name="Line 56">
              <a:extLst>
                <a:ext uri="{FF2B5EF4-FFF2-40B4-BE49-F238E27FC236}">
                  <a16:creationId xmlns:a16="http://schemas.microsoft.com/office/drawing/2014/main" id="{E049D66B-AAFD-4B17-888B-223131753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36" y="2401888"/>
              <a:ext cx="10667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</p:grpSp>
      <p:grpSp>
        <p:nvGrpSpPr>
          <p:cNvPr id="10" name="组合 107">
            <a:extLst>
              <a:ext uri="{FF2B5EF4-FFF2-40B4-BE49-F238E27FC236}">
                <a16:creationId xmlns:a16="http://schemas.microsoft.com/office/drawing/2014/main" id="{04EC8B94-71F5-456F-8945-492C2CCC2232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667000"/>
            <a:ext cx="1524000" cy="914400"/>
            <a:chOff x="5638772" y="1219200"/>
            <a:chExt cx="1523960" cy="914400"/>
          </a:xfrm>
        </p:grpSpPr>
        <p:grpSp>
          <p:nvGrpSpPr>
            <p:cNvPr id="37953" name="组合 108">
              <a:extLst>
                <a:ext uri="{FF2B5EF4-FFF2-40B4-BE49-F238E27FC236}">
                  <a16:creationId xmlns:a16="http://schemas.microsoft.com/office/drawing/2014/main" id="{4EE8B648-F957-4A15-A69F-DA8C4998C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684" y="1219200"/>
              <a:ext cx="381048" cy="914400"/>
              <a:chOff x="6076950" y="1219200"/>
              <a:chExt cx="704850" cy="914400"/>
            </a:xfrm>
          </p:grpSpPr>
          <p:sp>
            <p:nvSpPr>
              <p:cNvPr id="111" name="Line 43">
                <a:extLst>
                  <a:ext uri="{FF2B5EF4-FFF2-40B4-BE49-F238E27FC236}">
                    <a16:creationId xmlns:a16="http://schemas.microsoft.com/office/drawing/2014/main" id="{E6F00A18-1E17-4B41-9AA5-44598CEDE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77057" y="2128838"/>
                <a:ext cx="692997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112" name="Line 54">
                <a:extLst>
                  <a:ext uri="{FF2B5EF4-FFF2-40B4-BE49-F238E27FC236}">
                    <a16:creationId xmlns:a16="http://schemas.microsoft.com/office/drawing/2014/main" id="{83E6A0F6-7B55-4E04-BB99-5F3B7D8C2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82930" y="1219200"/>
                <a:ext cx="69887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113" name="Line 55">
                <a:extLst>
                  <a:ext uri="{FF2B5EF4-FFF2-40B4-BE49-F238E27FC236}">
                    <a16:creationId xmlns:a16="http://schemas.microsoft.com/office/drawing/2014/main" id="{E8C5F62C-A2BC-42E2-850A-36CA60BB1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79995" y="1219200"/>
                <a:ext cx="2936" cy="9144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110" name="Line 56">
              <a:extLst>
                <a:ext uri="{FF2B5EF4-FFF2-40B4-BE49-F238E27FC236}">
                  <a16:creationId xmlns:a16="http://schemas.microsoft.com/office/drawing/2014/main" id="{68FD6AEF-3720-4C5A-8125-2C4D5CF6D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772" y="1677988"/>
              <a:ext cx="11429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</p:grpSp>
      <p:sp>
        <p:nvSpPr>
          <p:cNvPr id="114" name="Rectangle 11">
            <a:extLst>
              <a:ext uri="{FF2B5EF4-FFF2-40B4-BE49-F238E27FC236}">
                <a16:creationId xmlns:a16="http://schemas.microsoft.com/office/drawing/2014/main" id="{ED64151E-E4A9-44DA-92DD-89843C1A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2743200"/>
            <a:ext cx="1050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[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2 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1 0]</a:t>
            </a:r>
          </a:p>
        </p:txBody>
      </p:sp>
      <p:grpSp>
        <p:nvGrpSpPr>
          <p:cNvPr id="12" name="组合 114">
            <a:extLst>
              <a:ext uri="{FF2B5EF4-FFF2-40B4-BE49-F238E27FC236}">
                <a16:creationId xmlns:a16="http://schemas.microsoft.com/office/drawing/2014/main" id="{6DAF7E57-E22B-4E0D-BFAB-DA9D08B0CFD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114800"/>
            <a:ext cx="1524000" cy="914400"/>
            <a:chOff x="5638772" y="1219200"/>
            <a:chExt cx="1523960" cy="914400"/>
          </a:xfrm>
        </p:grpSpPr>
        <p:grpSp>
          <p:nvGrpSpPr>
            <p:cNvPr id="37948" name="组合 115">
              <a:extLst>
                <a:ext uri="{FF2B5EF4-FFF2-40B4-BE49-F238E27FC236}">
                  <a16:creationId xmlns:a16="http://schemas.microsoft.com/office/drawing/2014/main" id="{B4C38588-6512-4DB8-AED0-8EE9F82E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684" y="1219200"/>
              <a:ext cx="381048" cy="914400"/>
              <a:chOff x="6076950" y="1219200"/>
              <a:chExt cx="704850" cy="914400"/>
            </a:xfrm>
          </p:grpSpPr>
          <p:sp>
            <p:nvSpPr>
              <p:cNvPr id="118" name="Line 43">
                <a:extLst>
                  <a:ext uri="{FF2B5EF4-FFF2-40B4-BE49-F238E27FC236}">
                    <a16:creationId xmlns:a16="http://schemas.microsoft.com/office/drawing/2014/main" id="{5D45ED15-708B-4EBB-A86C-710EC0A83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77057" y="2128838"/>
                <a:ext cx="692997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119" name="Line 54">
                <a:extLst>
                  <a:ext uri="{FF2B5EF4-FFF2-40B4-BE49-F238E27FC236}">
                    <a16:creationId xmlns:a16="http://schemas.microsoft.com/office/drawing/2014/main" id="{FD70B870-1F3B-4EEA-90C9-B67D05E37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82930" y="1219200"/>
                <a:ext cx="69887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120" name="Line 55">
                <a:extLst>
                  <a:ext uri="{FF2B5EF4-FFF2-40B4-BE49-F238E27FC236}">
                    <a16:creationId xmlns:a16="http://schemas.microsoft.com/office/drawing/2014/main" id="{40274B26-180B-4C1C-AA5C-7820BEE0E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79995" y="1219200"/>
                <a:ext cx="2936" cy="9144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117" name="Line 56">
              <a:extLst>
                <a:ext uri="{FF2B5EF4-FFF2-40B4-BE49-F238E27FC236}">
                  <a16:creationId xmlns:a16="http://schemas.microsoft.com/office/drawing/2014/main" id="{26E4A341-F920-4507-871A-FE3EF2E17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772" y="1677988"/>
              <a:ext cx="11429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</p:grpSp>
      <p:sp>
        <p:nvSpPr>
          <p:cNvPr id="121" name="Rectangle 11">
            <a:extLst>
              <a:ext uri="{FF2B5EF4-FFF2-40B4-BE49-F238E27FC236}">
                <a16:creationId xmlns:a16="http://schemas.microsoft.com/office/drawing/2014/main" id="{231CAF40-4EFA-4CC9-B380-6DCE4020A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4191000"/>
            <a:ext cx="1050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[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2 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0 1]</a:t>
            </a:r>
          </a:p>
        </p:txBody>
      </p:sp>
      <p:grpSp>
        <p:nvGrpSpPr>
          <p:cNvPr id="14" name="组合 121">
            <a:extLst>
              <a:ext uri="{FF2B5EF4-FFF2-40B4-BE49-F238E27FC236}">
                <a16:creationId xmlns:a16="http://schemas.microsoft.com/office/drawing/2014/main" id="{CD13E82F-D16A-4E0F-BD36-5384BD96BDA0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562600"/>
            <a:ext cx="1524000" cy="914400"/>
            <a:chOff x="5638772" y="1219200"/>
            <a:chExt cx="1523960" cy="914400"/>
          </a:xfrm>
        </p:grpSpPr>
        <p:grpSp>
          <p:nvGrpSpPr>
            <p:cNvPr id="37943" name="组合 122">
              <a:extLst>
                <a:ext uri="{FF2B5EF4-FFF2-40B4-BE49-F238E27FC236}">
                  <a16:creationId xmlns:a16="http://schemas.microsoft.com/office/drawing/2014/main" id="{BEAA7FBB-6689-4464-A71B-45F8E494D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684" y="1219200"/>
              <a:ext cx="381048" cy="914400"/>
              <a:chOff x="6076950" y="1219200"/>
              <a:chExt cx="704850" cy="914400"/>
            </a:xfrm>
          </p:grpSpPr>
          <p:sp>
            <p:nvSpPr>
              <p:cNvPr id="125" name="Line 43">
                <a:extLst>
                  <a:ext uri="{FF2B5EF4-FFF2-40B4-BE49-F238E27FC236}">
                    <a16:creationId xmlns:a16="http://schemas.microsoft.com/office/drawing/2014/main" id="{25521257-4BF3-423C-A548-A43B7B2589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77057" y="2128838"/>
                <a:ext cx="692997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126" name="Line 54">
                <a:extLst>
                  <a:ext uri="{FF2B5EF4-FFF2-40B4-BE49-F238E27FC236}">
                    <a16:creationId xmlns:a16="http://schemas.microsoft.com/office/drawing/2014/main" id="{92CD2673-866A-4280-A0C3-D7098B20B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82930" y="1219200"/>
                <a:ext cx="69887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127" name="Line 55">
                <a:extLst>
                  <a:ext uri="{FF2B5EF4-FFF2-40B4-BE49-F238E27FC236}">
                    <a16:creationId xmlns:a16="http://schemas.microsoft.com/office/drawing/2014/main" id="{BE2378AB-57E6-4D72-9BF6-D55CE0079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79995" y="1219200"/>
                <a:ext cx="2936" cy="9144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124" name="Line 56">
              <a:extLst>
                <a:ext uri="{FF2B5EF4-FFF2-40B4-BE49-F238E27FC236}">
                  <a16:creationId xmlns:a16="http://schemas.microsoft.com/office/drawing/2014/main" id="{1652DE86-FD38-45C9-81C1-EA39DB9B2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772" y="1677988"/>
              <a:ext cx="11429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</p:grpSp>
      <p:sp>
        <p:nvSpPr>
          <p:cNvPr id="128" name="Rectangle 11">
            <a:extLst>
              <a:ext uri="{FF2B5EF4-FFF2-40B4-BE49-F238E27FC236}">
                <a16:creationId xmlns:a16="http://schemas.microsoft.com/office/drawing/2014/main" id="{72BC28CD-61EA-40A7-AD40-5F613A75D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5638800"/>
            <a:ext cx="1050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x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[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2 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1 1]</a:t>
            </a:r>
          </a:p>
        </p:txBody>
      </p:sp>
      <p:sp>
        <p:nvSpPr>
          <p:cNvPr id="97" name="AutoShape 15">
            <a:hlinkClick r:id="rId2" action="ppaction://hlinksldjump"/>
            <a:extLst>
              <a:ext uri="{FF2B5EF4-FFF2-40B4-BE49-F238E27FC236}">
                <a16:creationId xmlns:a16="http://schemas.microsoft.com/office/drawing/2014/main" id="{8CEBBD75-DD91-45A2-ADAB-F9242A71E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29" y="6357144"/>
            <a:ext cx="457200" cy="3810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 autoUpdateAnimBg="0"/>
      <p:bldP spid="20485" grpId="0" autoUpdateAnimBg="0"/>
      <p:bldP spid="35965" grpId="0"/>
      <p:bldP spid="35952" grpId="0"/>
      <p:bldP spid="35953" grpId="0"/>
      <p:bldP spid="35927" grpId="0"/>
      <p:bldP spid="35928" grpId="0"/>
      <p:bldP spid="136" grpId="0"/>
      <p:bldP spid="137" grpId="0"/>
      <p:bldP spid="145" grpId="0" animBg="1"/>
      <p:bldP spid="146" grpId="0"/>
      <p:bldP spid="147" grpId="0"/>
      <p:bldP spid="153" grpId="0"/>
      <p:bldP spid="154" grpId="0"/>
      <p:bldP spid="155" grpId="0"/>
      <p:bldP spid="157" grpId="0"/>
      <p:bldP spid="161" grpId="0"/>
      <p:bldP spid="162" grpId="0"/>
      <p:bldP spid="168" grpId="0"/>
      <p:bldP spid="169" grpId="0"/>
      <p:bldP spid="170" grpId="0"/>
      <p:bldP spid="200" grpId="0"/>
      <p:bldP spid="201" grpId="0"/>
      <p:bldP spid="232" grpId="0"/>
      <p:bldP spid="233" grpId="0"/>
      <p:bldP spid="240" grpId="0"/>
      <p:bldP spid="241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114" grpId="0"/>
      <p:bldP spid="121" grpId="0"/>
      <p:bldP spid="1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83347C51-002C-4398-9D51-266730FC2C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/>
              <a:t>问题的提出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6EFFEFF-58C7-4956-A3A2-77586FAB5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92" y="3200406"/>
            <a:ext cx="47692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点序列</a:t>
            </a:r>
            <a:r>
              <a:rPr lang="en-US" altLang="zh-CN" sz="2800" b="1" dirty="0">
                <a:latin typeface="Times New Roman" panose="02020603050405020304" pitchFamily="18" charset="0"/>
              </a:rPr>
              <a:t>DFT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的计算复杂度：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D94409D4-CE50-4648-BB59-8F57529E5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424360"/>
              </p:ext>
            </p:extLst>
          </p:nvPr>
        </p:nvGraphicFramePr>
        <p:xfrm>
          <a:off x="1408113" y="1828800"/>
          <a:ext cx="605948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2426952" imgH="432127" progId="Equation.DSMT4">
                  <p:embed/>
                </p:oleObj>
              </mc:Choice>
              <mc:Fallback>
                <p:oleObj name="Equation" r:id="rId4" imgW="2426952" imgH="43212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1828800"/>
                        <a:ext cx="6059487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490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9">
            <a:extLst>
              <a:ext uri="{FF2B5EF4-FFF2-40B4-BE49-F238E27FC236}">
                <a16:creationId xmlns:a16="http://schemas.microsoft.com/office/drawing/2014/main" id="{9E10DFFE-A88D-4E73-AA4F-E8FFFD48E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59225"/>
            <a:ext cx="165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复数加法</a:t>
            </a: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5CB5B0CA-B3B3-435F-A1C8-D0F43194D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397510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-1)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7" name="Text Box 11">
            <a:extLst>
              <a:ext uri="{FF2B5EF4-FFF2-40B4-BE49-F238E27FC236}">
                <a16:creationId xmlns:a16="http://schemas.microsoft.com/office/drawing/2014/main" id="{69E0B90A-D2C4-402E-AD5A-FE7BA0EC4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959225"/>
            <a:ext cx="1771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复数乘法</a:t>
            </a:r>
          </a:p>
        </p:txBody>
      </p:sp>
      <p:sp>
        <p:nvSpPr>
          <p:cNvPr id="5128" name="Text Box 12">
            <a:extLst>
              <a:ext uri="{FF2B5EF4-FFF2-40B4-BE49-F238E27FC236}">
                <a16:creationId xmlns:a16="http://schemas.microsoft.com/office/drawing/2014/main" id="{6A65D3CE-E377-4230-AF7F-E32042349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973513"/>
            <a:ext cx="876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9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5E781749-3202-48FF-9B66-2D5168C86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4814888"/>
            <a:ext cx="6464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如何提高DFT的运算效率？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5" grpId="0" autoUpdateAnimBg="0"/>
      <p:bldP spid="5126" grpId="0" autoUpdateAnimBg="0"/>
      <p:bldP spid="5127" grpId="0" autoUpdateAnimBg="0"/>
      <p:bldP spid="512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>
            <a:extLst>
              <a:ext uri="{FF2B5EF4-FFF2-40B4-BE49-F238E27FC236}">
                <a16:creationId xmlns:a16="http://schemas.microsoft.com/office/drawing/2014/main" id="{8053753B-9C1B-47F5-BB17-77DAF7AFE7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倒序的实现</a:t>
            </a:r>
            <a:r>
              <a:rPr lang="en-US" altLang="zh-CN" sz="3200" dirty="0"/>
              <a:t>——</a:t>
            </a:r>
            <a:r>
              <a:rPr lang="zh-CN" altLang="en-US" sz="3200" dirty="0"/>
              <a:t>变址</a:t>
            </a:r>
          </a:p>
        </p:txBody>
      </p:sp>
      <p:grpSp>
        <p:nvGrpSpPr>
          <p:cNvPr id="14342" name="Group 3">
            <a:extLst>
              <a:ext uri="{FF2B5EF4-FFF2-40B4-BE49-F238E27FC236}">
                <a16:creationId xmlns:a16="http://schemas.microsoft.com/office/drawing/2014/main" id="{DE48B6F1-6277-43B4-BAAC-C934A21AD21F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262063"/>
            <a:ext cx="8828087" cy="128587"/>
            <a:chOff x="0" y="0"/>
            <a:chExt cx="5561" cy="81"/>
          </a:xfrm>
        </p:grpSpPr>
        <p:pic>
          <p:nvPicPr>
            <p:cNvPr id="14361" name="Rectangle 3">
              <a:extLst>
                <a:ext uri="{FF2B5EF4-FFF2-40B4-BE49-F238E27FC236}">
                  <a16:creationId xmlns:a16="http://schemas.microsoft.com/office/drawing/2014/main" id="{96641EB7-B68E-489F-9EA9-E95AA60619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2" name="Text Box 5">
              <a:extLst>
                <a:ext uri="{FF2B5EF4-FFF2-40B4-BE49-F238E27FC236}">
                  <a16:creationId xmlns:a16="http://schemas.microsoft.com/office/drawing/2014/main" id="{CB30AEA2-9AFB-4578-8025-F3654C0D0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4"/>
              <a:ext cx="55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/>
            </a:p>
          </p:txBody>
        </p:sp>
      </p:grpSp>
      <p:sp>
        <p:nvSpPr>
          <p:cNvPr id="21510" name="Text Box 4">
            <a:extLst>
              <a:ext uri="{FF2B5EF4-FFF2-40B4-BE49-F238E27FC236}">
                <a16:creationId xmlns:a16="http://schemas.microsoft.com/office/drawing/2014/main" id="{AD49CD65-8D2D-447E-9EF2-07BB9BDE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89138"/>
            <a:ext cx="863600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(1)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(2)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(3)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(4)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(5)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(6)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(7)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(8)</a:t>
            </a:r>
          </a:p>
        </p:txBody>
      </p:sp>
      <p:sp>
        <p:nvSpPr>
          <p:cNvPr id="21511" name="Text Box 5">
            <a:extLst>
              <a:ext uri="{FF2B5EF4-FFF2-40B4-BE49-F238E27FC236}">
                <a16:creationId xmlns:a16="http://schemas.microsoft.com/office/drawing/2014/main" id="{180FD79A-7387-4122-AFC7-960E9248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84313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存储单元</a:t>
            </a:r>
          </a:p>
        </p:txBody>
      </p:sp>
      <p:sp>
        <p:nvSpPr>
          <p:cNvPr id="21512" name="Text Box 6">
            <a:extLst>
              <a:ext uri="{FF2B5EF4-FFF2-40B4-BE49-F238E27FC236}">
                <a16:creationId xmlns:a16="http://schemas.microsoft.com/office/drawing/2014/main" id="{4D3AC8B5-E11A-4AA7-B3B9-750A6D3B4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1989138"/>
            <a:ext cx="1368425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[000]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[001]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[010]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[011]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[100]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[101]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[110]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[111]</a:t>
            </a:r>
          </a:p>
        </p:txBody>
      </p:sp>
      <p:sp>
        <p:nvSpPr>
          <p:cNvPr id="21513" name="Text Box 7">
            <a:extLst>
              <a:ext uri="{FF2B5EF4-FFF2-40B4-BE49-F238E27FC236}">
                <a16:creationId xmlns:a16="http://schemas.microsoft.com/office/drawing/2014/main" id="{7211FB67-2404-4864-99FF-F52AC49FA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989138"/>
            <a:ext cx="1223963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[000]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[100]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[010]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[110]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[001]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[101]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[011]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[111]</a:t>
            </a:r>
          </a:p>
        </p:txBody>
      </p:sp>
      <p:sp>
        <p:nvSpPr>
          <p:cNvPr id="21514" name="Text Box 8">
            <a:extLst>
              <a:ext uri="{FF2B5EF4-FFF2-40B4-BE49-F238E27FC236}">
                <a16:creationId xmlns:a16="http://schemas.microsoft.com/office/drawing/2014/main" id="{56364A8C-4255-46BA-BA6B-7376B873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1484313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自然顺序输入</a:t>
            </a:r>
          </a:p>
        </p:txBody>
      </p:sp>
      <p:sp>
        <p:nvSpPr>
          <p:cNvPr id="21515" name="Text Box 9">
            <a:extLst>
              <a:ext uri="{FF2B5EF4-FFF2-40B4-BE49-F238E27FC236}">
                <a16:creationId xmlns:a16="http://schemas.microsoft.com/office/drawing/2014/main" id="{E1EB708E-9F54-429B-BC65-D7A7DE473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45891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倒序</a:t>
            </a:r>
          </a:p>
        </p:txBody>
      </p:sp>
      <p:sp>
        <p:nvSpPr>
          <p:cNvPr id="21516" name="Text Box 10">
            <a:extLst>
              <a:ext uri="{FF2B5EF4-FFF2-40B4-BE49-F238E27FC236}">
                <a16:creationId xmlns:a16="http://schemas.microsoft.com/office/drawing/2014/main" id="{68DCD777-D654-442A-8B41-81BD933C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148431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变址</a:t>
            </a:r>
          </a:p>
        </p:txBody>
      </p:sp>
      <p:sp>
        <p:nvSpPr>
          <p:cNvPr id="21517" name="Line 11">
            <a:extLst>
              <a:ext uri="{FF2B5EF4-FFF2-40B4-BE49-F238E27FC236}">
                <a16:creationId xmlns:a16="http://schemas.microsoft.com/office/drawing/2014/main" id="{2A32AFCA-F3BD-4ED6-A7E7-882992F59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2209800"/>
            <a:ext cx="158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21518" name="Line 12">
            <a:extLst>
              <a:ext uri="{FF2B5EF4-FFF2-40B4-BE49-F238E27FC236}">
                <a16:creationId xmlns:a16="http://schemas.microsoft.com/office/drawing/2014/main" id="{584E2B60-1005-40CC-85AE-DAA4831D5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667000"/>
            <a:ext cx="1676400" cy="1144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21519" name="Text Box 13">
            <a:extLst>
              <a:ext uri="{FF2B5EF4-FFF2-40B4-BE49-F238E27FC236}">
                <a16:creationId xmlns:a16="http://schemas.microsoft.com/office/drawing/2014/main" id="{D30F7358-EA98-4F6E-AC6F-3CC8BE0B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45113"/>
            <a:ext cx="199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i="1" dirty="0">
                <a:latin typeface="+mj-lt"/>
              </a:rPr>
              <a:t>x</a:t>
            </a:r>
            <a:r>
              <a:rPr lang="zh-CN" altLang="en-US" sz="2400" b="1" dirty="0">
                <a:latin typeface="+mj-lt"/>
              </a:rPr>
              <a:t>[</a:t>
            </a:r>
            <a:r>
              <a:rPr lang="zh-CN" altLang="en-US" sz="2400" b="1" i="1" dirty="0">
                <a:latin typeface="+mj-lt"/>
              </a:rPr>
              <a:t>k</a:t>
            </a:r>
            <a:r>
              <a:rPr lang="zh-CN" altLang="en-US" sz="2400" b="1" dirty="0">
                <a:latin typeface="+mj-lt"/>
              </a:rPr>
              <a:t>]</a:t>
            </a:r>
            <a:r>
              <a:rPr lang="zh-CN" altLang="en-US" sz="2400" b="1" i="1" dirty="0">
                <a:latin typeface="+mj-lt"/>
              </a:rPr>
              <a:t>=</a:t>
            </a: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</a:t>
            </a: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baseline="-25000" dirty="0">
                <a:latin typeface="+mj-lt"/>
              </a:rPr>
              <a:t>2</a:t>
            </a: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baseline="-25000" dirty="0">
                <a:latin typeface="+mj-lt"/>
              </a:rPr>
              <a:t>1</a:t>
            </a: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baseline="-25000" dirty="0">
                <a:latin typeface="+mj-lt"/>
              </a:rPr>
              <a:t>0</a:t>
            </a:r>
            <a:r>
              <a:rPr lang="en-US" altLang="zh-CN" sz="2400" b="1" dirty="0">
                <a:latin typeface="+mj-lt"/>
              </a:rPr>
              <a:t>]</a:t>
            </a:r>
          </a:p>
        </p:txBody>
      </p:sp>
      <p:graphicFrame>
        <p:nvGraphicFramePr>
          <p:cNvPr id="21520" name="Object 16">
            <a:extLst>
              <a:ext uri="{FF2B5EF4-FFF2-40B4-BE49-F238E27FC236}">
                <a16:creationId xmlns:a16="http://schemas.microsoft.com/office/drawing/2014/main" id="{EFE0DC0E-8808-474B-A75E-02C4D67133E9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5170488" y="5408613"/>
          <a:ext cx="19796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4" imgW="1041120" imgH="241200" progId="Equation.DSMT4">
                  <p:embed/>
                </p:oleObj>
              </mc:Choice>
              <mc:Fallback>
                <p:oleObj name="Equation" r:id="rId4" imgW="104112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5408613"/>
                        <a:ext cx="197961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>
            <a:extLst>
              <a:ext uri="{FF2B5EF4-FFF2-40B4-BE49-F238E27FC236}">
                <a16:creationId xmlns:a16="http://schemas.microsoft.com/office/drawing/2014/main" id="{A22D2DCE-BC44-44A0-A2FF-961BBFBEC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1943100"/>
          <a:ext cx="949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r:id="rId6" imgW="386343" imgH="206198" progId="Equation.3">
                  <p:embed/>
                </p:oleObj>
              </mc:Choice>
              <mc:Fallback>
                <p:oleObj r:id="rId6" imgW="386343" imgH="20619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943100"/>
                        <a:ext cx="9493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Text Box 18">
            <a:extLst>
              <a:ext uri="{FF2B5EF4-FFF2-40B4-BE49-F238E27FC236}">
                <a16:creationId xmlns:a16="http://schemas.microsoft.com/office/drawing/2014/main" id="{0B26BC87-D8BF-4E17-82F6-DE5DE3527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492375"/>
            <a:ext cx="176371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400" b="1"/>
              <a:t>存储单元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400" b="1"/>
              <a:t>数据不对换</a:t>
            </a:r>
          </a:p>
        </p:txBody>
      </p:sp>
      <p:graphicFrame>
        <p:nvGraphicFramePr>
          <p:cNvPr id="21523" name="Object 19">
            <a:extLst>
              <a:ext uri="{FF2B5EF4-FFF2-40B4-BE49-F238E27FC236}">
                <a16:creationId xmlns:a16="http://schemas.microsoft.com/office/drawing/2014/main" id="{926213BF-66B7-4AB4-8504-A65DEC881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3860800"/>
          <a:ext cx="949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r:id="rId8" imgW="386343" imgH="206198" progId="Equation.3">
                  <p:embed/>
                </p:oleObj>
              </mc:Choice>
              <mc:Fallback>
                <p:oleObj r:id="rId8" imgW="386343" imgH="20619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860800"/>
                        <a:ext cx="9493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Text Box 20">
            <a:extLst>
              <a:ext uri="{FF2B5EF4-FFF2-40B4-BE49-F238E27FC236}">
                <a16:creationId xmlns:a16="http://schemas.microsoft.com/office/drawing/2014/main" id="{515DB831-C56F-4EA1-B479-38B4276F9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508500"/>
            <a:ext cx="15113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400" b="1"/>
              <a:t>存储单元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400" b="1"/>
              <a:t>数据对换</a:t>
            </a:r>
          </a:p>
        </p:txBody>
      </p:sp>
      <p:sp>
        <p:nvSpPr>
          <p:cNvPr id="21525" name="Line 21">
            <a:extLst>
              <a:ext uri="{FF2B5EF4-FFF2-40B4-BE49-F238E27FC236}">
                <a16:creationId xmlns:a16="http://schemas.microsoft.com/office/drawing/2014/main" id="{E8288265-A59C-4E67-A307-F3EFDB202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3048000"/>
            <a:ext cx="158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21526" name="Line 22">
            <a:extLst>
              <a:ext uri="{FF2B5EF4-FFF2-40B4-BE49-F238E27FC236}">
                <a16:creationId xmlns:a16="http://schemas.microsoft.com/office/drawing/2014/main" id="{9D7575CF-124E-4EC9-B845-EAB2062DE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4267200"/>
            <a:ext cx="158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21527" name="Line 23">
            <a:extLst>
              <a:ext uri="{FF2B5EF4-FFF2-40B4-BE49-F238E27FC236}">
                <a16:creationId xmlns:a16="http://schemas.microsoft.com/office/drawing/2014/main" id="{6EF7363C-EDBA-4CB7-898F-497E4FAF1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5029200"/>
            <a:ext cx="158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21528" name="Line 24">
            <a:extLst>
              <a:ext uri="{FF2B5EF4-FFF2-40B4-BE49-F238E27FC236}">
                <a16:creationId xmlns:a16="http://schemas.microsoft.com/office/drawing/2014/main" id="{6A7C065C-3F8E-4A3D-97B8-4149FDC87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430588"/>
            <a:ext cx="1524000" cy="1141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21529" name="Line 25">
            <a:extLst>
              <a:ext uri="{FF2B5EF4-FFF2-40B4-BE49-F238E27FC236}">
                <a16:creationId xmlns:a16="http://schemas.microsoft.com/office/drawing/2014/main" id="{91E00EE6-0974-432A-8143-7336CFBAC8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667000"/>
            <a:ext cx="1676400" cy="1143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21530" name="Line 26">
            <a:extLst>
              <a:ext uri="{FF2B5EF4-FFF2-40B4-BE49-F238E27FC236}">
                <a16:creationId xmlns:a16="http://schemas.microsoft.com/office/drawing/2014/main" id="{3D62EB83-C401-47CF-B930-68EB47F681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429000"/>
            <a:ext cx="1600200" cy="1143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utoUpdateAnimBg="0"/>
      <p:bldP spid="21511" grpId="0" autoUpdateAnimBg="0"/>
      <p:bldP spid="21512" grpId="0" autoUpdateAnimBg="0"/>
      <p:bldP spid="21513" grpId="0" autoUpdateAnimBg="0"/>
      <p:bldP spid="21514" grpId="0" autoUpdateAnimBg="0"/>
      <p:bldP spid="21515" grpId="0" autoUpdateAnimBg="0"/>
      <p:bldP spid="21516" grpId="0" autoUpdateAnimBg="0"/>
      <p:bldP spid="21519" grpId="0" autoUpdateAnimBg="0"/>
      <p:bldP spid="21522" grpId="0" autoUpdateAnimBg="0"/>
      <p:bldP spid="2152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B7E0B99-8448-40B7-B033-565259C07F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3</a:t>
            </a:r>
            <a:r>
              <a:rPr lang="zh-CN" altLang="en-US" sz="3600" dirty="0"/>
              <a:t>）旋转因子分布规律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55FD609-DCB3-42AD-96D4-5DAEAF14A30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429000"/>
            <a:ext cx="7620000" cy="558800"/>
            <a:chOff x="0" y="0"/>
            <a:chExt cx="5460" cy="351"/>
          </a:xfrm>
        </p:grpSpPr>
        <p:sp>
          <p:nvSpPr>
            <p:cNvPr id="15377" name="Text Box 5">
              <a:extLst>
                <a:ext uri="{FF2B5EF4-FFF2-40B4-BE49-F238E27FC236}">
                  <a16:creationId xmlns:a16="http://schemas.microsoft.com/office/drawing/2014/main" id="{CBF0E12D-7BF2-4C12-8A75-1ADB1D829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460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</a:rPr>
                <a:t>第二级</a:t>
              </a:r>
              <a:r>
                <a:rPr lang="zh-CN" altLang="en-US" sz="2400" b="1" dirty="0">
                  <a:latin typeface="Arial" charset="0"/>
                </a:rPr>
                <a:t>的蝶形系数为                  ，蝶形节点的距离为</a:t>
              </a:r>
              <a:r>
                <a:rPr lang="en-US" altLang="zh-CN" sz="2400" b="1" dirty="0">
                  <a:solidFill>
                    <a:srgbClr val="FF0000"/>
                  </a:solidFill>
                  <a:latin typeface="+mj-lt"/>
                </a:rPr>
                <a:t>2</a:t>
              </a:r>
              <a:r>
                <a:rPr lang="zh-CN" altLang="en-US" sz="2400" b="1" dirty="0">
                  <a:latin typeface="Arial" charset="0"/>
                </a:rPr>
                <a:t>。</a:t>
              </a:r>
            </a:p>
          </p:txBody>
        </p:sp>
        <p:graphicFrame>
          <p:nvGraphicFramePr>
            <p:cNvPr id="15365" name="Object 5">
              <a:extLst>
                <a:ext uri="{FF2B5EF4-FFF2-40B4-BE49-F238E27FC236}">
                  <a16:creationId xmlns:a16="http://schemas.microsoft.com/office/drawing/2014/main" id="{3286F306-0C01-409B-B7BF-544EDF5580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2" y="16"/>
            <a:ext cx="94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r:id="rId3" imgW="716490" imgH="256093" progId="Equation.3">
                    <p:embed/>
                  </p:oleObj>
                </mc:Choice>
                <mc:Fallback>
                  <p:oleObj r:id="rId3" imgW="716490" imgH="25609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16"/>
                          <a:ext cx="943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61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C24439F7-D402-4025-B997-A2DD75284F7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819400"/>
            <a:ext cx="7162800" cy="531813"/>
            <a:chOff x="0" y="0"/>
            <a:chExt cx="5271" cy="335"/>
          </a:xfrm>
        </p:grpSpPr>
        <p:sp>
          <p:nvSpPr>
            <p:cNvPr id="15376" name="Text Box 8">
              <a:extLst>
                <a:ext uri="{FF2B5EF4-FFF2-40B4-BE49-F238E27FC236}">
                  <a16:creationId xmlns:a16="http://schemas.microsoft.com/office/drawing/2014/main" id="{2EE5A691-EC7F-4577-AAB2-2C2AD104F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"/>
              <a:ext cx="52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</a:rPr>
                <a:t>第一级</a:t>
              </a:r>
              <a:r>
                <a:rPr lang="zh-CN" altLang="en-US" sz="2400" b="1" dirty="0">
                  <a:latin typeface="Arial" charset="0"/>
                </a:rPr>
                <a:t>的蝶形系数均为       ，蝶形节点的距离为</a:t>
              </a:r>
              <a:r>
                <a:rPr lang="en-US" altLang="zh-CN" sz="2400" b="1" dirty="0">
                  <a:solidFill>
                    <a:srgbClr val="FF0000"/>
                  </a:solidFill>
                  <a:latin typeface="+mj-lt"/>
                </a:rPr>
                <a:t>1</a:t>
              </a:r>
              <a:r>
                <a:rPr lang="zh-CN" altLang="en-US" sz="2400" b="1" dirty="0">
                  <a:latin typeface="Arial" charset="0"/>
                </a:rPr>
                <a:t>。</a:t>
              </a:r>
            </a:p>
          </p:txBody>
        </p:sp>
        <p:graphicFrame>
          <p:nvGraphicFramePr>
            <p:cNvPr id="15364" name="Object 8">
              <a:extLst>
                <a:ext uri="{FF2B5EF4-FFF2-40B4-BE49-F238E27FC236}">
                  <a16:creationId xmlns:a16="http://schemas.microsoft.com/office/drawing/2014/main" id="{595996CC-E901-4F45-B930-2D80A53965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8" y="0"/>
            <a:ext cx="35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1" r:id="rId5" imgW="259491" imgH="259491" progId="Equation.3">
                    <p:embed/>
                  </p:oleObj>
                </mc:Choice>
                <mc:Fallback>
                  <p:oleObj r:id="rId5" imgW="259491" imgH="25949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0"/>
                          <a:ext cx="35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61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E5687131-6BEF-414C-AEB8-0ABE60B860E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7162800" cy="1200150"/>
            <a:chOff x="0" y="0"/>
            <a:chExt cx="5220" cy="756"/>
          </a:xfrm>
        </p:grpSpPr>
        <p:sp>
          <p:nvSpPr>
            <p:cNvPr id="15375" name="Text Box 11">
              <a:extLst>
                <a:ext uri="{FF2B5EF4-FFF2-40B4-BE49-F238E27FC236}">
                  <a16:creationId xmlns:a16="http://schemas.microsoft.com/office/drawing/2014/main" id="{8654B2AE-4D1B-499D-A35A-40A800086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22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</a:rPr>
                <a:t>第三级</a:t>
              </a:r>
              <a:r>
                <a:rPr lang="zh-CN" altLang="en-US" sz="2400" b="1" dirty="0">
                  <a:latin typeface="Arial" charset="0"/>
                </a:rPr>
                <a:t>的蝶形系数为                                          ，蝶形节点的距离为</a:t>
              </a:r>
              <a:r>
                <a:rPr lang="en-US" altLang="zh-CN" sz="2400" b="1" dirty="0">
                  <a:solidFill>
                    <a:srgbClr val="FF0000"/>
                  </a:solidFill>
                  <a:latin typeface="+mj-lt"/>
                </a:rPr>
                <a:t>4</a:t>
              </a:r>
              <a:r>
                <a:rPr lang="zh-CN" altLang="en-US" sz="2400" b="1" dirty="0">
                  <a:latin typeface="Arial" charset="0"/>
                </a:rPr>
                <a:t>。</a:t>
              </a:r>
            </a:p>
          </p:txBody>
        </p:sp>
        <p:graphicFrame>
          <p:nvGraphicFramePr>
            <p:cNvPr id="15363" name="Object 11">
              <a:extLst>
                <a:ext uri="{FF2B5EF4-FFF2-40B4-BE49-F238E27FC236}">
                  <a16:creationId xmlns:a16="http://schemas.microsoft.com/office/drawing/2014/main" id="{1C4EB861-1282-4D5D-988F-DB767945D5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7" y="73"/>
            <a:ext cx="229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2" r:id="rId7" imgW="1727517" imgH="254317" progId="Equation.3">
                    <p:embed/>
                  </p:oleObj>
                </mc:Choice>
                <mc:Fallback>
                  <p:oleObj r:id="rId7" imgW="1727517" imgH="25431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73"/>
                          <a:ext cx="2290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61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0260B918-B4D3-4D42-AF75-453BCB4A88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80000"/>
            <a:ext cx="7239000" cy="1200150"/>
            <a:chOff x="0" y="0"/>
            <a:chExt cx="5316" cy="756"/>
          </a:xfrm>
        </p:grpSpPr>
        <p:sp>
          <p:nvSpPr>
            <p:cNvPr id="15374" name="Text Box 14">
              <a:extLst>
                <a:ext uri="{FF2B5EF4-FFF2-40B4-BE49-F238E27FC236}">
                  <a16:creationId xmlns:a16="http://schemas.microsoft.com/office/drawing/2014/main" id="{CD4D1A76-811C-4C48-9DC2-51D789736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31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</a:rPr>
                <a:t>第</a:t>
              </a:r>
              <a:r>
                <a:rPr lang="en-US" altLang="zh-CN" sz="2400" b="1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+mj-lt"/>
                </a:rPr>
                <a:t>M</a:t>
              </a:r>
              <a:r>
                <a:rPr lang="zh-CN" alt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</a:rPr>
                <a:t>级</a:t>
              </a:r>
              <a:r>
                <a:rPr lang="zh-CN" altLang="en-US" sz="2400" b="1" dirty="0">
                  <a:latin typeface="Arial" charset="0"/>
                </a:rPr>
                <a:t>的蝶形系数为                                    ，蝶形节点的距离为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+mj-lt"/>
                </a:rPr>
                <a:t>N</a:t>
              </a:r>
              <a:r>
                <a:rPr lang="en-US" altLang="zh-CN" sz="2400" b="1" dirty="0">
                  <a:solidFill>
                    <a:srgbClr val="FF0000"/>
                  </a:solidFill>
                  <a:latin typeface="+mj-lt"/>
                </a:rPr>
                <a:t> /2</a:t>
              </a:r>
              <a:r>
                <a:rPr lang="zh-CN" altLang="en-US" sz="2400" b="1" dirty="0">
                  <a:latin typeface="Arial" charset="0"/>
                </a:rPr>
                <a:t>。</a:t>
              </a:r>
            </a:p>
          </p:txBody>
        </p:sp>
        <p:graphicFrame>
          <p:nvGraphicFramePr>
            <p:cNvPr id="15362" name="Object 14">
              <a:extLst>
                <a:ext uri="{FF2B5EF4-FFF2-40B4-BE49-F238E27FC236}">
                  <a16:creationId xmlns:a16="http://schemas.microsoft.com/office/drawing/2014/main" id="{55CF89DB-0C1D-491A-9E10-A1D07C0EE5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9" y="73"/>
            <a:ext cx="1937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3" r:id="rId9" imgW="1460817" imgH="254317" progId="Equation.3">
                    <p:embed/>
                  </p:oleObj>
                </mc:Choice>
                <mc:Fallback>
                  <p:oleObj r:id="rId9" imgW="1460817" imgH="25431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73"/>
                          <a:ext cx="1937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61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1" name="AutoShape 15">
            <a:hlinkClick r:id="rId11" action="ppaction://hlinksldjump"/>
            <a:extLst>
              <a:ext uri="{FF2B5EF4-FFF2-40B4-BE49-F238E27FC236}">
                <a16:creationId xmlns:a16="http://schemas.microsoft.com/office/drawing/2014/main" id="{4A8F6213-3D2C-426A-BD25-CE21AB847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248400"/>
            <a:ext cx="457200" cy="3810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2F4CC5A7-31A5-4699-81E0-46FC0875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891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每级蝶形系数的数目比前一级增加一倍，节点间距离也增加一倍</a:t>
            </a:r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7A550663-AFE5-439B-9AA7-C12269A05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484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Arial" charset="0"/>
              </a:rPr>
              <a:t>推广到</a:t>
            </a:r>
            <a:r>
              <a:rPr lang="zh-CN" altLang="en-US" sz="2400" b="1" i="1" dirty="0">
                <a:latin typeface="+mj-lt"/>
              </a:rPr>
              <a:t>N</a:t>
            </a:r>
            <a:r>
              <a:rPr lang="zh-CN" altLang="en-US" sz="2400" b="1" dirty="0">
                <a:latin typeface="+mj-lt"/>
              </a:rPr>
              <a:t>=2</a:t>
            </a:r>
            <a:r>
              <a:rPr lang="zh-CN" altLang="en-US" sz="2400" b="1" i="1" baseline="30000" dirty="0">
                <a:latin typeface="+mj-lt"/>
              </a:rPr>
              <a:t>M</a:t>
            </a:r>
            <a:r>
              <a:rPr lang="zh-CN" altLang="en-US" sz="2400" b="1" dirty="0">
                <a:latin typeface="Arial" charset="0"/>
              </a:rPr>
              <a:t>的一般情况：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>
            <a:extLst>
              <a:ext uri="{FF2B5EF4-FFF2-40B4-BE49-F238E27FC236}">
                <a16:creationId xmlns:a16="http://schemas.microsoft.com/office/drawing/2014/main" id="{96AE3F27-4DB7-4FA8-819C-6984C5F8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60375"/>
            <a:ext cx="8305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800" b="1">
                <a:latin typeface="+mj-lt"/>
              </a:rPr>
              <a:t>例：已知</a:t>
            </a: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800" b="1">
                <a:latin typeface="+mj-lt"/>
              </a:rPr>
              <a:t>[</a:t>
            </a:r>
            <a:r>
              <a:rPr lang="en-US" altLang="zh-CN" sz="2800" b="1" i="1">
                <a:latin typeface="+mj-lt"/>
              </a:rPr>
              <a:t>k</a:t>
            </a:r>
            <a:r>
              <a:rPr lang="en-US" altLang="zh-CN" sz="2800" b="1">
                <a:latin typeface="+mj-lt"/>
              </a:rPr>
              <a:t>]={1,2,3,4}</a:t>
            </a:r>
            <a:r>
              <a:rPr lang="zh-CN" altLang="en-US" sz="2800" b="1">
                <a:latin typeface="+mj-lt"/>
              </a:rPr>
              <a:t>，利用基</a:t>
            </a:r>
            <a:r>
              <a:rPr lang="en-US" altLang="zh-CN" sz="2800" b="1">
                <a:latin typeface="+mj-lt"/>
              </a:rPr>
              <a:t>2</a:t>
            </a:r>
            <a:r>
              <a:rPr lang="zh-CN" altLang="en-US" sz="2800" b="1">
                <a:latin typeface="+mj-lt"/>
              </a:rPr>
              <a:t>时间抽取</a:t>
            </a:r>
            <a:r>
              <a:rPr lang="en-US" altLang="zh-CN" sz="2800" b="1">
                <a:latin typeface="+mj-lt"/>
              </a:rPr>
              <a:t>FFT</a:t>
            </a:r>
            <a:r>
              <a:rPr lang="zh-CN" altLang="en-US" sz="2800" b="1">
                <a:latin typeface="+mj-lt"/>
              </a:rPr>
              <a:t>算法流图计算</a:t>
            </a:r>
          </a:p>
        </p:txBody>
      </p:sp>
      <p:graphicFrame>
        <p:nvGraphicFramePr>
          <p:cNvPr id="16386" name="Object 3">
            <a:extLst>
              <a:ext uri="{FF2B5EF4-FFF2-40B4-BE49-F238E27FC236}">
                <a16:creationId xmlns:a16="http://schemas.microsoft.com/office/drawing/2014/main" id="{9B26EC36-A5E2-4C75-A49E-92593C4DB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450" y="955675"/>
          <a:ext cx="3079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r:id="rId3" imgW="1233820" imgH="203677" progId="Equation.3">
                  <p:embed/>
                </p:oleObj>
              </mc:Choice>
              <mc:Fallback>
                <p:oleObj r:id="rId3" imgW="1233820" imgH="20367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955675"/>
                        <a:ext cx="30797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>
            <a:extLst>
              <a:ext uri="{FF2B5EF4-FFF2-40B4-BE49-F238E27FC236}">
                <a16:creationId xmlns:a16="http://schemas.microsoft.com/office/drawing/2014/main" id="{E6DD5A0C-0EAE-4ABD-A787-73E591D04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504950"/>
            <a:ext cx="381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E4ABCE12-260C-4A91-BE67-8AA0FB89E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562100"/>
            <a:ext cx="400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F6B01EEC-94BC-4940-A18F-188CCD7FD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733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+mj-lt"/>
              </a:rPr>
              <a:t> 6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C38D92E1-B8BE-4AD9-94FB-886218E53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0" y="23241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FF3300"/>
                </a:solidFill>
                <a:latin typeface="+mj-lt"/>
              </a:rPr>
              <a:t>-2</a:t>
            </a: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45043610-A17E-4BE1-A85C-0AE612FE0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648200"/>
            <a:ext cx="552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+mj-lt"/>
              </a:rPr>
              <a:t>-</a:t>
            </a:r>
            <a:r>
              <a:rPr lang="en-US" altLang="zh-CN" sz="2800" b="1">
                <a:solidFill>
                  <a:srgbClr val="FF3300"/>
                </a:solidFill>
                <a:latin typeface="+mj-lt"/>
              </a:rPr>
              <a:t>2 </a:t>
            </a: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7AE33495-F55B-4222-B12F-E45E70741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7907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FF3300"/>
                </a:solidFill>
                <a:latin typeface="+mj-lt"/>
              </a:rPr>
              <a:t>10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3CE67511-4BDA-4532-8867-885A3F03F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3505200"/>
            <a:ext cx="1028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FF3300"/>
                </a:solidFill>
                <a:latin typeface="+mj-lt"/>
              </a:rPr>
              <a:t>-2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8DDEE3BA-376C-45A6-B686-566F46053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0" y="2647950"/>
            <a:ext cx="1504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FF3300"/>
                </a:solidFill>
                <a:latin typeface="+mj-lt"/>
              </a:rPr>
              <a:t>-2+2j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D054053E-71C6-46B6-A5E2-E4A06171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0" y="4362450"/>
            <a:ext cx="1466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FF3300"/>
                </a:solidFill>
                <a:latin typeface="+mj-lt"/>
              </a:rPr>
              <a:t>-2-2j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07C287D1-BE1E-42EC-87E7-76823A59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486400"/>
            <a:ext cx="3676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latin typeface="+mj-lt"/>
              </a:rPr>
              <a:t>DFT{</a:t>
            </a: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800" b="1">
                <a:latin typeface="+mj-lt"/>
              </a:rPr>
              <a:t>[</a:t>
            </a:r>
            <a:r>
              <a:rPr lang="en-US" altLang="zh-CN" sz="2800" b="1" i="1">
                <a:latin typeface="+mj-lt"/>
              </a:rPr>
              <a:t>k</a:t>
            </a:r>
            <a:r>
              <a:rPr lang="en-US" altLang="zh-CN" sz="2800" b="1">
                <a:latin typeface="+mj-lt"/>
              </a:rPr>
              <a:t>]}=</a:t>
            </a:r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1C7C8A22-9BF6-411F-8385-DEF1AD181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8" y="5486400"/>
            <a:ext cx="989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latin typeface="+mj-lt"/>
              </a:rPr>
              <a:t>{10, </a:t>
            </a:r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E0B77BBB-34B9-4296-8017-61BB85A09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8" y="5486400"/>
            <a:ext cx="1223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latin typeface="+mj-lt"/>
              </a:rPr>
              <a:t>-2+2j</a:t>
            </a:r>
            <a:r>
              <a:rPr lang="en-US" altLang="zh-CN" sz="2800" b="1" i="1">
                <a:latin typeface="+mj-lt"/>
              </a:rPr>
              <a:t>,</a:t>
            </a:r>
            <a:endParaRPr lang="en-US" altLang="zh-CN" sz="2800" b="1">
              <a:latin typeface="+mj-lt"/>
            </a:endParaRPr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86FEF754-7640-4EEB-AA73-227F3AE7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5486400"/>
            <a:ext cx="871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latin typeface="+mj-lt"/>
              </a:rPr>
              <a:t>-2,</a:t>
            </a: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0F318EF7-0C5B-4713-BA72-4CF1E4D1E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5486400"/>
            <a:ext cx="1438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latin typeface="+mj-lt"/>
              </a:rPr>
              <a:t>-2-2j}</a:t>
            </a:r>
          </a:p>
        </p:txBody>
      </p:sp>
      <p:grpSp>
        <p:nvGrpSpPr>
          <p:cNvPr id="2" name="组合 110">
            <a:extLst>
              <a:ext uri="{FF2B5EF4-FFF2-40B4-BE49-F238E27FC236}">
                <a16:creationId xmlns:a16="http://schemas.microsoft.com/office/drawing/2014/main" id="{31D97D2F-7B95-498E-98C6-5C5320F8D0BD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4108450"/>
            <a:ext cx="469900" cy="549275"/>
            <a:chOff x="4330700" y="4108450"/>
            <a:chExt cx="469901" cy="549275"/>
          </a:xfrm>
        </p:grpSpPr>
        <p:sp>
          <p:nvSpPr>
            <p:cNvPr id="14358" name="Rectangle 22">
              <a:extLst>
                <a:ext uri="{FF2B5EF4-FFF2-40B4-BE49-F238E27FC236}">
                  <a16:creationId xmlns:a16="http://schemas.microsoft.com/office/drawing/2014/main" id="{FE24A61E-31B5-4093-BAE5-11EEE3CCE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364" y="4108450"/>
              <a:ext cx="122237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1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14359" name="Rectangle 23">
              <a:extLst>
                <a:ext uri="{FF2B5EF4-FFF2-40B4-BE49-F238E27FC236}">
                  <a16:creationId xmlns:a16="http://schemas.microsoft.com/office/drawing/2014/main" id="{B79F6E69-5927-44DE-B3A0-81DB251DE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564" y="4365625"/>
              <a:ext cx="122237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4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14360" name="Rectangle 24">
              <a:extLst>
                <a:ext uri="{FF2B5EF4-FFF2-40B4-BE49-F238E27FC236}">
                  <a16:creationId xmlns:a16="http://schemas.microsoft.com/office/drawing/2014/main" id="{790AE931-E447-4977-847B-70A90912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700" y="4164013"/>
              <a:ext cx="330201" cy="446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</p:grpSp>
      <p:grpSp>
        <p:nvGrpSpPr>
          <p:cNvPr id="3" name="组合 111">
            <a:extLst>
              <a:ext uri="{FF2B5EF4-FFF2-40B4-BE49-F238E27FC236}">
                <a16:creationId xmlns:a16="http://schemas.microsoft.com/office/drawing/2014/main" id="{1D931233-ED03-4441-88F7-A7BE67B90667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1828800"/>
            <a:ext cx="619125" cy="3046413"/>
            <a:chOff x="1581150" y="1828800"/>
            <a:chExt cx="619125" cy="3046413"/>
          </a:xfrm>
        </p:grpSpPr>
        <p:sp>
          <p:nvSpPr>
            <p:cNvPr id="14361" name="Rectangle 25">
              <a:extLst>
                <a:ext uri="{FF2B5EF4-FFF2-40B4-BE49-F238E27FC236}">
                  <a16:creationId xmlns:a16="http://schemas.microsoft.com/office/drawing/2014/main" id="{ECC1AB7B-3A6D-4E45-8676-5B4EA9FB6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150" y="1828800"/>
              <a:ext cx="619125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x</a:t>
              </a:r>
              <a:r>
                <a:rPr lang="en-US" altLang="zh-CN" sz="2900" b="1" dirty="0">
                  <a:latin typeface="+mj-lt"/>
                </a:rPr>
                <a:t>[0]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14362" name="Rectangle 26">
              <a:extLst>
                <a:ext uri="{FF2B5EF4-FFF2-40B4-BE49-F238E27FC236}">
                  <a16:creationId xmlns:a16="http://schemas.microsoft.com/office/drawing/2014/main" id="{9E600521-68C4-44D0-8B12-0B913D456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150" y="4429125"/>
              <a:ext cx="619125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>
                  <a:latin typeface="+mj-lt"/>
                </a:rPr>
                <a:t>x</a:t>
              </a:r>
              <a:r>
                <a:rPr lang="en-US" altLang="zh-CN" sz="2900" b="1">
                  <a:latin typeface="+mj-lt"/>
                </a:rPr>
                <a:t>[3]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14363" name="Rectangle 27">
              <a:extLst>
                <a:ext uri="{FF2B5EF4-FFF2-40B4-BE49-F238E27FC236}">
                  <a16:creationId xmlns:a16="http://schemas.microsoft.com/office/drawing/2014/main" id="{09CC375D-757A-4D5D-974A-87DB06602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150" y="3562350"/>
              <a:ext cx="619125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>
                  <a:latin typeface="+mj-lt"/>
                </a:rPr>
                <a:t>x</a:t>
              </a:r>
              <a:r>
                <a:rPr lang="en-US" altLang="zh-CN" sz="2900" b="1">
                  <a:latin typeface="+mj-lt"/>
                </a:rPr>
                <a:t>[1]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14364" name="Rectangle 28">
              <a:extLst>
                <a:ext uri="{FF2B5EF4-FFF2-40B4-BE49-F238E27FC236}">
                  <a16:creationId xmlns:a16="http://schemas.microsoft.com/office/drawing/2014/main" id="{A024E654-2FAC-423A-B56D-76F3F5EBD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150" y="2695575"/>
              <a:ext cx="619125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x</a:t>
              </a:r>
              <a:r>
                <a:rPr lang="en-US" altLang="zh-CN" sz="2900" b="1" dirty="0">
                  <a:latin typeface="+mj-lt"/>
                </a:rPr>
                <a:t>[2]</a:t>
              </a:r>
              <a:endParaRPr lang="en-US" altLang="zh-CN" b="1" dirty="0">
                <a:latin typeface="+mj-lt"/>
              </a:endParaRPr>
            </a:p>
          </p:txBody>
        </p:sp>
      </p:grpSp>
      <p:grpSp>
        <p:nvGrpSpPr>
          <p:cNvPr id="4" name="组合 112">
            <a:extLst>
              <a:ext uri="{FF2B5EF4-FFF2-40B4-BE49-F238E27FC236}">
                <a16:creationId xmlns:a16="http://schemas.microsoft.com/office/drawing/2014/main" id="{4649D74D-4A53-42C2-A181-948AE03B4DA6}"/>
              </a:ext>
            </a:extLst>
          </p:cNvPr>
          <p:cNvGrpSpPr>
            <a:grpSpLocks/>
          </p:cNvGrpSpPr>
          <p:nvPr/>
        </p:nvGrpSpPr>
        <p:grpSpPr bwMode="auto">
          <a:xfrm>
            <a:off x="6276975" y="1828800"/>
            <a:ext cx="681038" cy="3046413"/>
            <a:chOff x="6276975" y="1828800"/>
            <a:chExt cx="681038" cy="3046413"/>
          </a:xfrm>
        </p:grpSpPr>
        <p:sp>
          <p:nvSpPr>
            <p:cNvPr id="14365" name="Rectangle 29">
              <a:extLst>
                <a:ext uri="{FF2B5EF4-FFF2-40B4-BE49-F238E27FC236}">
                  <a16:creationId xmlns:a16="http://schemas.microsoft.com/office/drawing/2014/main" id="{5D9733C2-F1FC-4BC5-9AEA-8D09CE991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4429125"/>
              <a:ext cx="681038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>
                  <a:latin typeface="+mj-lt"/>
                </a:rPr>
                <a:t>X</a:t>
              </a:r>
              <a:r>
                <a:rPr lang="en-US" altLang="zh-CN" sz="2900" b="1">
                  <a:latin typeface="+mj-lt"/>
                </a:rPr>
                <a:t>[3]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14366" name="Rectangle 30">
              <a:extLst>
                <a:ext uri="{FF2B5EF4-FFF2-40B4-BE49-F238E27FC236}">
                  <a16:creationId xmlns:a16="http://schemas.microsoft.com/office/drawing/2014/main" id="{2EFC458A-7EEB-4286-9FE4-407761AFF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2695575"/>
              <a:ext cx="681038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>
                  <a:latin typeface="+mj-lt"/>
                </a:rPr>
                <a:t>X</a:t>
              </a:r>
              <a:r>
                <a:rPr lang="en-US" altLang="zh-CN" sz="2900" b="1">
                  <a:latin typeface="+mj-lt"/>
                </a:rPr>
                <a:t>[1]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14367" name="Rectangle 31">
              <a:extLst>
                <a:ext uri="{FF2B5EF4-FFF2-40B4-BE49-F238E27FC236}">
                  <a16:creationId xmlns:a16="http://schemas.microsoft.com/office/drawing/2014/main" id="{E79737F5-2E40-4F13-89E0-B8E16E36C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3562350"/>
              <a:ext cx="681038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>
                  <a:latin typeface="+mj-lt"/>
                </a:rPr>
                <a:t>X</a:t>
              </a:r>
              <a:r>
                <a:rPr lang="en-US" altLang="zh-CN" sz="2900" b="1">
                  <a:latin typeface="+mj-lt"/>
                </a:rPr>
                <a:t>[2]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14368" name="Rectangle 32">
              <a:extLst>
                <a:ext uri="{FF2B5EF4-FFF2-40B4-BE49-F238E27FC236}">
                  <a16:creationId xmlns:a16="http://schemas.microsoft.com/office/drawing/2014/main" id="{554CC27E-EF3B-4902-BBFC-91EA48D54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1828800"/>
              <a:ext cx="681038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>
                  <a:latin typeface="+mj-lt"/>
                </a:rPr>
                <a:t>X</a:t>
              </a:r>
              <a:r>
                <a:rPr lang="en-US" altLang="zh-CN" sz="2900" b="1">
                  <a:latin typeface="+mj-lt"/>
                </a:rPr>
                <a:t>[0]</a:t>
              </a:r>
              <a:endParaRPr lang="en-US" altLang="zh-CN" b="1">
                <a:latin typeface="+mj-lt"/>
              </a:endParaRPr>
            </a:p>
          </p:txBody>
        </p:sp>
      </p:grp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8E2F6AC4-5917-4379-B08A-CC0DF2225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4733925"/>
            <a:ext cx="3095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>
                <a:latin typeface="+mj-lt"/>
              </a:rPr>
              <a:t>-1</a:t>
            </a:r>
            <a:endParaRPr lang="en-US" altLang="zh-CN" b="1">
              <a:latin typeface="+mj-lt"/>
            </a:endParaRPr>
          </a:p>
        </p:txBody>
      </p:sp>
      <p:sp>
        <p:nvSpPr>
          <p:cNvPr id="14370" name="Rectangle 34">
            <a:extLst>
              <a:ext uri="{FF2B5EF4-FFF2-40B4-BE49-F238E27FC236}">
                <a16:creationId xmlns:a16="http://schemas.microsoft.com/office/drawing/2014/main" id="{376F541A-7292-42BD-8269-E91AA68A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8" y="3768725"/>
            <a:ext cx="3095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>
                <a:latin typeface="+mj-lt"/>
              </a:rPr>
              <a:t>-1</a:t>
            </a:r>
            <a:endParaRPr lang="en-US" altLang="zh-CN" b="1">
              <a:latin typeface="+mj-lt"/>
            </a:endParaRPr>
          </a:p>
        </p:txBody>
      </p:sp>
      <p:grpSp>
        <p:nvGrpSpPr>
          <p:cNvPr id="5" name="组合 106">
            <a:extLst>
              <a:ext uri="{FF2B5EF4-FFF2-40B4-BE49-F238E27FC236}">
                <a16:creationId xmlns:a16="http://schemas.microsoft.com/office/drawing/2014/main" id="{EA6651C9-D96C-4277-96B2-5DD6ED83B4B3}"/>
              </a:ext>
            </a:extLst>
          </p:cNvPr>
          <p:cNvGrpSpPr>
            <a:grpSpLocks/>
          </p:cNvGrpSpPr>
          <p:nvPr/>
        </p:nvGrpSpPr>
        <p:grpSpPr bwMode="auto">
          <a:xfrm>
            <a:off x="4984750" y="2914650"/>
            <a:ext cx="865188" cy="1733550"/>
            <a:chOff x="4984750" y="2914650"/>
            <a:chExt cx="865188" cy="1733550"/>
          </a:xfrm>
        </p:grpSpPr>
        <p:sp>
          <p:nvSpPr>
            <p:cNvPr id="14373" name="Freeform 37">
              <a:extLst>
                <a:ext uri="{FF2B5EF4-FFF2-40B4-BE49-F238E27FC236}">
                  <a16:creationId xmlns:a16="http://schemas.microsoft.com/office/drawing/2014/main" id="{7E0E2132-C5B6-4EA1-BB62-FAEDA530F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914650"/>
              <a:ext cx="865188" cy="1733550"/>
            </a:xfrm>
            <a:custGeom>
              <a:avLst/>
              <a:gdLst>
                <a:gd name="T0" fmla="*/ 0 w 545"/>
                <a:gd name="T1" fmla="*/ 1092 h 1092"/>
                <a:gd name="T2" fmla="*/ 545 w 545"/>
                <a:gd name="T3" fmla="*/ 0 h 1092"/>
                <a:gd name="T4" fmla="*/ 0 w 545"/>
                <a:gd name="T5" fmla="*/ 1092 h 1092"/>
                <a:gd name="T6" fmla="*/ 461 w 545"/>
                <a:gd name="T7" fmla="*/ 177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092"/>
                <a:gd name="T14" fmla="*/ 545 w 545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092">
                  <a:moveTo>
                    <a:pt x="0" y="1092"/>
                  </a:moveTo>
                  <a:lnTo>
                    <a:pt x="545" y="0"/>
                  </a:lnTo>
                  <a:lnTo>
                    <a:pt x="0" y="1092"/>
                  </a:lnTo>
                  <a:lnTo>
                    <a:pt x="461" y="17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74" name="Freeform 38">
              <a:extLst>
                <a:ext uri="{FF2B5EF4-FFF2-40B4-BE49-F238E27FC236}">
                  <a16:creationId xmlns:a16="http://schemas.microsoft.com/office/drawing/2014/main" id="{F61E9EE0-DA95-4D45-94DD-909574017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098800"/>
              <a:ext cx="109537" cy="133350"/>
            </a:xfrm>
            <a:custGeom>
              <a:avLst/>
              <a:gdLst>
                <a:gd name="T0" fmla="*/ 0 w 69"/>
                <a:gd name="T1" fmla="*/ 46 h 84"/>
                <a:gd name="T2" fmla="*/ 69 w 69"/>
                <a:gd name="T3" fmla="*/ 0 h 84"/>
                <a:gd name="T4" fmla="*/ 69 w 69"/>
                <a:gd name="T5" fmla="*/ 84 h 84"/>
                <a:gd name="T6" fmla="*/ 0 w 69"/>
                <a:gd name="T7" fmla="*/ 4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84"/>
                <a:gd name="T14" fmla="*/ 69 w 69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84">
                  <a:moveTo>
                    <a:pt x="0" y="46"/>
                  </a:moveTo>
                  <a:lnTo>
                    <a:pt x="69" y="0"/>
                  </a:lnTo>
                  <a:lnTo>
                    <a:pt x="69" y="84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6" name="组合 105">
            <a:extLst>
              <a:ext uri="{FF2B5EF4-FFF2-40B4-BE49-F238E27FC236}">
                <a16:creationId xmlns:a16="http://schemas.microsoft.com/office/drawing/2014/main" id="{02E4CF59-E19B-4626-89E5-749E9FCBF230}"/>
              </a:ext>
            </a:extLst>
          </p:cNvPr>
          <p:cNvGrpSpPr>
            <a:grpSpLocks/>
          </p:cNvGrpSpPr>
          <p:nvPr/>
        </p:nvGrpSpPr>
        <p:grpSpPr bwMode="auto">
          <a:xfrm>
            <a:off x="4984750" y="2047875"/>
            <a:ext cx="828675" cy="1733550"/>
            <a:chOff x="4984750" y="2047875"/>
            <a:chExt cx="828675" cy="1733550"/>
          </a:xfrm>
        </p:grpSpPr>
        <p:sp>
          <p:nvSpPr>
            <p:cNvPr id="14375" name="Freeform 39">
              <a:extLst>
                <a:ext uri="{FF2B5EF4-FFF2-40B4-BE49-F238E27FC236}">
                  <a16:creationId xmlns:a16="http://schemas.microsoft.com/office/drawing/2014/main" id="{278689CE-0969-46C0-A202-996FBB361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047875"/>
              <a:ext cx="828675" cy="1733550"/>
            </a:xfrm>
            <a:custGeom>
              <a:avLst/>
              <a:gdLst>
                <a:gd name="T0" fmla="*/ 0 w 522"/>
                <a:gd name="T1" fmla="*/ 1092 h 1092"/>
                <a:gd name="T2" fmla="*/ 522 w 522"/>
                <a:gd name="T3" fmla="*/ 0 h 1092"/>
                <a:gd name="T4" fmla="*/ 0 w 522"/>
                <a:gd name="T5" fmla="*/ 1092 h 1092"/>
                <a:gd name="T6" fmla="*/ 438 w 522"/>
                <a:gd name="T7" fmla="*/ 170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2"/>
                <a:gd name="T13" fmla="*/ 0 h 1092"/>
                <a:gd name="T14" fmla="*/ 522 w 522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2" h="1092">
                  <a:moveTo>
                    <a:pt x="0" y="1092"/>
                  </a:moveTo>
                  <a:lnTo>
                    <a:pt x="522" y="0"/>
                  </a:lnTo>
                  <a:lnTo>
                    <a:pt x="0" y="1092"/>
                  </a:lnTo>
                  <a:lnTo>
                    <a:pt x="438" y="17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76" name="Freeform 40">
              <a:extLst>
                <a:ext uri="{FF2B5EF4-FFF2-40B4-BE49-F238E27FC236}">
                  <a16:creationId xmlns:a16="http://schemas.microsoft.com/office/drawing/2014/main" id="{1572E82A-0960-4708-9C0B-7CB93C6A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2219325"/>
              <a:ext cx="111125" cy="146050"/>
            </a:xfrm>
            <a:custGeom>
              <a:avLst/>
              <a:gdLst>
                <a:gd name="T0" fmla="*/ 0 w 70"/>
                <a:gd name="T1" fmla="*/ 54 h 92"/>
                <a:gd name="T2" fmla="*/ 70 w 70"/>
                <a:gd name="T3" fmla="*/ 0 h 92"/>
                <a:gd name="T4" fmla="*/ 70 w 70"/>
                <a:gd name="T5" fmla="*/ 92 h 92"/>
                <a:gd name="T6" fmla="*/ 0 w 70"/>
                <a:gd name="T7" fmla="*/ 54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92"/>
                <a:gd name="T14" fmla="*/ 70 w 70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92">
                  <a:moveTo>
                    <a:pt x="0" y="54"/>
                  </a:moveTo>
                  <a:lnTo>
                    <a:pt x="70" y="0"/>
                  </a:lnTo>
                  <a:lnTo>
                    <a:pt x="70" y="9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7" name="组合 104">
            <a:extLst>
              <a:ext uri="{FF2B5EF4-FFF2-40B4-BE49-F238E27FC236}">
                <a16:creationId xmlns:a16="http://schemas.microsoft.com/office/drawing/2014/main" id="{854449BB-8DC7-4E57-BA70-174B7ACBA059}"/>
              </a:ext>
            </a:extLst>
          </p:cNvPr>
          <p:cNvGrpSpPr>
            <a:grpSpLocks/>
          </p:cNvGrpSpPr>
          <p:nvPr/>
        </p:nvGrpSpPr>
        <p:grpSpPr bwMode="auto">
          <a:xfrm>
            <a:off x="4984750" y="2914650"/>
            <a:ext cx="865188" cy="1733550"/>
            <a:chOff x="4984750" y="2914650"/>
            <a:chExt cx="865188" cy="1733550"/>
          </a:xfrm>
        </p:grpSpPr>
        <p:sp>
          <p:nvSpPr>
            <p:cNvPr id="14379" name="Freeform 43">
              <a:extLst>
                <a:ext uri="{FF2B5EF4-FFF2-40B4-BE49-F238E27FC236}">
                  <a16:creationId xmlns:a16="http://schemas.microsoft.com/office/drawing/2014/main" id="{421586E2-2983-49D6-95AC-7C087F44C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914650"/>
              <a:ext cx="865188" cy="1733550"/>
            </a:xfrm>
            <a:custGeom>
              <a:avLst/>
              <a:gdLst>
                <a:gd name="T0" fmla="*/ 0 w 545"/>
                <a:gd name="T1" fmla="*/ 0 h 1092"/>
                <a:gd name="T2" fmla="*/ 545 w 545"/>
                <a:gd name="T3" fmla="*/ 1092 h 1092"/>
                <a:gd name="T4" fmla="*/ 0 w 545"/>
                <a:gd name="T5" fmla="*/ 0 h 1092"/>
                <a:gd name="T6" fmla="*/ 446 w 545"/>
                <a:gd name="T7" fmla="*/ 885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092"/>
                <a:gd name="T14" fmla="*/ 545 w 545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092">
                  <a:moveTo>
                    <a:pt x="0" y="0"/>
                  </a:moveTo>
                  <a:lnTo>
                    <a:pt x="545" y="1092"/>
                  </a:lnTo>
                  <a:lnTo>
                    <a:pt x="0" y="0"/>
                  </a:lnTo>
                  <a:lnTo>
                    <a:pt x="446" y="885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80" name="Freeform 44">
              <a:extLst>
                <a:ext uri="{FF2B5EF4-FFF2-40B4-BE49-F238E27FC236}">
                  <a16:creationId xmlns:a16="http://schemas.microsoft.com/office/drawing/2014/main" id="{9CD81880-D468-43C0-ACE4-44184F065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4270375"/>
              <a:ext cx="122237" cy="146050"/>
            </a:xfrm>
            <a:custGeom>
              <a:avLst/>
              <a:gdLst>
                <a:gd name="T0" fmla="*/ 77 w 77"/>
                <a:gd name="T1" fmla="*/ 0 h 92"/>
                <a:gd name="T2" fmla="*/ 77 w 77"/>
                <a:gd name="T3" fmla="*/ 92 h 92"/>
                <a:gd name="T4" fmla="*/ 0 w 77"/>
                <a:gd name="T5" fmla="*/ 38 h 92"/>
                <a:gd name="T6" fmla="*/ 77 w 77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2"/>
                <a:gd name="T14" fmla="*/ 77 w 77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2">
                  <a:moveTo>
                    <a:pt x="77" y="0"/>
                  </a:moveTo>
                  <a:lnTo>
                    <a:pt x="77" y="92"/>
                  </a:lnTo>
                  <a:lnTo>
                    <a:pt x="0" y="3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8" name="组合 94">
            <a:extLst>
              <a:ext uri="{FF2B5EF4-FFF2-40B4-BE49-F238E27FC236}">
                <a16:creationId xmlns:a16="http://schemas.microsoft.com/office/drawing/2014/main" id="{CA49125D-E151-4C50-BFDD-9ABB1144CFC2}"/>
              </a:ext>
            </a:extLst>
          </p:cNvPr>
          <p:cNvGrpSpPr>
            <a:grpSpLocks/>
          </p:cNvGrpSpPr>
          <p:nvPr/>
        </p:nvGrpSpPr>
        <p:grpSpPr bwMode="auto">
          <a:xfrm>
            <a:off x="2544763" y="1974850"/>
            <a:ext cx="3330575" cy="147638"/>
            <a:chOff x="2544763" y="1974850"/>
            <a:chExt cx="3330575" cy="147638"/>
          </a:xfrm>
        </p:grpSpPr>
        <p:sp>
          <p:nvSpPr>
            <p:cNvPr id="14371" name="Freeform 35">
              <a:extLst>
                <a:ext uri="{FF2B5EF4-FFF2-40B4-BE49-F238E27FC236}">
                  <a16:creationId xmlns:a16="http://schemas.microsoft.com/office/drawing/2014/main" id="{3867D05B-A4F7-4B38-852E-8203934EB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2838" y="1974850"/>
              <a:ext cx="952500" cy="147638"/>
            </a:xfrm>
            <a:custGeom>
              <a:avLst/>
              <a:gdLst>
                <a:gd name="T0" fmla="*/ 0 w 600"/>
                <a:gd name="T1" fmla="*/ 46 h 93"/>
                <a:gd name="T2" fmla="*/ 8 w 600"/>
                <a:gd name="T3" fmla="*/ 77 h 93"/>
                <a:gd name="T4" fmla="*/ 39 w 600"/>
                <a:gd name="T5" fmla="*/ 93 h 93"/>
                <a:gd name="T6" fmla="*/ 70 w 600"/>
                <a:gd name="T7" fmla="*/ 77 h 93"/>
                <a:gd name="T8" fmla="*/ 85 w 600"/>
                <a:gd name="T9" fmla="*/ 46 h 93"/>
                <a:gd name="T10" fmla="*/ 70 w 600"/>
                <a:gd name="T11" fmla="*/ 16 h 93"/>
                <a:gd name="T12" fmla="*/ 39 w 600"/>
                <a:gd name="T13" fmla="*/ 0 h 93"/>
                <a:gd name="T14" fmla="*/ 8 w 600"/>
                <a:gd name="T15" fmla="*/ 16 h 93"/>
                <a:gd name="T16" fmla="*/ 0 w 600"/>
                <a:gd name="T17" fmla="*/ 46 h 93"/>
                <a:gd name="T18" fmla="*/ 600 w 600"/>
                <a:gd name="T19" fmla="*/ 46 h 93"/>
                <a:gd name="T20" fmla="*/ 592 w 600"/>
                <a:gd name="T21" fmla="*/ 16 h 93"/>
                <a:gd name="T22" fmla="*/ 561 w 600"/>
                <a:gd name="T23" fmla="*/ 0 h 93"/>
                <a:gd name="T24" fmla="*/ 531 w 600"/>
                <a:gd name="T25" fmla="*/ 16 h 93"/>
                <a:gd name="T26" fmla="*/ 515 w 600"/>
                <a:gd name="T27" fmla="*/ 46 h 93"/>
                <a:gd name="T28" fmla="*/ 531 w 600"/>
                <a:gd name="T29" fmla="*/ 77 h 93"/>
                <a:gd name="T30" fmla="*/ 561 w 600"/>
                <a:gd name="T31" fmla="*/ 93 h 93"/>
                <a:gd name="T32" fmla="*/ 592 w 600"/>
                <a:gd name="T33" fmla="*/ 77 h 93"/>
                <a:gd name="T34" fmla="*/ 600 w 600"/>
                <a:gd name="T35" fmla="*/ 46 h 93"/>
                <a:gd name="T36" fmla="*/ 254 w 600"/>
                <a:gd name="T37" fmla="*/ 93 h 93"/>
                <a:gd name="T38" fmla="*/ 254 w 600"/>
                <a:gd name="T39" fmla="*/ 0 h 93"/>
                <a:gd name="T40" fmla="*/ 346 w 600"/>
                <a:gd name="T41" fmla="*/ 46 h 93"/>
                <a:gd name="T42" fmla="*/ 254 w 600"/>
                <a:gd name="T43" fmla="*/ 93 h 9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00"/>
                <a:gd name="T67" fmla="*/ 0 h 93"/>
                <a:gd name="T68" fmla="*/ 600 w 600"/>
                <a:gd name="T69" fmla="*/ 93 h 9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00" h="93">
                  <a:moveTo>
                    <a:pt x="0" y="46"/>
                  </a:moveTo>
                  <a:lnTo>
                    <a:pt x="8" y="77"/>
                  </a:lnTo>
                  <a:lnTo>
                    <a:pt x="39" y="93"/>
                  </a:lnTo>
                  <a:lnTo>
                    <a:pt x="70" y="77"/>
                  </a:lnTo>
                  <a:lnTo>
                    <a:pt x="85" y="46"/>
                  </a:lnTo>
                  <a:lnTo>
                    <a:pt x="70" y="16"/>
                  </a:lnTo>
                  <a:lnTo>
                    <a:pt x="39" y="0"/>
                  </a:lnTo>
                  <a:lnTo>
                    <a:pt x="8" y="16"/>
                  </a:lnTo>
                  <a:lnTo>
                    <a:pt x="0" y="46"/>
                  </a:lnTo>
                  <a:close/>
                  <a:moveTo>
                    <a:pt x="600" y="46"/>
                  </a:moveTo>
                  <a:lnTo>
                    <a:pt x="592" y="16"/>
                  </a:lnTo>
                  <a:lnTo>
                    <a:pt x="561" y="0"/>
                  </a:lnTo>
                  <a:lnTo>
                    <a:pt x="531" y="16"/>
                  </a:lnTo>
                  <a:lnTo>
                    <a:pt x="515" y="46"/>
                  </a:lnTo>
                  <a:lnTo>
                    <a:pt x="531" y="77"/>
                  </a:lnTo>
                  <a:lnTo>
                    <a:pt x="561" y="93"/>
                  </a:lnTo>
                  <a:lnTo>
                    <a:pt x="592" y="77"/>
                  </a:lnTo>
                  <a:lnTo>
                    <a:pt x="600" y="46"/>
                  </a:lnTo>
                  <a:close/>
                  <a:moveTo>
                    <a:pt x="254" y="93"/>
                  </a:moveTo>
                  <a:lnTo>
                    <a:pt x="254" y="0"/>
                  </a:lnTo>
                  <a:lnTo>
                    <a:pt x="346" y="46"/>
                  </a:lnTo>
                  <a:lnTo>
                    <a:pt x="254" y="93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72" name="Freeform 36">
              <a:extLst>
                <a:ext uri="{FF2B5EF4-FFF2-40B4-BE49-F238E27FC236}">
                  <a16:creationId xmlns:a16="http://schemas.microsoft.com/office/drawing/2014/main" id="{59D580C0-E90A-42CD-A76F-4776842DD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7775" y="2047875"/>
              <a:ext cx="682625" cy="1588"/>
            </a:xfrm>
            <a:custGeom>
              <a:avLst/>
              <a:gdLst>
                <a:gd name="T0" fmla="*/ 0 w 430"/>
                <a:gd name="T1" fmla="*/ 0 h 1"/>
                <a:gd name="T2" fmla="*/ 169 w 430"/>
                <a:gd name="T3" fmla="*/ 0 h 1"/>
                <a:gd name="T4" fmla="*/ 261 w 430"/>
                <a:gd name="T5" fmla="*/ 0 h 1"/>
                <a:gd name="T6" fmla="*/ 430 w 43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0"/>
                <a:gd name="T13" fmla="*/ 0 h 1"/>
                <a:gd name="T14" fmla="*/ 430 w 43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0" h="1">
                  <a:moveTo>
                    <a:pt x="0" y="0"/>
                  </a:moveTo>
                  <a:lnTo>
                    <a:pt x="169" y="0"/>
                  </a:lnTo>
                  <a:moveTo>
                    <a:pt x="261" y="0"/>
                  </a:moveTo>
                  <a:lnTo>
                    <a:pt x="430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83" name="Freeform 47">
              <a:extLst>
                <a:ext uri="{FF2B5EF4-FFF2-40B4-BE49-F238E27FC236}">
                  <a16:creationId xmlns:a16="http://schemas.microsoft.com/office/drawing/2014/main" id="{4469ED04-C71D-4A5F-B0DE-B54EDE8541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4763" y="1974850"/>
              <a:ext cx="463550" cy="147638"/>
            </a:xfrm>
            <a:custGeom>
              <a:avLst/>
              <a:gdLst>
                <a:gd name="T0" fmla="*/ 0 w 292"/>
                <a:gd name="T1" fmla="*/ 46 h 93"/>
                <a:gd name="T2" fmla="*/ 8 w 292"/>
                <a:gd name="T3" fmla="*/ 77 h 93"/>
                <a:gd name="T4" fmla="*/ 39 w 292"/>
                <a:gd name="T5" fmla="*/ 93 h 93"/>
                <a:gd name="T6" fmla="*/ 69 w 292"/>
                <a:gd name="T7" fmla="*/ 77 h 93"/>
                <a:gd name="T8" fmla="*/ 85 w 292"/>
                <a:gd name="T9" fmla="*/ 46 h 93"/>
                <a:gd name="T10" fmla="*/ 69 w 292"/>
                <a:gd name="T11" fmla="*/ 16 h 93"/>
                <a:gd name="T12" fmla="*/ 39 w 292"/>
                <a:gd name="T13" fmla="*/ 0 h 93"/>
                <a:gd name="T14" fmla="*/ 8 w 292"/>
                <a:gd name="T15" fmla="*/ 16 h 93"/>
                <a:gd name="T16" fmla="*/ 0 w 292"/>
                <a:gd name="T17" fmla="*/ 46 h 93"/>
                <a:gd name="T18" fmla="*/ 200 w 292"/>
                <a:gd name="T19" fmla="*/ 93 h 93"/>
                <a:gd name="T20" fmla="*/ 200 w 292"/>
                <a:gd name="T21" fmla="*/ 0 h 93"/>
                <a:gd name="T22" fmla="*/ 292 w 292"/>
                <a:gd name="T23" fmla="*/ 46 h 93"/>
                <a:gd name="T24" fmla="*/ 200 w 292"/>
                <a:gd name="T25" fmla="*/ 93 h 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93"/>
                <a:gd name="T41" fmla="*/ 292 w 292"/>
                <a:gd name="T42" fmla="*/ 93 h 9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93">
                  <a:moveTo>
                    <a:pt x="0" y="46"/>
                  </a:moveTo>
                  <a:lnTo>
                    <a:pt x="8" y="77"/>
                  </a:lnTo>
                  <a:lnTo>
                    <a:pt x="39" y="93"/>
                  </a:lnTo>
                  <a:lnTo>
                    <a:pt x="69" y="77"/>
                  </a:lnTo>
                  <a:lnTo>
                    <a:pt x="85" y="46"/>
                  </a:lnTo>
                  <a:lnTo>
                    <a:pt x="69" y="16"/>
                  </a:lnTo>
                  <a:lnTo>
                    <a:pt x="39" y="0"/>
                  </a:lnTo>
                  <a:lnTo>
                    <a:pt x="8" y="16"/>
                  </a:lnTo>
                  <a:lnTo>
                    <a:pt x="0" y="46"/>
                  </a:lnTo>
                  <a:close/>
                  <a:moveTo>
                    <a:pt x="200" y="93"/>
                  </a:moveTo>
                  <a:lnTo>
                    <a:pt x="200" y="0"/>
                  </a:lnTo>
                  <a:lnTo>
                    <a:pt x="292" y="46"/>
                  </a:lnTo>
                  <a:lnTo>
                    <a:pt x="200" y="93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84" name="Freeform 48">
              <a:extLst>
                <a:ext uri="{FF2B5EF4-FFF2-40B4-BE49-F238E27FC236}">
                  <a16:creationId xmlns:a16="http://schemas.microsoft.com/office/drawing/2014/main" id="{134FAAA1-AB28-49F7-BC13-F1B424A6E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9700" y="2047875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15 w 368"/>
                <a:gd name="T3" fmla="*/ 0 h 1"/>
                <a:gd name="T4" fmla="*/ 207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15" y="0"/>
                  </a:lnTo>
                  <a:moveTo>
                    <a:pt x="207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89" name="Freeform 53">
              <a:extLst>
                <a:ext uri="{FF2B5EF4-FFF2-40B4-BE49-F238E27FC236}">
                  <a16:creationId xmlns:a16="http://schemas.microsoft.com/office/drawing/2014/main" id="{CC40633E-D25B-48DE-A981-420B30D84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4225" y="1974850"/>
              <a:ext cx="463550" cy="147638"/>
            </a:xfrm>
            <a:custGeom>
              <a:avLst/>
              <a:gdLst>
                <a:gd name="T0" fmla="*/ 292 w 292"/>
                <a:gd name="T1" fmla="*/ 46 h 93"/>
                <a:gd name="T2" fmla="*/ 277 w 292"/>
                <a:gd name="T3" fmla="*/ 16 h 93"/>
                <a:gd name="T4" fmla="*/ 246 w 292"/>
                <a:gd name="T5" fmla="*/ 0 h 93"/>
                <a:gd name="T6" fmla="*/ 215 w 292"/>
                <a:gd name="T7" fmla="*/ 16 h 93"/>
                <a:gd name="T8" fmla="*/ 207 w 292"/>
                <a:gd name="T9" fmla="*/ 46 h 93"/>
                <a:gd name="T10" fmla="*/ 215 w 292"/>
                <a:gd name="T11" fmla="*/ 77 h 93"/>
                <a:gd name="T12" fmla="*/ 246 w 292"/>
                <a:gd name="T13" fmla="*/ 93 h 93"/>
                <a:gd name="T14" fmla="*/ 277 w 292"/>
                <a:gd name="T15" fmla="*/ 77 h 93"/>
                <a:gd name="T16" fmla="*/ 292 w 292"/>
                <a:gd name="T17" fmla="*/ 46 h 93"/>
                <a:gd name="T18" fmla="*/ 0 w 292"/>
                <a:gd name="T19" fmla="*/ 93 h 93"/>
                <a:gd name="T20" fmla="*/ 0 w 292"/>
                <a:gd name="T21" fmla="*/ 0 h 93"/>
                <a:gd name="T22" fmla="*/ 85 w 292"/>
                <a:gd name="T23" fmla="*/ 46 h 93"/>
                <a:gd name="T24" fmla="*/ 0 w 292"/>
                <a:gd name="T25" fmla="*/ 93 h 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93"/>
                <a:gd name="T41" fmla="*/ 292 w 292"/>
                <a:gd name="T42" fmla="*/ 93 h 9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93">
                  <a:moveTo>
                    <a:pt x="292" y="46"/>
                  </a:moveTo>
                  <a:lnTo>
                    <a:pt x="277" y="16"/>
                  </a:lnTo>
                  <a:lnTo>
                    <a:pt x="246" y="0"/>
                  </a:lnTo>
                  <a:lnTo>
                    <a:pt x="215" y="16"/>
                  </a:lnTo>
                  <a:lnTo>
                    <a:pt x="207" y="46"/>
                  </a:lnTo>
                  <a:lnTo>
                    <a:pt x="215" y="77"/>
                  </a:lnTo>
                  <a:lnTo>
                    <a:pt x="246" y="93"/>
                  </a:lnTo>
                  <a:lnTo>
                    <a:pt x="277" y="77"/>
                  </a:lnTo>
                  <a:lnTo>
                    <a:pt x="292" y="46"/>
                  </a:lnTo>
                  <a:close/>
                  <a:moveTo>
                    <a:pt x="0" y="93"/>
                  </a:moveTo>
                  <a:lnTo>
                    <a:pt x="0" y="0"/>
                  </a:lnTo>
                  <a:lnTo>
                    <a:pt x="85" y="46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90" name="Freeform 54">
              <a:extLst>
                <a:ext uri="{FF2B5EF4-FFF2-40B4-BE49-F238E27FC236}">
                  <a16:creationId xmlns:a16="http://schemas.microsoft.com/office/drawing/2014/main" id="{1277C660-50C5-45ED-BA6D-2F7D15F309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8638" y="2047875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61 w 368"/>
                <a:gd name="T3" fmla="*/ 0 h 1"/>
                <a:gd name="T4" fmla="*/ 246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61" y="0"/>
                  </a:lnTo>
                  <a:moveTo>
                    <a:pt x="246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05" name="Freeform 69">
              <a:extLst>
                <a:ext uri="{FF2B5EF4-FFF2-40B4-BE49-F238E27FC236}">
                  <a16:creationId xmlns:a16="http://schemas.microsoft.com/office/drawing/2014/main" id="{1A7861E4-7765-433E-9194-6EE49CB53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6600" y="1987550"/>
              <a:ext cx="1171575" cy="134938"/>
            </a:xfrm>
            <a:custGeom>
              <a:avLst/>
              <a:gdLst>
                <a:gd name="T0" fmla="*/ 0 w 738"/>
                <a:gd name="T1" fmla="*/ 38 h 85"/>
                <a:gd name="T2" fmla="*/ 15 w 738"/>
                <a:gd name="T3" fmla="*/ 69 h 85"/>
                <a:gd name="T4" fmla="*/ 46 w 738"/>
                <a:gd name="T5" fmla="*/ 85 h 85"/>
                <a:gd name="T6" fmla="*/ 77 w 738"/>
                <a:gd name="T7" fmla="*/ 69 h 85"/>
                <a:gd name="T8" fmla="*/ 85 w 738"/>
                <a:gd name="T9" fmla="*/ 38 h 85"/>
                <a:gd name="T10" fmla="*/ 77 w 738"/>
                <a:gd name="T11" fmla="*/ 8 h 85"/>
                <a:gd name="T12" fmla="*/ 46 w 738"/>
                <a:gd name="T13" fmla="*/ 0 h 85"/>
                <a:gd name="T14" fmla="*/ 15 w 738"/>
                <a:gd name="T15" fmla="*/ 8 h 85"/>
                <a:gd name="T16" fmla="*/ 0 w 738"/>
                <a:gd name="T17" fmla="*/ 38 h 85"/>
                <a:gd name="T18" fmla="*/ 738 w 738"/>
                <a:gd name="T19" fmla="*/ 38 h 85"/>
                <a:gd name="T20" fmla="*/ 730 w 738"/>
                <a:gd name="T21" fmla="*/ 8 h 85"/>
                <a:gd name="T22" fmla="*/ 699 w 738"/>
                <a:gd name="T23" fmla="*/ 0 h 85"/>
                <a:gd name="T24" fmla="*/ 669 w 738"/>
                <a:gd name="T25" fmla="*/ 8 h 85"/>
                <a:gd name="T26" fmla="*/ 653 w 738"/>
                <a:gd name="T27" fmla="*/ 38 h 85"/>
                <a:gd name="T28" fmla="*/ 669 w 738"/>
                <a:gd name="T29" fmla="*/ 69 h 85"/>
                <a:gd name="T30" fmla="*/ 699 w 738"/>
                <a:gd name="T31" fmla="*/ 85 h 85"/>
                <a:gd name="T32" fmla="*/ 730 w 738"/>
                <a:gd name="T33" fmla="*/ 69 h 85"/>
                <a:gd name="T34" fmla="*/ 738 w 738"/>
                <a:gd name="T35" fmla="*/ 38 h 85"/>
                <a:gd name="T36" fmla="*/ 323 w 738"/>
                <a:gd name="T37" fmla="*/ 85 h 85"/>
                <a:gd name="T38" fmla="*/ 323 w 738"/>
                <a:gd name="T39" fmla="*/ 0 h 85"/>
                <a:gd name="T40" fmla="*/ 415 w 738"/>
                <a:gd name="T41" fmla="*/ 38 h 85"/>
                <a:gd name="T42" fmla="*/ 323 w 738"/>
                <a:gd name="T43" fmla="*/ 85 h 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38"/>
                <a:gd name="T67" fmla="*/ 0 h 85"/>
                <a:gd name="T68" fmla="*/ 738 w 738"/>
                <a:gd name="T69" fmla="*/ 85 h 8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38" h="85">
                  <a:moveTo>
                    <a:pt x="0" y="38"/>
                  </a:moveTo>
                  <a:lnTo>
                    <a:pt x="15" y="69"/>
                  </a:lnTo>
                  <a:lnTo>
                    <a:pt x="46" y="85"/>
                  </a:lnTo>
                  <a:lnTo>
                    <a:pt x="77" y="69"/>
                  </a:lnTo>
                  <a:lnTo>
                    <a:pt x="85" y="38"/>
                  </a:lnTo>
                  <a:lnTo>
                    <a:pt x="77" y="8"/>
                  </a:lnTo>
                  <a:lnTo>
                    <a:pt x="46" y="0"/>
                  </a:lnTo>
                  <a:lnTo>
                    <a:pt x="15" y="8"/>
                  </a:lnTo>
                  <a:lnTo>
                    <a:pt x="0" y="38"/>
                  </a:lnTo>
                  <a:close/>
                  <a:moveTo>
                    <a:pt x="738" y="38"/>
                  </a:moveTo>
                  <a:lnTo>
                    <a:pt x="730" y="8"/>
                  </a:lnTo>
                  <a:lnTo>
                    <a:pt x="699" y="0"/>
                  </a:lnTo>
                  <a:lnTo>
                    <a:pt x="669" y="8"/>
                  </a:lnTo>
                  <a:lnTo>
                    <a:pt x="653" y="38"/>
                  </a:lnTo>
                  <a:lnTo>
                    <a:pt x="669" y="69"/>
                  </a:lnTo>
                  <a:lnTo>
                    <a:pt x="699" y="85"/>
                  </a:lnTo>
                  <a:lnTo>
                    <a:pt x="730" y="69"/>
                  </a:lnTo>
                  <a:lnTo>
                    <a:pt x="738" y="38"/>
                  </a:lnTo>
                  <a:close/>
                  <a:moveTo>
                    <a:pt x="323" y="85"/>
                  </a:moveTo>
                  <a:lnTo>
                    <a:pt x="323" y="0"/>
                  </a:lnTo>
                  <a:lnTo>
                    <a:pt x="415" y="38"/>
                  </a:lnTo>
                  <a:lnTo>
                    <a:pt x="323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06" name="Freeform 70">
              <a:extLst>
                <a:ext uri="{FF2B5EF4-FFF2-40B4-BE49-F238E27FC236}">
                  <a16:creationId xmlns:a16="http://schemas.microsoft.com/office/drawing/2014/main" id="{147ED54D-0204-4D27-9C76-CE35D29148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1538" y="2047875"/>
              <a:ext cx="901700" cy="1588"/>
            </a:xfrm>
            <a:custGeom>
              <a:avLst/>
              <a:gdLst>
                <a:gd name="T0" fmla="*/ 0 w 568"/>
                <a:gd name="T1" fmla="*/ 0 h 1"/>
                <a:gd name="T2" fmla="*/ 238 w 568"/>
                <a:gd name="T3" fmla="*/ 0 h 1"/>
                <a:gd name="T4" fmla="*/ 330 w 568"/>
                <a:gd name="T5" fmla="*/ 0 h 1"/>
                <a:gd name="T6" fmla="*/ 568 w 5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8"/>
                <a:gd name="T13" fmla="*/ 0 h 1"/>
                <a:gd name="T14" fmla="*/ 568 w 5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8" h="1">
                  <a:moveTo>
                    <a:pt x="0" y="0"/>
                  </a:moveTo>
                  <a:lnTo>
                    <a:pt x="238" y="0"/>
                  </a:lnTo>
                  <a:moveTo>
                    <a:pt x="330" y="0"/>
                  </a:moveTo>
                  <a:lnTo>
                    <a:pt x="5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9" name="组合 99">
            <a:extLst>
              <a:ext uri="{FF2B5EF4-FFF2-40B4-BE49-F238E27FC236}">
                <a16:creationId xmlns:a16="http://schemas.microsoft.com/office/drawing/2014/main" id="{B38C9206-7445-400E-B85A-CF74DFF2F135}"/>
              </a:ext>
            </a:extLst>
          </p:cNvPr>
          <p:cNvGrpSpPr>
            <a:grpSpLocks/>
          </p:cNvGrpSpPr>
          <p:nvPr/>
        </p:nvGrpSpPr>
        <p:grpSpPr bwMode="auto">
          <a:xfrm>
            <a:off x="3349625" y="2047875"/>
            <a:ext cx="1036638" cy="866775"/>
            <a:chOff x="3349625" y="2047875"/>
            <a:chExt cx="1036638" cy="866775"/>
          </a:xfrm>
        </p:grpSpPr>
        <p:sp>
          <p:nvSpPr>
            <p:cNvPr id="14407" name="Freeform 71">
              <a:extLst>
                <a:ext uri="{FF2B5EF4-FFF2-40B4-BE49-F238E27FC236}">
                  <a16:creationId xmlns:a16="http://schemas.microsoft.com/office/drawing/2014/main" id="{B8280200-82ED-4603-B260-CD20C6A8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625" y="2047875"/>
              <a:ext cx="1036638" cy="866775"/>
            </a:xfrm>
            <a:custGeom>
              <a:avLst/>
              <a:gdLst>
                <a:gd name="T0" fmla="*/ 0 w 653"/>
                <a:gd name="T1" fmla="*/ 546 h 546"/>
                <a:gd name="T2" fmla="*/ 653 w 653"/>
                <a:gd name="T3" fmla="*/ 0 h 546"/>
                <a:gd name="T4" fmla="*/ 0 w 653"/>
                <a:gd name="T5" fmla="*/ 546 h 546"/>
                <a:gd name="T6" fmla="*/ 438 w 653"/>
                <a:gd name="T7" fmla="*/ 185 h 5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546"/>
                <a:gd name="T14" fmla="*/ 653 w 653"/>
                <a:gd name="T15" fmla="*/ 546 h 5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546">
                  <a:moveTo>
                    <a:pt x="0" y="546"/>
                  </a:moveTo>
                  <a:lnTo>
                    <a:pt x="653" y="0"/>
                  </a:lnTo>
                  <a:lnTo>
                    <a:pt x="0" y="546"/>
                  </a:lnTo>
                  <a:lnTo>
                    <a:pt x="438" y="185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08" name="Freeform 72">
              <a:extLst>
                <a:ext uri="{FF2B5EF4-FFF2-40B4-BE49-F238E27FC236}">
                  <a16:creationId xmlns:a16="http://schemas.microsoft.com/office/drawing/2014/main" id="{FBCFBB27-E936-4039-8FAC-E64028BC0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625" y="2268538"/>
              <a:ext cx="146050" cy="122237"/>
            </a:xfrm>
            <a:custGeom>
              <a:avLst/>
              <a:gdLst>
                <a:gd name="T0" fmla="*/ 0 w 92"/>
                <a:gd name="T1" fmla="*/ 23 h 77"/>
                <a:gd name="T2" fmla="*/ 92 w 92"/>
                <a:gd name="T3" fmla="*/ 0 h 77"/>
                <a:gd name="T4" fmla="*/ 54 w 92"/>
                <a:gd name="T5" fmla="*/ 77 h 77"/>
                <a:gd name="T6" fmla="*/ 0 w 92"/>
                <a:gd name="T7" fmla="*/ 23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77"/>
                <a:gd name="T14" fmla="*/ 92 w 92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77">
                  <a:moveTo>
                    <a:pt x="0" y="23"/>
                  </a:moveTo>
                  <a:lnTo>
                    <a:pt x="92" y="0"/>
                  </a:lnTo>
                  <a:lnTo>
                    <a:pt x="54" y="7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10" name="组合 98">
            <a:extLst>
              <a:ext uri="{FF2B5EF4-FFF2-40B4-BE49-F238E27FC236}">
                <a16:creationId xmlns:a16="http://schemas.microsoft.com/office/drawing/2014/main" id="{AE9A4D5D-8FFD-4DBF-9429-72928349B420}"/>
              </a:ext>
            </a:extLst>
          </p:cNvPr>
          <p:cNvGrpSpPr>
            <a:grpSpLocks/>
          </p:cNvGrpSpPr>
          <p:nvPr/>
        </p:nvGrpSpPr>
        <p:grpSpPr bwMode="auto">
          <a:xfrm>
            <a:off x="3349625" y="2047875"/>
            <a:ext cx="1036638" cy="866775"/>
            <a:chOff x="3349625" y="2047875"/>
            <a:chExt cx="1036638" cy="866775"/>
          </a:xfrm>
        </p:grpSpPr>
        <p:sp>
          <p:nvSpPr>
            <p:cNvPr id="14409" name="Freeform 73">
              <a:extLst>
                <a:ext uri="{FF2B5EF4-FFF2-40B4-BE49-F238E27FC236}">
                  <a16:creationId xmlns:a16="http://schemas.microsoft.com/office/drawing/2014/main" id="{535066E4-4461-4D26-8698-FF2D233F9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625" y="2047875"/>
              <a:ext cx="1036638" cy="866775"/>
            </a:xfrm>
            <a:custGeom>
              <a:avLst/>
              <a:gdLst>
                <a:gd name="T0" fmla="*/ 0 w 653"/>
                <a:gd name="T1" fmla="*/ 0 h 546"/>
                <a:gd name="T2" fmla="*/ 653 w 653"/>
                <a:gd name="T3" fmla="*/ 546 h 546"/>
                <a:gd name="T4" fmla="*/ 0 w 653"/>
                <a:gd name="T5" fmla="*/ 0 h 546"/>
                <a:gd name="T6" fmla="*/ 438 w 653"/>
                <a:gd name="T7" fmla="*/ 370 h 5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546"/>
                <a:gd name="T14" fmla="*/ 653 w 653"/>
                <a:gd name="T15" fmla="*/ 546 h 5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546">
                  <a:moveTo>
                    <a:pt x="0" y="0"/>
                  </a:moveTo>
                  <a:lnTo>
                    <a:pt x="653" y="546"/>
                  </a:lnTo>
                  <a:lnTo>
                    <a:pt x="0" y="0"/>
                  </a:lnTo>
                  <a:lnTo>
                    <a:pt x="438" y="37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10" name="Freeform 74">
              <a:extLst>
                <a:ext uri="{FF2B5EF4-FFF2-40B4-BE49-F238E27FC236}">
                  <a16:creationId xmlns:a16="http://schemas.microsoft.com/office/drawing/2014/main" id="{A78E7972-E439-45FE-B873-2524AFFDA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625" y="2573338"/>
              <a:ext cx="133350" cy="134937"/>
            </a:xfrm>
            <a:custGeom>
              <a:avLst/>
              <a:gdLst>
                <a:gd name="T0" fmla="*/ 54 w 84"/>
                <a:gd name="T1" fmla="*/ 0 h 85"/>
                <a:gd name="T2" fmla="*/ 84 w 84"/>
                <a:gd name="T3" fmla="*/ 85 h 85"/>
                <a:gd name="T4" fmla="*/ 0 w 84"/>
                <a:gd name="T5" fmla="*/ 62 h 85"/>
                <a:gd name="T6" fmla="*/ 54 w 84"/>
                <a:gd name="T7" fmla="*/ 0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5"/>
                <a:gd name="T14" fmla="*/ 84 w 84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5">
                  <a:moveTo>
                    <a:pt x="54" y="0"/>
                  </a:moveTo>
                  <a:lnTo>
                    <a:pt x="84" y="85"/>
                  </a:lnTo>
                  <a:lnTo>
                    <a:pt x="0" y="6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11" name="组合 97">
            <a:extLst>
              <a:ext uri="{FF2B5EF4-FFF2-40B4-BE49-F238E27FC236}">
                <a16:creationId xmlns:a16="http://schemas.microsoft.com/office/drawing/2014/main" id="{EC05B4C4-05ED-40B3-8232-0A1FE59B7E46}"/>
              </a:ext>
            </a:extLst>
          </p:cNvPr>
          <p:cNvGrpSpPr>
            <a:grpSpLocks/>
          </p:cNvGrpSpPr>
          <p:nvPr/>
        </p:nvGrpSpPr>
        <p:grpSpPr bwMode="auto">
          <a:xfrm>
            <a:off x="2544763" y="4575175"/>
            <a:ext cx="3330575" cy="147638"/>
            <a:chOff x="2544763" y="4575175"/>
            <a:chExt cx="3330575" cy="147638"/>
          </a:xfrm>
        </p:grpSpPr>
        <p:sp>
          <p:nvSpPr>
            <p:cNvPr id="14381" name="Freeform 45">
              <a:extLst>
                <a:ext uri="{FF2B5EF4-FFF2-40B4-BE49-F238E27FC236}">
                  <a16:creationId xmlns:a16="http://schemas.microsoft.com/office/drawing/2014/main" id="{29AC2ED0-4233-4032-834E-4FAFE6CF6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4763" y="4575175"/>
              <a:ext cx="463550" cy="134938"/>
            </a:xfrm>
            <a:custGeom>
              <a:avLst/>
              <a:gdLst>
                <a:gd name="T0" fmla="*/ 0 w 292"/>
                <a:gd name="T1" fmla="*/ 46 h 85"/>
                <a:gd name="T2" fmla="*/ 8 w 292"/>
                <a:gd name="T3" fmla="*/ 77 h 85"/>
                <a:gd name="T4" fmla="*/ 39 w 292"/>
                <a:gd name="T5" fmla="*/ 85 h 85"/>
                <a:gd name="T6" fmla="*/ 69 w 292"/>
                <a:gd name="T7" fmla="*/ 77 h 85"/>
                <a:gd name="T8" fmla="*/ 85 w 292"/>
                <a:gd name="T9" fmla="*/ 46 h 85"/>
                <a:gd name="T10" fmla="*/ 69 w 292"/>
                <a:gd name="T11" fmla="*/ 16 h 85"/>
                <a:gd name="T12" fmla="*/ 39 w 292"/>
                <a:gd name="T13" fmla="*/ 0 h 85"/>
                <a:gd name="T14" fmla="*/ 8 w 292"/>
                <a:gd name="T15" fmla="*/ 16 h 85"/>
                <a:gd name="T16" fmla="*/ 0 w 292"/>
                <a:gd name="T17" fmla="*/ 46 h 85"/>
                <a:gd name="T18" fmla="*/ 200 w 292"/>
                <a:gd name="T19" fmla="*/ 85 h 85"/>
                <a:gd name="T20" fmla="*/ 200 w 292"/>
                <a:gd name="T21" fmla="*/ 0 h 85"/>
                <a:gd name="T22" fmla="*/ 292 w 292"/>
                <a:gd name="T23" fmla="*/ 46 h 85"/>
                <a:gd name="T24" fmla="*/ 200 w 292"/>
                <a:gd name="T25" fmla="*/ 85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85"/>
                <a:gd name="T41" fmla="*/ 292 w 292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85">
                  <a:moveTo>
                    <a:pt x="0" y="46"/>
                  </a:moveTo>
                  <a:lnTo>
                    <a:pt x="8" y="77"/>
                  </a:lnTo>
                  <a:lnTo>
                    <a:pt x="39" y="85"/>
                  </a:lnTo>
                  <a:lnTo>
                    <a:pt x="69" y="77"/>
                  </a:lnTo>
                  <a:lnTo>
                    <a:pt x="85" y="46"/>
                  </a:lnTo>
                  <a:lnTo>
                    <a:pt x="69" y="16"/>
                  </a:lnTo>
                  <a:lnTo>
                    <a:pt x="39" y="0"/>
                  </a:lnTo>
                  <a:lnTo>
                    <a:pt x="8" y="16"/>
                  </a:lnTo>
                  <a:lnTo>
                    <a:pt x="0" y="46"/>
                  </a:lnTo>
                  <a:close/>
                  <a:moveTo>
                    <a:pt x="200" y="85"/>
                  </a:moveTo>
                  <a:lnTo>
                    <a:pt x="200" y="0"/>
                  </a:lnTo>
                  <a:lnTo>
                    <a:pt x="292" y="46"/>
                  </a:lnTo>
                  <a:lnTo>
                    <a:pt x="200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82" name="Freeform 46">
              <a:extLst>
                <a:ext uri="{FF2B5EF4-FFF2-40B4-BE49-F238E27FC236}">
                  <a16:creationId xmlns:a16="http://schemas.microsoft.com/office/drawing/2014/main" id="{0CC69815-8137-440E-9AA1-0B6939067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9700" y="4648200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15 w 368"/>
                <a:gd name="T3" fmla="*/ 0 h 1"/>
                <a:gd name="T4" fmla="*/ 207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15" y="0"/>
                  </a:lnTo>
                  <a:moveTo>
                    <a:pt x="207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95" name="Freeform 59">
              <a:extLst>
                <a:ext uri="{FF2B5EF4-FFF2-40B4-BE49-F238E27FC236}">
                  <a16:creationId xmlns:a16="http://schemas.microsoft.com/office/drawing/2014/main" id="{9C72F766-935B-49E2-9F2E-FEAC9A4C1F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4225" y="4575175"/>
              <a:ext cx="463550" cy="134938"/>
            </a:xfrm>
            <a:custGeom>
              <a:avLst/>
              <a:gdLst>
                <a:gd name="T0" fmla="*/ 292 w 292"/>
                <a:gd name="T1" fmla="*/ 46 h 85"/>
                <a:gd name="T2" fmla="*/ 277 w 292"/>
                <a:gd name="T3" fmla="*/ 16 h 85"/>
                <a:gd name="T4" fmla="*/ 246 w 292"/>
                <a:gd name="T5" fmla="*/ 0 h 85"/>
                <a:gd name="T6" fmla="*/ 215 w 292"/>
                <a:gd name="T7" fmla="*/ 16 h 85"/>
                <a:gd name="T8" fmla="*/ 207 w 292"/>
                <a:gd name="T9" fmla="*/ 46 h 85"/>
                <a:gd name="T10" fmla="*/ 215 w 292"/>
                <a:gd name="T11" fmla="*/ 77 h 85"/>
                <a:gd name="T12" fmla="*/ 246 w 292"/>
                <a:gd name="T13" fmla="*/ 85 h 85"/>
                <a:gd name="T14" fmla="*/ 277 w 292"/>
                <a:gd name="T15" fmla="*/ 77 h 85"/>
                <a:gd name="T16" fmla="*/ 292 w 292"/>
                <a:gd name="T17" fmla="*/ 46 h 85"/>
                <a:gd name="T18" fmla="*/ 0 w 292"/>
                <a:gd name="T19" fmla="*/ 85 h 85"/>
                <a:gd name="T20" fmla="*/ 0 w 292"/>
                <a:gd name="T21" fmla="*/ 0 h 85"/>
                <a:gd name="T22" fmla="*/ 85 w 292"/>
                <a:gd name="T23" fmla="*/ 46 h 85"/>
                <a:gd name="T24" fmla="*/ 0 w 292"/>
                <a:gd name="T25" fmla="*/ 85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85"/>
                <a:gd name="T41" fmla="*/ 292 w 292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85">
                  <a:moveTo>
                    <a:pt x="292" y="46"/>
                  </a:moveTo>
                  <a:lnTo>
                    <a:pt x="277" y="16"/>
                  </a:lnTo>
                  <a:lnTo>
                    <a:pt x="246" y="0"/>
                  </a:lnTo>
                  <a:lnTo>
                    <a:pt x="215" y="16"/>
                  </a:lnTo>
                  <a:lnTo>
                    <a:pt x="207" y="46"/>
                  </a:lnTo>
                  <a:lnTo>
                    <a:pt x="215" y="77"/>
                  </a:lnTo>
                  <a:lnTo>
                    <a:pt x="246" y="85"/>
                  </a:lnTo>
                  <a:lnTo>
                    <a:pt x="277" y="77"/>
                  </a:lnTo>
                  <a:lnTo>
                    <a:pt x="292" y="46"/>
                  </a:lnTo>
                  <a:close/>
                  <a:moveTo>
                    <a:pt x="0" y="85"/>
                  </a:moveTo>
                  <a:lnTo>
                    <a:pt x="0" y="0"/>
                  </a:lnTo>
                  <a:lnTo>
                    <a:pt x="85" y="46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96" name="Freeform 60">
              <a:extLst>
                <a:ext uri="{FF2B5EF4-FFF2-40B4-BE49-F238E27FC236}">
                  <a16:creationId xmlns:a16="http://schemas.microsoft.com/office/drawing/2014/main" id="{8550898D-453A-4263-B07E-87CF7EEB01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8638" y="4648200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61 w 368"/>
                <a:gd name="T3" fmla="*/ 0 h 1"/>
                <a:gd name="T4" fmla="*/ 246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61" y="0"/>
                  </a:lnTo>
                  <a:moveTo>
                    <a:pt x="246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97" name="Freeform 61">
              <a:extLst>
                <a:ext uri="{FF2B5EF4-FFF2-40B4-BE49-F238E27FC236}">
                  <a16:creationId xmlns:a16="http://schemas.microsoft.com/office/drawing/2014/main" id="{908D551C-0D25-43E6-8FDA-02258343D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2838" y="4575175"/>
              <a:ext cx="952500" cy="134938"/>
            </a:xfrm>
            <a:custGeom>
              <a:avLst/>
              <a:gdLst>
                <a:gd name="T0" fmla="*/ 0 w 600"/>
                <a:gd name="T1" fmla="*/ 46 h 85"/>
                <a:gd name="T2" fmla="*/ 8 w 600"/>
                <a:gd name="T3" fmla="*/ 77 h 85"/>
                <a:gd name="T4" fmla="*/ 39 w 600"/>
                <a:gd name="T5" fmla="*/ 85 h 85"/>
                <a:gd name="T6" fmla="*/ 70 w 600"/>
                <a:gd name="T7" fmla="*/ 77 h 85"/>
                <a:gd name="T8" fmla="*/ 85 w 600"/>
                <a:gd name="T9" fmla="*/ 46 h 85"/>
                <a:gd name="T10" fmla="*/ 70 w 600"/>
                <a:gd name="T11" fmla="*/ 16 h 85"/>
                <a:gd name="T12" fmla="*/ 39 w 600"/>
                <a:gd name="T13" fmla="*/ 0 h 85"/>
                <a:gd name="T14" fmla="*/ 8 w 600"/>
                <a:gd name="T15" fmla="*/ 16 h 85"/>
                <a:gd name="T16" fmla="*/ 0 w 600"/>
                <a:gd name="T17" fmla="*/ 46 h 85"/>
                <a:gd name="T18" fmla="*/ 600 w 600"/>
                <a:gd name="T19" fmla="*/ 46 h 85"/>
                <a:gd name="T20" fmla="*/ 592 w 600"/>
                <a:gd name="T21" fmla="*/ 16 h 85"/>
                <a:gd name="T22" fmla="*/ 561 w 600"/>
                <a:gd name="T23" fmla="*/ 0 h 85"/>
                <a:gd name="T24" fmla="*/ 531 w 600"/>
                <a:gd name="T25" fmla="*/ 16 h 85"/>
                <a:gd name="T26" fmla="*/ 515 w 600"/>
                <a:gd name="T27" fmla="*/ 46 h 85"/>
                <a:gd name="T28" fmla="*/ 531 w 600"/>
                <a:gd name="T29" fmla="*/ 77 h 85"/>
                <a:gd name="T30" fmla="*/ 561 w 600"/>
                <a:gd name="T31" fmla="*/ 85 h 85"/>
                <a:gd name="T32" fmla="*/ 592 w 600"/>
                <a:gd name="T33" fmla="*/ 77 h 85"/>
                <a:gd name="T34" fmla="*/ 600 w 600"/>
                <a:gd name="T35" fmla="*/ 46 h 85"/>
                <a:gd name="T36" fmla="*/ 254 w 600"/>
                <a:gd name="T37" fmla="*/ 85 h 85"/>
                <a:gd name="T38" fmla="*/ 254 w 600"/>
                <a:gd name="T39" fmla="*/ 0 h 85"/>
                <a:gd name="T40" fmla="*/ 346 w 600"/>
                <a:gd name="T41" fmla="*/ 46 h 85"/>
                <a:gd name="T42" fmla="*/ 254 w 600"/>
                <a:gd name="T43" fmla="*/ 85 h 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00"/>
                <a:gd name="T67" fmla="*/ 0 h 85"/>
                <a:gd name="T68" fmla="*/ 600 w 600"/>
                <a:gd name="T69" fmla="*/ 85 h 8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00" h="85">
                  <a:moveTo>
                    <a:pt x="0" y="46"/>
                  </a:moveTo>
                  <a:lnTo>
                    <a:pt x="8" y="77"/>
                  </a:lnTo>
                  <a:lnTo>
                    <a:pt x="39" y="85"/>
                  </a:lnTo>
                  <a:lnTo>
                    <a:pt x="70" y="77"/>
                  </a:lnTo>
                  <a:lnTo>
                    <a:pt x="85" y="46"/>
                  </a:lnTo>
                  <a:lnTo>
                    <a:pt x="70" y="16"/>
                  </a:lnTo>
                  <a:lnTo>
                    <a:pt x="39" y="0"/>
                  </a:lnTo>
                  <a:lnTo>
                    <a:pt x="8" y="16"/>
                  </a:lnTo>
                  <a:lnTo>
                    <a:pt x="0" y="46"/>
                  </a:lnTo>
                  <a:close/>
                  <a:moveTo>
                    <a:pt x="600" y="46"/>
                  </a:moveTo>
                  <a:lnTo>
                    <a:pt x="592" y="16"/>
                  </a:lnTo>
                  <a:lnTo>
                    <a:pt x="561" y="0"/>
                  </a:lnTo>
                  <a:lnTo>
                    <a:pt x="531" y="16"/>
                  </a:lnTo>
                  <a:lnTo>
                    <a:pt x="515" y="46"/>
                  </a:lnTo>
                  <a:lnTo>
                    <a:pt x="531" y="77"/>
                  </a:lnTo>
                  <a:lnTo>
                    <a:pt x="561" y="85"/>
                  </a:lnTo>
                  <a:lnTo>
                    <a:pt x="592" y="77"/>
                  </a:lnTo>
                  <a:lnTo>
                    <a:pt x="600" y="46"/>
                  </a:lnTo>
                  <a:close/>
                  <a:moveTo>
                    <a:pt x="254" y="85"/>
                  </a:moveTo>
                  <a:lnTo>
                    <a:pt x="254" y="0"/>
                  </a:lnTo>
                  <a:lnTo>
                    <a:pt x="346" y="46"/>
                  </a:lnTo>
                  <a:lnTo>
                    <a:pt x="254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98" name="Freeform 62">
              <a:extLst>
                <a:ext uri="{FF2B5EF4-FFF2-40B4-BE49-F238E27FC236}">
                  <a16:creationId xmlns:a16="http://schemas.microsoft.com/office/drawing/2014/main" id="{F1081C52-534E-43B2-AAD3-B7B09CA7B8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7775" y="4648200"/>
              <a:ext cx="682625" cy="1588"/>
            </a:xfrm>
            <a:custGeom>
              <a:avLst/>
              <a:gdLst>
                <a:gd name="T0" fmla="*/ 0 w 430"/>
                <a:gd name="T1" fmla="*/ 0 h 1"/>
                <a:gd name="T2" fmla="*/ 169 w 430"/>
                <a:gd name="T3" fmla="*/ 0 h 1"/>
                <a:gd name="T4" fmla="*/ 261 w 430"/>
                <a:gd name="T5" fmla="*/ 0 h 1"/>
                <a:gd name="T6" fmla="*/ 430 w 43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0"/>
                <a:gd name="T13" fmla="*/ 0 h 1"/>
                <a:gd name="T14" fmla="*/ 430 w 43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0" h="1">
                  <a:moveTo>
                    <a:pt x="0" y="0"/>
                  </a:moveTo>
                  <a:lnTo>
                    <a:pt x="169" y="0"/>
                  </a:lnTo>
                  <a:moveTo>
                    <a:pt x="261" y="0"/>
                  </a:moveTo>
                  <a:lnTo>
                    <a:pt x="430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11" name="Freeform 75">
              <a:extLst>
                <a:ext uri="{FF2B5EF4-FFF2-40B4-BE49-F238E27FC236}">
                  <a16:creationId xmlns:a16="http://schemas.microsoft.com/office/drawing/2014/main" id="{C84AD5EA-E203-42CA-A0D1-CDF49E114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6600" y="4575175"/>
              <a:ext cx="1171575" cy="147638"/>
            </a:xfrm>
            <a:custGeom>
              <a:avLst/>
              <a:gdLst>
                <a:gd name="T0" fmla="*/ 0 w 738"/>
                <a:gd name="T1" fmla="*/ 46 h 93"/>
                <a:gd name="T2" fmla="*/ 15 w 738"/>
                <a:gd name="T3" fmla="*/ 77 h 93"/>
                <a:gd name="T4" fmla="*/ 46 w 738"/>
                <a:gd name="T5" fmla="*/ 93 h 93"/>
                <a:gd name="T6" fmla="*/ 77 w 738"/>
                <a:gd name="T7" fmla="*/ 77 h 93"/>
                <a:gd name="T8" fmla="*/ 85 w 738"/>
                <a:gd name="T9" fmla="*/ 46 h 93"/>
                <a:gd name="T10" fmla="*/ 77 w 738"/>
                <a:gd name="T11" fmla="*/ 16 h 93"/>
                <a:gd name="T12" fmla="*/ 46 w 738"/>
                <a:gd name="T13" fmla="*/ 0 h 93"/>
                <a:gd name="T14" fmla="*/ 15 w 738"/>
                <a:gd name="T15" fmla="*/ 16 h 93"/>
                <a:gd name="T16" fmla="*/ 0 w 738"/>
                <a:gd name="T17" fmla="*/ 46 h 93"/>
                <a:gd name="T18" fmla="*/ 738 w 738"/>
                <a:gd name="T19" fmla="*/ 46 h 93"/>
                <a:gd name="T20" fmla="*/ 730 w 738"/>
                <a:gd name="T21" fmla="*/ 16 h 93"/>
                <a:gd name="T22" fmla="*/ 699 w 738"/>
                <a:gd name="T23" fmla="*/ 0 h 93"/>
                <a:gd name="T24" fmla="*/ 669 w 738"/>
                <a:gd name="T25" fmla="*/ 16 h 93"/>
                <a:gd name="T26" fmla="*/ 653 w 738"/>
                <a:gd name="T27" fmla="*/ 46 h 93"/>
                <a:gd name="T28" fmla="*/ 669 w 738"/>
                <a:gd name="T29" fmla="*/ 77 h 93"/>
                <a:gd name="T30" fmla="*/ 699 w 738"/>
                <a:gd name="T31" fmla="*/ 93 h 93"/>
                <a:gd name="T32" fmla="*/ 730 w 738"/>
                <a:gd name="T33" fmla="*/ 77 h 93"/>
                <a:gd name="T34" fmla="*/ 738 w 738"/>
                <a:gd name="T35" fmla="*/ 46 h 93"/>
                <a:gd name="T36" fmla="*/ 323 w 738"/>
                <a:gd name="T37" fmla="*/ 93 h 93"/>
                <a:gd name="T38" fmla="*/ 323 w 738"/>
                <a:gd name="T39" fmla="*/ 0 h 93"/>
                <a:gd name="T40" fmla="*/ 415 w 738"/>
                <a:gd name="T41" fmla="*/ 46 h 93"/>
                <a:gd name="T42" fmla="*/ 323 w 738"/>
                <a:gd name="T43" fmla="*/ 93 h 9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38"/>
                <a:gd name="T67" fmla="*/ 0 h 93"/>
                <a:gd name="T68" fmla="*/ 738 w 738"/>
                <a:gd name="T69" fmla="*/ 93 h 9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38" h="93">
                  <a:moveTo>
                    <a:pt x="0" y="46"/>
                  </a:moveTo>
                  <a:lnTo>
                    <a:pt x="15" y="77"/>
                  </a:lnTo>
                  <a:lnTo>
                    <a:pt x="46" y="93"/>
                  </a:lnTo>
                  <a:lnTo>
                    <a:pt x="77" y="77"/>
                  </a:lnTo>
                  <a:lnTo>
                    <a:pt x="85" y="46"/>
                  </a:lnTo>
                  <a:lnTo>
                    <a:pt x="77" y="16"/>
                  </a:lnTo>
                  <a:lnTo>
                    <a:pt x="46" y="0"/>
                  </a:lnTo>
                  <a:lnTo>
                    <a:pt x="15" y="16"/>
                  </a:lnTo>
                  <a:lnTo>
                    <a:pt x="0" y="46"/>
                  </a:lnTo>
                  <a:close/>
                  <a:moveTo>
                    <a:pt x="738" y="46"/>
                  </a:moveTo>
                  <a:lnTo>
                    <a:pt x="730" y="16"/>
                  </a:lnTo>
                  <a:lnTo>
                    <a:pt x="699" y="0"/>
                  </a:lnTo>
                  <a:lnTo>
                    <a:pt x="669" y="16"/>
                  </a:lnTo>
                  <a:lnTo>
                    <a:pt x="653" y="46"/>
                  </a:lnTo>
                  <a:lnTo>
                    <a:pt x="669" y="77"/>
                  </a:lnTo>
                  <a:lnTo>
                    <a:pt x="699" y="93"/>
                  </a:lnTo>
                  <a:lnTo>
                    <a:pt x="730" y="77"/>
                  </a:lnTo>
                  <a:lnTo>
                    <a:pt x="738" y="46"/>
                  </a:lnTo>
                  <a:close/>
                  <a:moveTo>
                    <a:pt x="323" y="93"/>
                  </a:moveTo>
                  <a:lnTo>
                    <a:pt x="323" y="0"/>
                  </a:lnTo>
                  <a:lnTo>
                    <a:pt x="415" y="46"/>
                  </a:lnTo>
                  <a:lnTo>
                    <a:pt x="323" y="93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12" name="Freeform 76">
              <a:extLst>
                <a:ext uri="{FF2B5EF4-FFF2-40B4-BE49-F238E27FC236}">
                  <a16:creationId xmlns:a16="http://schemas.microsoft.com/office/drawing/2014/main" id="{A5620EB9-5BD4-4550-855E-785700CD6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1538" y="4648200"/>
              <a:ext cx="901700" cy="1588"/>
            </a:xfrm>
            <a:custGeom>
              <a:avLst/>
              <a:gdLst>
                <a:gd name="T0" fmla="*/ 0 w 568"/>
                <a:gd name="T1" fmla="*/ 0 h 1"/>
                <a:gd name="T2" fmla="*/ 238 w 568"/>
                <a:gd name="T3" fmla="*/ 0 h 1"/>
                <a:gd name="T4" fmla="*/ 330 w 568"/>
                <a:gd name="T5" fmla="*/ 0 h 1"/>
                <a:gd name="T6" fmla="*/ 568 w 5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8"/>
                <a:gd name="T13" fmla="*/ 0 h 1"/>
                <a:gd name="T14" fmla="*/ 568 w 5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8" h="1">
                  <a:moveTo>
                    <a:pt x="0" y="0"/>
                  </a:moveTo>
                  <a:lnTo>
                    <a:pt x="238" y="0"/>
                  </a:lnTo>
                  <a:moveTo>
                    <a:pt x="330" y="0"/>
                  </a:moveTo>
                  <a:lnTo>
                    <a:pt x="5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12" name="组合 95">
            <a:extLst>
              <a:ext uri="{FF2B5EF4-FFF2-40B4-BE49-F238E27FC236}">
                <a16:creationId xmlns:a16="http://schemas.microsoft.com/office/drawing/2014/main" id="{3EF7EBC3-7425-4299-B402-8F0E71CC1811}"/>
              </a:ext>
            </a:extLst>
          </p:cNvPr>
          <p:cNvGrpSpPr>
            <a:grpSpLocks/>
          </p:cNvGrpSpPr>
          <p:nvPr/>
        </p:nvGrpSpPr>
        <p:grpSpPr bwMode="auto">
          <a:xfrm>
            <a:off x="2544763" y="2841625"/>
            <a:ext cx="3367087" cy="147638"/>
            <a:chOff x="2544763" y="2841625"/>
            <a:chExt cx="3367088" cy="147638"/>
          </a:xfrm>
        </p:grpSpPr>
        <p:sp>
          <p:nvSpPr>
            <p:cNvPr id="14385" name="Freeform 49">
              <a:extLst>
                <a:ext uri="{FF2B5EF4-FFF2-40B4-BE49-F238E27FC236}">
                  <a16:creationId xmlns:a16="http://schemas.microsoft.com/office/drawing/2014/main" id="{19265023-5B62-4130-8A6A-DCEBCEC1AF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4763" y="2841625"/>
              <a:ext cx="463550" cy="147638"/>
            </a:xfrm>
            <a:custGeom>
              <a:avLst/>
              <a:gdLst>
                <a:gd name="T0" fmla="*/ 0 w 292"/>
                <a:gd name="T1" fmla="*/ 46 h 93"/>
                <a:gd name="T2" fmla="*/ 8 w 292"/>
                <a:gd name="T3" fmla="*/ 77 h 93"/>
                <a:gd name="T4" fmla="*/ 39 w 292"/>
                <a:gd name="T5" fmla="*/ 93 h 93"/>
                <a:gd name="T6" fmla="*/ 69 w 292"/>
                <a:gd name="T7" fmla="*/ 77 h 93"/>
                <a:gd name="T8" fmla="*/ 85 w 292"/>
                <a:gd name="T9" fmla="*/ 46 h 93"/>
                <a:gd name="T10" fmla="*/ 69 w 292"/>
                <a:gd name="T11" fmla="*/ 16 h 93"/>
                <a:gd name="T12" fmla="*/ 39 w 292"/>
                <a:gd name="T13" fmla="*/ 0 h 93"/>
                <a:gd name="T14" fmla="*/ 8 w 292"/>
                <a:gd name="T15" fmla="*/ 16 h 93"/>
                <a:gd name="T16" fmla="*/ 0 w 292"/>
                <a:gd name="T17" fmla="*/ 46 h 93"/>
                <a:gd name="T18" fmla="*/ 200 w 292"/>
                <a:gd name="T19" fmla="*/ 93 h 93"/>
                <a:gd name="T20" fmla="*/ 200 w 292"/>
                <a:gd name="T21" fmla="*/ 0 h 93"/>
                <a:gd name="T22" fmla="*/ 292 w 292"/>
                <a:gd name="T23" fmla="*/ 46 h 93"/>
                <a:gd name="T24" fmla="*/ 200 w 292"/>
                <a:gd name="T25" fmla="*/ 93 h 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93"/>
                <a:gd name="T41" fmla="*/ 292 w 292"/>
                <a:gd name="T42" fmla="*/ 93 h 9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93">
                  <a:moveTo>
                    <a:pt x="0" y="46"/>
                  </a:moveTo>
                  <a:lnTo>
                    <a:pt x="8" y="77"/>
                  </a:lnTo>
                  <a:lnTo>
                    <a:pt x="39" y="93"/>
                  </a:lnTo>
                  <a:lnTo>
                    <a:pt x="69" y="77"/>
                  </a:lnTo>
                  <a:lnTo>
                    <a:pt x="85" y="46"/>
                  </a:lnTo>
                  <a:lnTo>
                    <a:pt x="69" y="16"/>
                  </a:lnTo>
                  <a:lnTo>
                    <a:pt x="39" y="0"/>
                  </a:lnTo>
                  <a:lnTo>
                    <a:pt x="8" y="16"/>
                  </a:lnTo>
                  <a:lnTo>
                    <a:pt x="0" y="46"/>
                  </a:lnTo>
                  <a:close/>
                  <a:moveTo>
                    <a:pt x="200" y="93"/>
                  </a:moveTo>
                  <a:lnTo>
                    <a:pt x="200" y="0"/>
                  </a:lnTo>
                  <a:lnTo>
                    <a:pt x="292" y="46"/>
                  </a:lnTo>
                  <a:lnTo>
                    <a:pt x="200" y="93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86" name="Freeform 50">
              <a:extLst>
                <a:ext uri="{FF2B5EF4-FFF2-40B4-BE49-F238E27FC236}">
                  <a16:creationId xmlns:a16="http://schemas.microsoft.com/office/drawing/2014/main" id="{ACDA778F-629D-4258-AFD1-DC2C15105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9700" y="2914650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15 w 368"/>
                <a:gd name="T3" fmla="*/ 0 h 1"/>
                <a:gd name="T4" fmla="*/ 207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15" y="0"/>
                  </a:lnTo>
                  <a:moveTo>
                    <a:pt x="207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91" name="Freeform 55">
              <a:extLst>
                <a:ext uri="{FF2B5EF4-FFF2-40B4-BE49-F238E27FC236}">
                  <a16:creationId xmlns:a16="http://schemas.microsoft.com/office/drawing/2014/main" id="{CDFDFF84-F9E3-415E-8A99-765E2AC5F5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4226" y="2841625"/>
              <a:ext cx="463550" cy="147638"/>
            </a:xfrm>
            <a:custGeom>
              <a:avLst/>
              <a:gdLst>
                <a:gd name="T0" fmla="*/ 292 w 292"/>
                <a:gd name="T1" fmla="*/ 46 h 93"/>
                <a:gd name="T2" fmla="*/ 277 w 292"/>
                <a:gd name="T3" fmla="*/ 16 h 93"/>
                <a:gd name="T4" fmla="*/ 246 w 292"/>
                <a:gd name="T5" fmla="*/ 0 h 93"/>
                <a:gd name="T6" fmla="*/ 215 w 292"/>
                <a:gd name="T7" fmla="*/ 16 h 93"/>
                <a:gd name="T8" fmla="*/ 207 w 292"/>
                <a:gd name="T9" fmla="*/ 46 h 93"/>
                <a:gd name="T10" fmla="*/ 215 w 292"/>
                <a:gd name="T11" fmla="*/ 77 h 93"/>
                <a:gd name="T12" fmla="*/ 246 w 292"/>
                <a:gd name="T13" fmla="*/ 93 h 93"/>
                <a:gd name="T14" fmla="*/ 277 w 292"/>
                <a:gd name="T15" fmla="*/ 77 h 93"/>
                <a:gd name="T16" fmla="*/ 292 w 292"/>
                <a:gd name="T17" fmla="*/ 46 h 93"/>
                <a:gd name="T18" fmla="*/ 0 w 292"/>
                <a:gd name="T19" fmla="*/ 93 h 93"/>
                <a:gd name="T20" fmla="*/ 0 w 292"/>
                <a:gd name="T21" fmla="*/ 0 h 93"/>
                <a:gd name="T22" fmla="*/ 85 w 292"/>
                <a:gd name="T23" fmla="*/ 46 h 93"/>
                <a:gd name="T24" fmla="*/ 0 w 292"/>
                <a:gd name="T25" fmla="*/ 93 h 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93"/>
                <a:gd name="T41" fmla="*/ 292 w 292"/>
                <a:gd name="T42" fmla="*/ 93 h 9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93">
                  <a:moveTo>
                    <a:pt x="292" y="46"/>
                  </a:moveTo>
                  <a:lnTo>
                    <a:pt x="277" y="16"/>
                  </a:lnTo>
                  <a:lnTo>
                    <a:pt x="246" y="0"/>
                  </a:lnTo>
                  <a:lnTo>
                    <a:pt x="215" y="16"/>
                  </a:lnTo>
                  <a:lnTo>
                    <a:pt x="207" y="46"/>
                  </a:lnTo>
                  <a:lnTo>
                    <a:pt x="215" y="77"/>
                  </a:lnTo>
                  <a:lnTo>
                    <a:pt x="246" y="93"/>
                  </a:lnTo>
                  <a:lnTo>
                    <a:pt x="277" y="77"/>
                  </a:lnTo>
                  <a:lnTo>
                    <a:pt x="292" y="46"/>
                  </a:lnTo>
                  <a:close/>
                  <a:moveTo>
                    <a:pt x="0" y="93"/>
                  </a:moveTo>
                  <a:lnTo>
                    <a:pt x="0" y="0"/>
                  </a:lnTo>
                  <a:lnTo>
                    <a:pt x="85" y="46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92" name="Freeform 56">
              <a:extLst>
                <a:ext uri="{FF2B5EF4-FFF2-40B4-BE49-F238E27FC236}">
                  <a16:creationId xmlns:a16="http://schemas.microsoft.com/office/drawing/2014/main" id="{649DBA2E-012D-438B-B0EC-BD5D08B72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8639" y="2914650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61 w 368"/>
                <a:gd name="T3" fmla="*/ 0 h 1"/>
                <a:gd name="T4" fmla="*/ 246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61" y="0"/>
                  </a:lnTo>
                  <a:moveTo>
                    <a:pt x="246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99" name="Freeform 63">
              <a:extLst>
                <a:ext uri="{FF2B5EF4-FFF2-40B4-BE49-F238E27FC236}">
                  <a16:creationId xmlns:a16="http://schemas.microsoft.com/office/drawing/2014/main" id="{C3231591-9122-4F7B-864F-6D130AFBD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1" y="2914650"/>
              <a:ext cx="865188" cy="1588"/>
            </a:xfrm>
            <a:custGeom>
              <a:avLst/>
              <a:gdLst>
                <a:gd name="T0" fmla="*/ 0 w 545"/>
                <a:gd name="T1" fmla="*/ 0 h 1"/>
                <a:gd name="T2" fmla="*/ 545 w 545"/>
                <a:gd name="T3" fmla="*/ 0 h 1"/>
                <a:gd name="T4" fmla="*/ 0 w 545"/>
                <a:gd name="T5" fmla="*/ 0 h 1"/>
                <a:gd name="T6" fmla="*/ 407 w 54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"/>
                <a:gd name="T14" fmla="*/ 545 w 54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">
                  <a:moveTo>
                    <a:pt x="0" y="0"/>
                  </a:moveTo>
                  <a:lnTo>
                    <a:pt x="545" y="0"/>
                  </a:lnTo>
                  <a:lnTo>
                    <a:pt x="0" y="0"/>
                  </a:lnTo>
                  <a:lnTo>
                    <a:pt x="407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00" name="Freeform 64">
              <a:extLst>
                <a:ext uri="{FF2B5EF4-FFF2-40B4-BE49-F238E27FC236}">
                  <a16:creationId xmlns:a16="http://schemas.microsoft.com/office/drawing/2014/main" id="{3EF1993A-4694-4E44-AD59-7F9B1DF42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7051" y="285432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84 w 84"/>
                <a:gd name="T3" fmla="*/ 38 h 77"/>
                <a:gd name="T4" fmla="*/ 0 w 84"/>
                <a:gd name="T5" fmla="*/ 77 h 77"/>
                <a:gd name="T6" fmla="*/ 0 w 84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77"/>
                <a:gd name="T14" fmla="*/ 84 w 84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77">
                  <a:moveTo>
                    <a:pt x="0" y="0"/>
                  </a:moveTo>
                  <a:lnTo>
                    <a:pt x="84" y="38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03" name="Freeform 67">
              <a:extLst>
                <a:ext uri="{FF2B5EF4-FFF2-40B4-BE49-F238E27FC236}">
                  <a16:creationId xmlns:a16="http://schemas.microsoft.com/office/drawing/2014/main" id="{84161D7D-FE78-48B3-8DB5-62EC43C2C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4" y="2854325"/>
              <a:ext cx="122237" cy="122238"/>
            </a:xfrm>
            <a:custGeom>
              <a:avLst/>
              <a:gdLst>
                <a:gd name="T0" fmla="*/ 0 w 77"/>
                <a:gd name="T1" fmla="*/ 38 h 77"/>
                <a:gd name="T2" fmla="*/ 8 w 77"/>
                <a:gd name="T3" fmla="*/ 8 h 77"/>
                <a:gd name="T4" fmla="*/ 38 w 77"/>
                <a:gd name="T5" fmla="*/ 0 h 77"/>
                <a:gd name="T6" fmla="*/ 69 w 77"/>
                <a:gd name="T7" fmla="*/ 8 h 77"/>
                <a:gd name="T8" fmla="*/ 77 w 77"/>
                <a:gd name="T9" fmla="*/ 38 h 77"/>
                <a:gd name="T10" fmla="*/ 69 w 77"/>
                <a:gd name="T11" fmla="*/ 69 h 77"/>
                <a:gd name="T12" fmla="*/ 38 w 77"/>
                <a:gd name="T13" fmla="*/ 77 h 77"/>
                <a:gd name="T14" fmla="*/ 8 w 77"/>
                <a:gd name="T15" fmla="*/ 69 h 77"/>
                <a:gd name="T16" fmla="*/ 0 w 77"/>
                <a:gd name="T17" fmla="*/ 38 h 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7"/>
                <a:gd name="T28" fmla="*/ 0 h 77"/>
                <a:gd name="T29" fmla="*/ 77 w 77"/>
                <a:gd name="T30" fmla="*/ 77 h 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7" h="77">
                  <a:moveTo>
                    <a:pt x="0" y="38"/>
                  </a:moveTo>
                  <a:lnTo>
                    <a:pt x="8" y="8"/>
                  </a:lnTo>
                  <a:lnTo>
                    <a:pt x="38" y="0"/>
                  </a:lnTo>
                  <a:lnTo>
                    <a:pt x="69" y="8"/>
                  </a:lnTo>
                  <a:lnTo>
                    <a:pt x="77" y="38"/>
                  </a:lnTo>
                  <a:lnTo>
                    <a:pt x="69" y="69"/>
                  </a:lnTo>
                  <a:lnTo>
                    <a:pt x="38" y="77"/>
                  </a:lnTo>
                  <a:lnTo>
                    <a:pt x="8" y="6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13" name="Freeform 77">
              <a:extLst>
                <a:ext uri="{FF2B5EF4-FFF2-40B4-BE49-F238E27FC236}">
                  <a16:creationId xmlns:a16="http://schemas.microsoft.com/office/drawing/2014/main" id="{308BB79A-4EE2-4B44-ADC2-19B60FA7F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6600" y="2854325"/>
              <a:ext cx="1171575" cy="134938"/>
            </a:xfrm>
            <a:custGeom>
              <a:avLst/>
              <a:gdLst>
                <a:gd name="T0" fmla="*/ 0 w 738"/>
                <a:gd name="T1" fmla="*/ 38 h 85"/>
                <a:gd name="T2" fmla="*/ 15 w 738"/>
                <a:gd name="T3" fmla="*/ 69 h 85"/>
                <a:gd name="T4" fmla="*/ 46 w 738"/>
                <a:gd name="T5" fmla="*/ 85 h 85"/>
                <a:gd name="T6" fmla="*/ 77 w 738"/>
                <a:gd name="T7" fmla="*/ 69 h 85"/>
                <a:gd name="T8" fmla="*/ 85 w 738"/>
                <a:gd name="T9" fmla="*/ 38 h 85"/>
                <a:gd name="T10" fmla="*/ 77 w 738"/>
                <a:gd name="T11" fmla="*/ 8 h 85"/>
                <a:gd name="T12" fmla="*/ 46 w 738"/>
                <a:gd name="T13" fmla="*/ 0 h 85"/>
                <a:gd name="T14" fmla="*/ 15 w 738"/>
                <a:gd name="T15" fmla="*/ 8 h 85"/>
                <a:gd name="T16" fmla="*/ 0 w 738"/>
                <a:gd name="T17" fmla="*/ 38 h 85"/>
                <a:gd name="T18" fmla="*/ 738 w 738"/>
                <a:gd name="T19" fmla="*/ 38 h 85"/>
                <a:gd name="T20" fmla="*/ 730 w 738"/>
                <a:gd name="T21" fmla="*/ 8 h 85"/>
                <a:gd name="T22" fmla="*/ 699 w 738"/>
                <a:gd name="T23" fmla="*/ 0 h 85"/>
                <a:gd name="T24" fmla="*/ 669 w 738"/>
                <a:gd name="T25" fmla="*/ 8 h 85"/>
                <a:gd name="T26" fmla="*/ 653 w 738"/>
                <a:gd name="T27" fmla="*/ 38 h 85"/>
                <a:gd name="T28" fmla="*/ 669 w 738"/>
                <a:gd name="T29" fmla="*/ 69 h 85"/>
                <a:gd name="T30" fmla="*/ 699 w 738"/>
                <a:gd name="T31" fmla="*/ 85 h 85"/>
                <a:gd name="T32" fmla="*/ 730 w 738"/>
                <a:gd name="T33" fmla="*/ 69 h 85"/>
                <a:gd name="T34" fmla="*/ 738 w 738"/>
                <a:gd name="T35" fmla="*/ 38 h 85"/>
                <a:gd name="T36" fmla="*/ 323 w 738"/>
                <a:gd name="T37" fmla="*/ 85 h 85"/>
                <a:gd name="T38" fmla="*/ 323 w 738"/>
                <a:gd name="T39" fmla="*/ 0 h 85"/>
                <a:gd name="T40" fmla="*/ 415 w 738"/>
                <a:gd name="T41" fmla="*/ 38 h 85"/>
                <a:gd name="T42" fmla="*/ 323 w 738"/>
                <a:gd name="T43" fmla="*/ 85 h 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38"/>
                <a:gd name="T67" fmla="*/ 0 h 85"/>
                <a:gd name="T68" fmla="*/ 738 w 738"/>
                <a:gd name="T69" fmla="*/ 85 h 8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38" h="85">
                  <a:moveTo>
                    <a:pt x="0" y="38"/>
                  </a:moveTo>
                  <a:lnTo>
                    <a:pt x="15" y="69"/>
                  </a:lnTo>
                  <a:lnTo>
                    <a:pt x="46" y="85"/>
                  </a:lnTo>
                  <a:lnTo>
                    <a:pt x="77" y="69"/>
                  </a:lnTo>
                  <a:lnTo>
                    <a:pt x="85" y="38"/>
                  </a:lnTo>
                  <a:lnTo>
                    <a:pt x="77" y="8"/>
                  </a:lnTo>
                  <a:lnTo>
                    <a:pt x="46" y="0"/>
                  </a:lnTo>
                  <a:lnTo>
                    <a:pt x="15" y="8"/>
                  </a:lnTo>
                  <a:lnTo>
                    <a:pt x="0" y="38"/>
                  </a:lnTo>
                  <a:close/>
                  <a:moveTo>
                    <a:pt x="738" y="38"/>
                  </a:moveTo>
                  <a:lnTo>
                    <a:pt x="730" y="8"/>
                  </a:lnTo>
                  <a:lnTo>
                    <a:pt x="699" y="0"/>
                  </a:lnTo>
                  <a:lnTo>
                    <a:pt x="669" y="8"/>
                  </a:lnTo>
                  <a:lnTo>
                    <a:pt x="653" y="38"/>
                  </a:lnTo>
                  <a:lnTo>
                    <a:pt x="669" y="69"/>
                  </a:lnTo>
                  <a:lnTo>
                    <a:pt x="699" y="85"/>
                  </a:lnTo>
                  <a:lnTo>
                    <a:pt x="730" y="69"/>
                  </a:lnTo>
                  <a:lnTo>
                    <a:pt x="738" y="38"/>
                  </a:lnTo>
                  <a:close/>
                  <a:moveTo>
                    <a:pt x="323" y="85"/>
                  </a:moveTo>
                  <a:lnTo>
                    <a:pt x="323" y="0"/>
                  </a:lnTo>
                  <a:lnTo>
                    <a:pt x="415" y="38"/>
                  </a:lnTo>
                  <a:lnTo>
                    <a:pt x="323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14" name="Freeform 78">
              <a:extLst>
                <a:ext uri="{FF2B5EF4-FFF2-40B4-BE49-F238E27FC236}">
                  <a16:creationId xmlns:a16="http://schemas.microsoft.com/office/drawing/2014/main" id="{647149B9-75CC-4997-80E9-CA382811F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1538" y="2914650"/>
              <a:ext cx="901700" cy="1588"/>
            </a:xfrm>
            <a:custGeom>
              <a:avLst/>
              <a:gdLst>
                <a:gd name="T0" fmla="*/ 0 w 568"/>
                <a:gd name="T1" fmla="*/ 0 h 1"/>
                <a:gd name="T2" fmla="*/ 238 w 568"/>
                <a:gd name="T3" fmla="*/ 0 h 1"/>
                <a:gd name="T4" fmla="*/ 330 w 568"/>
                <a:gd name="T5" fmla="*/ 0 h 1"/>
                <a:gd name="T6" fmla="*/ 568 w 5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8"/>
                <a:gd name="T13" fmla="*/ 0 h 1"/>
                <a:gd name="T14" fmla="*/ 568 w 5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8" h="1">
                  <a:moveTo>
                    <a:pt x="0" y="0"/>
                  </a:moveTo>
                  <a:lnTo>
                    <a:pt x="238" y="0"/>
                  </a:lnTo>
                  <a:moveTo>
                    <a:pt x="330" y="0"/>
                  </a:moveTo>
                  <a:lnTo>
                    <a:pt x="5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13" name="组合 109">
            <a:extLst>
              <a:ext uri="{FF2B5EF4-FFF2-40B4-BE49-F238E27FC236}">
                <a16:creationId xmlns:a16="http://schemas.microsoft.com/office/drawing/2014/main" id="{33A9BAA6-8E41-4AA6-9ABB-7F0EABD24FD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482600" cy="549275"/>
            <a:chOff x="4432300" y="3316288"/>
            <a:chExt cx="482601" cy="549275"/>
          </a:xfrm>
        </p:grpSpPr>
        <p:sp>
          <p:nvSpPr>
            <p:cNvPr id="14355" name="Rectangle 19">
              <a:extLst>
                <a:ext uri="{FF2B5EF4-FFF2-40B4-BE49-F238E27FC236}">
                  <a16:creationId xmlns:a16="http://schemas.microsoft.com/office/drawing/2014/main" id="{A1F87A93-EADE-4948-B3B7-1733B543C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664" y="3316288"/>
              <a:ext cx="122237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0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14357" name="Rectangle 21">
              <a:extLst>
                <a:ext uri="{FF2B5EF4-FFF2-40B4-BE49-F238E27FC236}">
                  <a16:creationId xmlns:a16="http://schemas.microsoft.com/office/drawing/2014/main" id="{EF5021AB-7C9F-4C1C-97F6-6C1F99A14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3370263"/>
              <a:ext cx="330201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14356" name="Rectangle 20">
              <a:extLst>
                <a:ext uri="{FF2B5EF4-FFF2-40B4-BE49-F238E27FC236}">
                  <a16:creationId xmlns:a16="http://schemas.microsoft.com/office/drawing/2014/main" id="{6A58D333-0610-4D4D-AA64-B1999E651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639" y="3573463"/>
              <a:ext cx="122237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4</a:t>
              </a:r>
              <a:endParaRPr lang="en-US" altLang="zh-CN" b="1" dirty="0">
                <a:latin typeface="+mj-lt"/>
              </a:endParaRPr>
            </a:p>
          </p:txBody>
        </p:sp>
      </p:grpSp>
      <p:grpSp>
        <p:nvGrpSpPr>
          <p:cNvPr id="14" name="组合 103">
            <a:extLst>
              <a:ext uri="{FF2B5EF4-FFF2-40B4-BE49-F238E27FC236}">
                <a16:creationId xmlns:a16="http://schemas.microsoft.com/office/drawing/2014/main" id="{B9EDDCAA-7E78-48A3-A634-0CCE8629C4AB}"/>
              </a:ext>
            </a:extLst>
          </p:cNvPr>
          <p:cNvGrpSpPr>
            <a:grpSpLocks/>
          </p:cNvGrpSpPr>
          <p:nvPr/>
        </p:nvGrpSpPr>
        <p:grpSpPr bwMode="auto">
          <a:xfrm>
            <a:off x="4984750" y="2047875"/>
            <a:ext cx="865188" cy="1733550"/>
            <a:chOff x="4984750" y="2047875"/>
            <a:chExt cx="865188" cy="1733550"/>
          </a:xfrm>
        </p:grpSpPr>
        <p:sp>
          <p:nvSpPr>
            <p:cNvPr id="14377" name="Freeform 41">
              <a:extLst>
                <a:ext uri="{FF2B5EF4-FFF2-40B4-BE49-F238E27FC236}">
                  <a16:creationId xmlns:a16="http://schemas.microsoft.com/office/drawing/2014/main" id="{4339CD63-79F4-48B4-AB92-CC4B32DA9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047875"/>
              <a:ext cx="865188" cy="1733550"/>
            </a:xfrm>
            <a:custGeom>
              <a:avLst/>
              <a:gdLst>
                <a:gd name="T0" fmla="*/ 0 w 545"/>
                <a:gd name="T1" fmla="*/ 0 h 1092"/>
                <a:gd name="T2" fmla="*/ 545 w 545"/>
                <a:gd name="T3" fmla="*/ 1092 h 1092"/>
                <a:gd name="T4" fmla="*/ 0 w 545"/>
                <a:gd name="T5" fmla="*/ 0 h 1092"/>
                <a:gd name="T6" fmla="*/ 469 w 545"/>
                <a:gd name="T7" fmla="*/ 939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092"/>
                <a:gd name="T14" fmla="*/ 545 w 545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092">
                  <a:moveTo>
                    <a:pt x="0" y="0"/>
                  </a:moveTo>
                  <a:lnTo>
                    <a:pt x="545" y="1092"/>
                  </a:lnTo>
                  <a:lnTo>
                    <a:pt x="0" y="0"/>
                  </a:lnTo>
                  <a:lnTo>
                    <a:pt x="469" y="939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78" name="Freeform 42">
              <a:extLst>
                <a:ext uri="{FF2B5EF4-FFF2-40B4-BE49-F238E27FC236}">
                  <a16:creationId xmlns:a16="http://schemas.microsoft.com/office/drawing/2014/main" id="{7A340C9A-A27F-40FD-880C-E31EE615F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375" y="3502025"/>
              <a:ext cx="109538" cy="133350"/>
            </a:xfrm>
            <a:custGeom>
              <a:avLst/>
              <a:gdLst>
                <a:gd name="T0" fmla="*/ 69 w 69"/>
                <a:gd name="T1" fmla="*/ 0 h 84"/>
                <a:gd name="T2" fmla="*/ 69 w 69"/>
                <a:gd name="T3" fmla="*/ 84 h 84"/>
                <a:gd name="T4" fmla="*/ 0 w 69"/>
                <a:gd name="T5" fmla="*/ 38 h 84"/>
                <a:gd name="T6" fmla="*/ 69 w 69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84"/>
                <a:gd name="T14" fmla="*/ 69 w 69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84">
                  <a:moveTo>
                    <a:pt x="69" y="0"/>
                  </a:moveTo>
                  <a:lnTo>
                    <a:pt x="69" y="84"/>
                  </a:lnTo>
                  <a:lnTo>
                    <a:pt x="0" y="3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15" name="组合 102">
            <a:extLst>
              <a:ext uri="{FF2B5EF4-FFF2-40B4-BE49-F238E27FC236}">
                <a16:creationId xmlns:a16="http://schemas.microsoft.com/office/drawing/2014/main" id="{20B1A686-5756-410B-8D49-AF7C05E9B6AD}"/>
              </a:ext>
            </a:extLst>
          </p:cNvPr>
          <p:cNvGrpSpPr>
            <a:grpSpLocks/>
          </p:cNvGrpSpPr>
          <p:nvPr/>
        </p:nvGrpSpPr>
        <p:grpSpPr bwMode="auto">
          <a:xfrm>
            <a:off x="2544763" y="3708400"/>
            <a:ext cx="3367087" cy="158750"/>
            <a:chOff x="2544763" y="3708400"/>
            <a:chExt cx="3367088" cy="158750"/>
          </a:xfrm>
        </p:grpSpPr>
        <p:sp>
          <p:nvSpPr>
            <p:cNvPr id="14387" name="Freeform 51">
              <a:extLst>
                <a:ext uri="{FF2B5EF4-FFF2-40B4-BE49-F238E27FC236}">
                  <a16:creationId xmlns:a16="http://schemas.microsoft.com/office/drawing/2014/main" id="{C3AEE7FC-6A0B-4788-A55C-2C1F3669B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4763" y="3708400"/>
              <a:ext cx="463550" cy="134938"/>
            </a:xfrm>
            <a:custGeom>
              <a:avLst/>
              <a:gdLst>
                <a:gd name="T0" fmla="*/ 0 w 292"/>
                <a:gd name="T1" fmla="*/ 46 h 85"/>
                <a:gd name="T2" fmla="*/ 8 w 292"/>
                <a:gd name="T3" fmla="*/ 77 h 85"/>
                <a:gd name="T4" fmla="*/ 39 w 292"/>
                <a:gd name="T5" fmla="*/ 85 h 85"/>
                <a:gd name="T6" fmla="*/ 69 w 292"/>
                <a:gd name="T7" fmla="*/ 77 h 85"/>
                <a:gd name="T8" fmla="*/ 85 w 292"/>
                <a:gd name="T9" fmla="*/ 46 h 85"/>
                <a:gd name="T10" fmla="*/ 69 w 292"/>
                <a:gd name="T11" fmla="*/ 16 h 85"/>
                <a:gd name="T12" fmla="*/ 39 w 292"/>
                <a:gd name="T13" fmla="*/ 0 h 85"/>
                <a:gd name="T14" fmla="*/ 8 w 292"/>
                <a:gd name="T15" fmla="*/ 16 h 85"/>
                <a:gd name="T16" fmla="*/ 0 w 292"/>
                <a:gd name="T17" fmla="*/ 46 h 85"/>
                <a:gd name="T18" fmla="*/ 200 w 292"/>
                <a:gd name="T19" fmla="*/ 85 h 85"/>
                <a:gd name="T20" fmla="*/ 200 w 292"/>
                <a:gd name="T21" fmla="*/ 0 h 85"/>
                <a:gd name="T22" fmla="*/ 292 w 292"/>
                <a:gd name="T23" fmla="*/ 46 h 85"/>
                <a:gd name="T24" fmla="*/ 200 w 292"/>
                <a:gd name="T25" fmla="*/ 85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85"/>
                <a:gd name="T41" fmla="*/ 292 w 292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85">
                  <a:moveTo>
                    <a:pt x="0" y="46"/>
                  </a:moveTo>
                  <a:lnTo>
                    <a:pt x="8" y="77"/>
                  </a:lnTo>
                  <a:lnTo>
                    <a:pt x="39" y="85"/>
                  </a:lnTo>
                  <a:lnTo>
                    <a:pt x="69" y="77"/>
                  </a:lnTo>
                  <a:lnTo>
                    <a:pt x="85" y="46"/>
                  </a:lnTo>
                  <a:lnTo>
                    <a:pt x="69" y="16"/>
                  </a:lnTo>
                  <a:lnTo>
                    <a:pt x="39" y="0"/>
                  </a:lnTo>
                  <a:lnTo>
                    <a:pt x="8" y="16"/>
                  </a:lnTo>
                  <a:lnTo>
                    <a:pt x="0" y="46"/>
                  </a:lnTo>
                  <a:close/>
                  <a:moveTo>
                    <a:pt x="200" y="85"/>
                  </a:moveTo>
                  <a:lnTo>
                    <a:pt x="200" y="0"/>
                  </a:lnTo>
                  <a:lnTo>
                    <a:pt x="292" y="46"/>
                  </a:lnTo>
                  <a:lnTo>
                    <a:pt x="200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88" name="Freeform 52">
              <a:extLst>
                <a:ext uri="{FF2B5EF4-FFF2-40B4-BE49-F238E27FC236}">
                  <a16:creationId xmlns:a16="http://schemas.microsoft.com/office/drawing/2014/main" id="{AA2736AD-9D80-4CC5-BC14-125A61219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9700" y="3781425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15 w 368"/>
                <a:gd name="T3" fmla="*/ 0 h 1"/>
                <a:gd name="T4" fmla="*/ 207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15" y="0"/>
                  </a:lnTo>
                  <a:moveTo>
                    <a:pt x="207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93" name="Freeform 57">
              <a:extLst>
                <a:ext uri="{FF2B5EF4-FFF2-40B4-BE49-F238E27FC236}">
                  <a16:creationId xmlns:a16="http://schemas.microsoft.com/office/drawing/2014/main" id="{17821966-FBA7-4A10-BBF8-0B021BC7D0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4226" y="3708400"/>
              <a:ext cx="463550" cy="134938"/>
            </a:xfrm>
            <a:custGeom>
              <a:avLst/>
              <a:gdLst>
                <a:gd name="T0" fmla="*/ 292 w 292"/>
                <a:gd name="T1" fmla="*/ 46 h 85"/>
                <a:gd name="T2" fmla="*/ 277 w 292"/>
                <a:gd name="T3" fmla="*/ 16 h 85"/>
                <a:gd name="T4" fmla="*/ 246 w 292"/>
                <a:gd name="T5" fmla="*/ 0 h 85"/>
                <a:gd name="T6" fmla="*/ 215 w 292"/>
                <a:gd name="T7" fmla="*/ 16 h 85"/>
                <a:gd name="T8" fmla="*/ 207 w 292"/>
                <a:gd name="T9" fmla="*/ 46 h 85"/>
                <a:gd name="T10" fmla="*/ 215 w 292"/>
                <a:gd name="T11" fmla="*/ 77 h 85"/>
                <a:gd name="T12" fmla="*/ 246 w 292"/>
                <a:gd name="T13" fmla="*/ 85 h 85"/>
                <a:gd name="T14" fmla="*/ 277 w 292"/>
                <a:gd name="T15" fmla="*/ 77 h 85"/>
                <a:gd name="T16" fmla="*/ 292 w 292"/>
                <a:gd name="T17" fmla="*/ 46 h 85"/>
                <a:gd name="T18" fmla="*/ 0 w 292"/>
                <a:gd name="T19" fmla="*/ 85 h 85"/>
                <a:gd name="T20" fmla="*/ 0 w 292"/>
                <a:gd name="T21" fmla="*/ 0 h 85"/>
                <a:gd name="T22" fmla="*/ 85 w 292"/>
                <a:gd name="T23" fmla="*/ 46 h 85"/>
                <a:gd name="T24" fmla="*/ 0 w 292"/>
                <a:gd name="T25" fmla="*/ 85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85"/>
                <a:gd name="T41" fmla="*/ 292 w 292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85">
                  <a:moveTo>
                    <a:pt x="292" y="46"/>
                  </a:moveTo>
                  <a:lnTo>
                    <a:pt x="277" y="16"/>
                  </a:lnTo>
                  <a:lnTo>
                    <a:pt x="246" y="0"/>
                  </a:lnTo>
                  <a:lnTo>
                    <a:pt x="215" y="16"/>
                  </a:lnTo>
                  <a:lnTo>
                    <a:pt x="207" y="46"/>
                  </a:lnTo>
                  <a:lnTo>
                    <a:pt x="215" y="77"/>
                  </a:lnTo>
                  <a:lnTo>
                    <a:pt x="246" y="85"/>
                  </a:lnTo>
                  <a:lnTo>
                    <a:pt x="277" y="77"/>
                  </a:lnTo>
                  <a:lnTo>
                    <a:pt x="292" y="46"/>
                  </a:lnTo>
                  <a:close/>
                  <a:moveTo>
                    <a:pt x="0" y="85"/>
                  </a:moveTo>
                  <a:lnTo>
                    <a:pt x="0" y="0"/>
                  </a:lnTo>
                  <a:lnTo>
                    <a:pt x="85" y="46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394" name="Freeform 58">
              <a:extLst>
                <a:ext uri="{FF2B5EF4-FFF2-40B4-BE49-F238E27FC236}">
                  <a16:creationId xmlns:a16="http://schemas.microsoft.com/office/drawing/2014/main" id="{A0C509C2-3FDD-4AB0-A018-1CE5CD365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8639" y="3781425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61 w 368"/>
                <a:gd name="T3" fmla="*/ 0 h 1"/>
                <a:gd name="T4" fmla="*/ 246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61" y="0"/>
                  </a:lnTo>
                  <a:moveTo>
                    <a:pt x="246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01" name="Freeform 65">
              <a:extLst>
                <a:ext uri="{FF2B5EF4-FFF2-40B4-BE49-F238E27FC236}">
                  <a16:creationId xmlns:a16="http://schemas.microsoft.com/office/drawing/2014/main" id="{49B4DC65-0829-419C-894C-B961C8A97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1" y="3781425"/>
              <a:ext cx="865188" cy="1588"/>
            </a:xfrm>
            <a:custGeom>
              <a:avLst/>
              <a:gdLst>
                <a:gd name="T0" fmla="*/ 0 w 545"/>
                <a:gd name="T1" fmla="*/ 0 h 1"/>
                <a:gd name="T2" fmla="*/ 545 w 545"/>
                <a:gd name="T3" fmla="*/ 0 h 1"/>
                <a:gd name="T4" fmla="*/ 0 w 545"/>
                <a:gd name="T5" fmla="*/ 0 h 1"/>
                <a:gd name="T6" fmla="*/ 407 w 54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"/>
                <a:gd name="T14" fmla="*/ 545 w 54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">
                  <a:moveTo>
                    <a:pt x="0" y="0"/>
                  </a:moveTo>
                  <a:lnTo>
                    <a:pt x="545" y="0"/>
                  </a:lnTo>
                  <a:lnTo>
                    <a:pt x="0" y="0"/>
                  </a:lnTo>
                  <a:lnTo>
                    <a:pt x="407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02" name="Freeform 66">
              <a:extLst>
                <a:ext uri="{FF2B5EF4-FFF2-40B4-BE49-F238E27FC236}">
                  <a16:creationId xmlns:a16="http://schemas.microsoft.com/office/drawing/2014/main" id="{A732B7D8-D139-42AF-B4AC-967E78538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7051" y="3721100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84 w 84"/>
                <a:gd name="T3" fmla="*/ 38 h 77"/>
                <a:gd name="T4" fmla="*/ 0 w 84"/>
                <a:gd name="T5" fmla="*/ 77 h 77"/>
                <a:gd name="T6" fmla="*/ 0 w 84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77"/>
                <a:gd name="T14" fmla="*/ 84 w 84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77">
                  <a:moveTo>
                    <a:pt x="0" y="0"/>
                  </a:moveTo>
                  <a:lnTo>
                    <a:pt x="84" y="38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04" name="Freeform 68">
              <a:extLst>
                <a:ext uri="{FF2B5EF4-FFF2-40B4-BE49-F238E27FC236}">
                  <a16:creationId xmlns:a16="http://schemas.microsoft.com/office/drawing/2014/main" id="{5E4C2BDE-68D2-4004-9B76-5DB6D3122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4" y="3733800"/>
              <a:ext cx="122237" cy="133350"/>
            </a:xfrm>
            <a:custGeom>
              <a:avLst/>
              <a:gdLst>
                <a:gd name="T0" fmla="*/ 0 w 77"/>
                <a:gd name="T1" fmla="*/ 46 h 84"/>
                <a:gd name="T2" fmla="*/ 8 w 77"/>
                <a:gd name="T3" fmla="*/ 15 h 84"/>
                <a:gd name="T4" fmla="*/ 38 w 77"/>
                <a:gd name="T5" fmla="*/ 0 h 84"/>
                <a:gd name="T6" fmla="*/ 69 w 77"/>
                <a:gd name="T7" fmla="*/ 15 h 84"/>
                <a:gd name="T8" fmla="*/ 77 w 77"/>
                <a:gd name="T9" fmla="*/ 46 h 84"/>
                <a:gd name="T10" fmla="*/ 69 w 77"/>
                <a:gd name="T11" fmla="*/ 69 h 84"/>
                <a:gd name="T12" fmla="*/ 38 w 77"/>
                <a:gd name="T13" fmla="*/ 84 h 84"/>
                <a:gd name="T14" fmla="*/ 8 w 77"/>
                <a:gd name="T15" fmla="*/ 69 h 84"/>
                <a:gd name="T16" fmla="*/ 0 w 77"/>
                <a:gd name="T17" fmla="*/ 46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7"/>
                <a:gd name="T28" fmla="*/ 0 h 84"/>
                <a:gd name="T29" fmla="*/ 77 w 77"/>
                <a:gd name="T30" fmla="*/ 84 h 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7" h="84">
                  <a:moveTo>
                    <a:pt x="0" y="46"/>
                  </a:moveTo>
                  <a:lnTo>
                    <a:pt x="8" y="15"/>
                  </a:lnTo>
                  <a:lnTo>
                    <a:pt x="38" y="0"/>
                  </a:lnTo>
                  <a:lnTo>
                    <a:pt x="69" y="15"/>
                  </a:lnTo>
                  <a:lnTo>
                    <a:pt x="77" y="46"/>
                  </a:lnTo>
                  <a:lnTo>
                    <a:pt x="69" y="69"/>
                  </a:lnTo>
                  <a:lnTo>
                    <a:pt x="38" y="84"/>
                  </a:lnTo>
                  <a:lnTo>
                    <a:pt x="8" y="69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15" name="Freeform 79">
              <a:extLst>
                <a:ext uri="{FF2B5EF4-FFF2-40B4-BE49-F238E27FC236}">
                  <a16:creationId xmlns:a16="http://schemas.microsoft.com/office/drawing/2014/main" id="{05FEADE9-9E88-48E1-B409-1E4400AF08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7388" y="3721100"/>
              <a:ext cx="1220787" cy="134938"/>
            </a:xfrm>
            <a:custGeom>
              <a:avLst/>
              <a:gdLst>
                <a:gd name="T0" fmla="*/ 0 w 769"/>
                <a:gd name="T1" fmla="*/ 38 h 85"/>
                <a:gd name="T2" fmla="*/ 16 w 769"/>
                <a:gd name="T3" fmla="*/ 69 h 85"/>
                <a:gd name="T4" fmla="*/ 46 w 769"/>
                <a:gd name="T5" fmla="*/ 85 h 85"/>
                <a:gd name="T6" fmla="*/ 77 w 769"/>
                <a:gd name="T7" fmla="*/ 69 h 85"/>
                <a:gd name="T8" fmla="*/ 93 w 769"/>
                <a:gd name="T9" fmla="*/ 38 h 85"/>
                <a:gd name="T10" fmla="*/ 77 w 769"/>
                <a:gd name="T11" fmla="*/ 8 h 85"/>
                <a:gd name="T12" fmla="*/ 46 w 769"/>
                <a:gd name="T13" fmla="*/ 0 h 85"/>
                <a:gd name="T14" fmla="*/ 16 w 769"/>
                <a:gd name="T15" fmla="*/ 8 h 85"/>
                <a:gd name="T16" fmla="*/ 0 w 769"/>
                <a:gd name="T17" fmla="*/ 38 h 85"/>
                <a:gd name="T18" fmla="*/ 769 w 769"/>
                <a:gd name="T19" fmla="*/ 38 h 85"/>
                <a:gd name="T20" fmla="*/ 761 w 769"/>
                <a:gd name="T21" fmla="*/ 8 h 85"/>
                <a:gd name="T22" fmla="*/ 730 w 769"/>
                <a:gd name="T23" fmla="*/ 0 h 85"/>
                <a:gd name="T24" fmla="*/ 700 w 769"/>
                <a:gd name="T25" fmla="*/ 8 h 85"/>
                <a:gd name="T26" fmla="*/ 684 w 769"/>
                <a:gd name="T27" fmla="*/ 38 h 85"/>
                <a:gd name="T28" fmla="*/ 700 w 769"/>
                <a:gd name="T29" fmla="*/ 69 h 85"/>
                <a:gd name="T30" fmla="*/ 730 w 769"/>
                <a:gd name="T31" fmla="*/ 85 h 85"/>
                <a:gd name="T32" fmla="*/ 761 w 769"/>
                <a:gd name="T33" fmla="*/ 69 h 85"/>
                <a:gd name="T34" fmla="*/ 769 w 769"/>
                <a:gd name="T35" fmla="*/ 38 h 85"/>
                <a:gd name="T36" fmla="*/ 346 w 769"/>
                <a:gd name="T37" fmla="*/ 85 h 85"/>
                <a:gd name="T38" fmla="*/ 346 w 769"/>
                <a:gd name="T39" fmla="*/ 0 h 85"/>
                <a:gd name="T40" fmla="*/ 431 w 769"/>
                <a:gd name="T41" fmla="*/ 38 h 85"/>
                <a:gd name="T42" fmla="*/ 346 w 769"/>
                <a:gd name="T43" fmla="*/ 85 h 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9"/>
                <a:gd name="T67" fmla="*/ 0 h 85"/>
                <a:gd name="T68" fmla="*/ 769 w 769"/>
                <a:gd name="T69" fmla="*/ 85 h 8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9" h="85">
                  <a:moveTo>
                    <a:pt x="0" y="38"/>
                  </a:moveTo>
                  <a:lnTo>
                    <a:pt x="16" y="69"/>
                  </a:lnTo>
                  <a:lnTo>
                    <a:pt x="46" y="85"/>
                  </a:lnTo>
                  <a:lnTo>
                    <a:pt x="77" y="69"/>
                  </a:lnTo>
                  <a:lnTo>
                    <a:pt x="93" y="38"/>
                  </a:lnTo>
                  <a:lnTo>
                    <a:pt x="77" y="8"/>
                  </a:lnTo>
                  <a:lnTo>
                    <a:pt x="46" y="0"/>
                  </a:lnTo>
                  <a:lnTo>
                    <a:pt x="16" y="8"/>
                  </a:lnTo>
                  <a:lnTo>
                    <a:pt x="0" y="38"/>
                  </a:lnTo>
                  <a:close/>
                  <a:moveTo>
                    <a:pt x="769" y="38"/>
                  </a:moveTo>
                  <a:lnTo>
                    <a:pt x="761" y="8"/>
                  </a:lnTo>
                  <a:lnTo>
                    <a:pt x="730" y="0"/>
                  </a:lnTo>
                  <a:lnTo>
                    <a:pt x="700" y="8"/>
                  </a:lnTo>
                  <a:lnTo>
                    <a:pt x="684" y="38"/>
                  </a:lnTo>
                  <a:lnTo>
                    <a:pt x="700" y="69"/>
                  </a:lnTo>
                  <a:lnTo>
                    <a:pt x="730" y="85"/>
                  </a:lnTo>
                  <a:lnTo>
                    <a:pt x="761" y="69"/>
                  </a:lnTo>
                  <a:lnTo>
                    <a:pt x="769" y="38"/>
                  </a:lnTo>
                  <a:close/>
                  <a:moveTo>
                    <a:pt x="346" y="85"/>
                  </a:moveTo>
                  <a:lnTo>
                    <a:pt x="346" y="0"/>
                  </a:lnTo>
                  <a:lnTo>
                    <a:pt x="431" y="38"/>
                  </a:lnTo>
                  <a:lnTo>
                    <a:pt x="346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16" name="Freeform 80">
              <a:extLst>
                <a:ext uri="{FF2B5EF4-FFF2-40B4-BE49-F238E27FC236}">
                  <a16:creationId xmlns:a16="http://schemas.microsoft.com/office/drawing/2014/main" id="{7B22019A-7B60-4A81-9051-0E07A361A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5025" y="3781425"/>
              <a:ext cx="938213" cy="1588"/>
            </a:xfrm>
            <a:custGeom>
              <a:avLst/>
              <a:gdLst>
                <a:gd name="T0" fmla="*/ 0 w 591"/>
                <a:gd name="T1" fmla="*/ 0 h 1"/>
                <a:gd name="T2" fmla="*/ 253 w 591"/>
                <a:gd name="T3" fmla="*/ 0 h 1"/>
                <a:gd name="T4" fmla="*/ 338 w 591"/>
                <a:gd name="T5" fmla="*/ 0 h 1"/>
                <a:gd name="T6" fmla="*/ 591 w 59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1"/>
                <a:gd name="T13" fmla="*/ 0 h 1"/>
                <a:gd name="T14" fmla="*/ 591 w 59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1" h="1">
                  <a:moveTo>
                    <a:pt x="0" y="0"/>
                  </a:moveTo>
                  <a:lnTo>
                    <a:pt x="253" y="0"/>
                  </a:lnTo>
                  <a:moveTo>
                    <a:pt x="338" y="0"/>
                  </a:moveTo>
                  <a:lnTo>
                    <a:pt x="591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16" name="组合 101">
            <a:extLst>
              <a:ext uri="{FF2B5EF4-FFF2-40B4-BE49-F238E27FC236}">
                <a16:creationId xmlns:a16="http://schemas.microsoft.com/office/drawing/2014/main" id="{ED2C8ED6-BED4-4CDA-9509-08FE77D3B672}"/>
              </a:ext>
            </a:extLst>
          </p:cNvPr>
          <p:cNvGrpSpPr>
            <a:grpSpLocks/>
          </p:cNvGrpSpPr>
          <p:nvPr/>
        </p:nvGrpSpPr>
        <p:grpSpPr bwMode="auto">
          <a:xfrm>
            <a:off x="3349625" y="3781425"/>
            <a:ext cx="1036638" cy="866775"/>
            <a:chOff x="3349625" y="3781425"/>
            <a:chExt cx="1036638" cy="866775"/>
          </a:xfrm>
        </p:grpSpPr>
        <p:sp>
          <p:nvSpPr>
            <p:cNvPr id="14417" name="Freeform 81">
              <a:extLst>
                <a:ext uri="{FF2B5EF4-FFF2-40B4-BE49-F238E27FC236}">
                  <a16:creationId xmlns:a16="http://schemas.microsoft.com/office/drawing/2014/main" id="{441EE48E-94B6-44BA-917E-C6D8C5322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625" y="3781425"/>
              <a:ext cx="1036638" cy="866775"/>
            </a:xfrm>
            <a:custGeom>
              <a:avLst/>
              <a:gdLst>
                <a:gd name="T0" fmla="*/ 0 w 653"/>
                <a:gd name="T1" fmla="*/ 546 h 546"/>
                <a:gd name="T2" fmla="*/ 653 w 653"/>
                <a:gd name="T3" fmla="*/ 0 h 546"/>
                <a:gd name="T4" fmla="*/ 0 w 653"/>
                <a:gd name="T5" fmla="*/ 546 h 546"/>
                <a:gd name="T6" fmla="*/ 438 w 653"/>
                <a:gd name="T7" fmla="*/ 177 h 5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546"/>
                <a:gd name="T14" fmla="*/ 653 w 653"/>
                <a:gd name="T15" fmla="*/ 546 h 5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546">
                  <a:moveTo>
                    <a:pt x="0" y="546"/>
                  </a:moveTo>
                  <a:lnTo>
                    <a:pt x="653" y="0"/>
                  </a:lnTo>
                  <a:lnTo>
                    <a:pt x="0" y="546"/>
                  </a:lnTo>
                  <a:lnTo>
                    <a:pt x="438" y="17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18" name="Freeform 82">
              <a:extLst>
                <a:ext uri="{FF2B5EF4-FFF2-40B4-BE49-F238E27FC236}">
                  <a16:creationId xmlns:a16="http://schemas.microsoft.com/office/drawing/2014/main" id="{6C24A85C-3C40-45C8-9088-4C0B67CF8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625" y="4002088"/>
              <a:ext cx="146050" cy="122237"/>
            </a:xfrm>
            <a:custGeom>
              <a:avLst/>
              <a:gdLst>
                <a:gd name="T0" fmla="*/ 0 w 92"/>
                <a:gd name="T1" fmla="*/ 15 h 77"/>
                <a:gd name="T2" fmla="*/ 92 w 92"/>
                <a:gd name="T3" fmla="*/ 0 h 77"/>
                <a:gd name="T4" fmla="*/ 54 w 92"/>
                <a:gd name="T5" fmla="*/ 77 h 77"/>
                <a:gd name="T6" fmla="*/ 0 w 92"/>
                <a:gd name="T7" fmla="*/ 15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77"/>
                <a:gd name="T14" fmla="*/ 92 w 92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77">
                  <a:moveTo>
                    <a:pt x="0" y="15"/>
                  </a:moveTo>
                  <a:lnTo>
                    <a:pt x="92" y="0"/>
                  </a:lnTo>
                  <a:lnTo>
                    <a:pt x="54" y="7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17" name="组合 100">
            <a:extLst>
              <a:ext uri="{FF2B5EF4-FFF2-40B4-BE49-F238E27FC236}">
                <a16:creationId xmlns:a16="http://schemas.microsoft.com/office/drawing/2014/main" id="{47B82DAD-123E-459E-A728-A8B41FA01BFD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3781425"/>
            <a:ext cx="1085850" cy="866775"/>
            <a:chOff x="3300413" y="3781425"/>
            <a:chExt cx="1085850" cy="866775"/>
          </a:xfrm>
        </p:grpSpPr>
        <p:sp>
          <p:nvSpPr>
            <p:cNvPr id="14419" name="Freeform 83">
              <a:extLst>
                <a:ext uri="{FF2B5EF4-FFF2-40B4-BE49-F238E27FC236}">
                  <a16:creationId xmlns:a16="http://schemas.microsoft.com/office/drawing/2014/main" id="{F18B72FA-82D1-42FD-A864-CED48A054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3781425"/>
              <a:ext cx="1085850" cy="866775"/>
            </a:xfrm>
            <a:custGeom>
              <a:avLst/>
              <a:gdLst>
                <a:gd name="T0" fmla="*/ 0 w 684"/>
                <a:gd name="T1" fmla="*/ 0 h 546"/>
                <a:gd name="T2" fmla="*/ 684 w 684"/>
                <a:gd name="T3" fmla="*/ 546 h 546"/>
                <a:gd name="T4" fmla="*/ 0 w 684"/>
                <a:gd name="T5" fmla="*/ 0 h 546"/>
                <a:gd name="T6" fmla="*/ 462 w 684"/>
                <a:gd name="T7" fmla="*/ 370 h 5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4"/>
                <a:gd name="T13" fmla="*/ 0 h 546"/>
                <a:gd name="T14" fmla="*/ 684 w 684"/>
                <a:gd name="T15" fmla="*/ 546 h 5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4" h="546">
                  <a:moveTo>
                    <a:pt x="0" y="0"/>
                  </a:moveTo>
                  <a:lnTo>
                    <a:pt x="684" y="546"/>
                  </a:lnTo>
                  <a:lnTo>
                    <a:pt x="0" y="0"/>
                  </a:lnTo>
                  <a:lnTo>
                    <a:pt x="462" y="37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4420" name="Freeform 84">
              <a:extLst>
                <a:ext uri="{FF2B5EF4-FFF2-40B4-BE49-F238E27FC236}">
                  <a16:creationId xmlns:a16="http://schemas.microsoft.com/office/drawing/2014/main" id="{766784DF-E9F0-4AD7-A78C-756A1DC46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4306888"/>
              <a:ext cx="134938" cy="122237"/>
            </a:xfrm>
            <a:custGeom>
              <a:avLst/>
              <a:gdLst>
                <a:gd name="T0" fmla="*/ 54 w 85"/>
                <a:gd name="T1" fmla="*/ 0 h 77"/>
                <a:gd name="T2" fmla="*/ 85 w 85"/>
                <a:gd name="T3" fmla="*/ 77 h 77"/>
                <a:gd name="T4" fmla="*/ 0 w 85"/>
                <a:gd name="T5" fmla="*/ 62 h 77"/>
                <a:gd name="T6" fmla="*/ 54 w 85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77"/>
                <a:gd name="T14" fmla="*/ 85 w 85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77">
                  <a:moveTo>
                    <a:pt x="54" y="0"/>
                  </a:moveTo>
                  <a:lnTo>
                    <a:pt x="85" y="77"/>
                  </a:lnTo>
                  <a:lnTo>
                    <a:pt x="0" y="6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sp>
        <p:nvSpPr>
          <p:cNvPr id="14421" name="Rectangle 85">
            <a:extLst>
              <a:ext uri="{FF2B5EF4-FFF2-40B4-BE49-F238E27FC236}">
                <a16:creationId xmlns:a16="http://schemas.microsoft.com/office/drawing/2014/main" id="{B9538567-1934-4693-830D-970FAD17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4733925"/>
            <a:ext cx="3095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>
                <a:latin typeface="+mj-lt"/>
              </a:rPr>
              <a:t>-1</a:t>
            </a:r>
            <a:endParaRPr lang="en-US" altLang="zh-CN" b="1">
              <a:latin typeface="+mj-lt"/>
            </a:endParaRPr>
          </a:p>
        </p:txBody>
      </p:sp>
      <p:sp>
        <p:nvSpPr>
          <p:cNvPr id="14422" name="Rectangle 86">
            <a:extLst>
              <a:ext uri="{FF2B5EF4-FFF2-40B4-BE49-F238E27FC236}">
                <a16:creationId xmlns:a16="http://schemas.microsoft.com/office/drawing/2014/main" id="{32592CE2-568B-4A87-8241-01AD514E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3000375"/>
            <a:ext cx="3095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dirty="0">
                <a:latin typeface="+mj-lt"/>
              </a:rPr>
              <a:t>-1</a:t>
            </a:r>
            <a:endParaRPr lang="en-US" altLang="zh-CN" b="1" dirty="0">
              <a:latin typeface="+mj-lt"/>
            </a:endParaRPr>
          </a:p>
        </p:txBody>
      </p:sp>
      <p:grpSp>
        <p:nvGrpSpPr>
          <p:cNvPr id="18" name="组合 107">
            <a:extLst>
              <a:ext uri="{FF2B5EF4-FFF2-40B4-BE49-F238E27FC236}">
                <a16:creationId xmlns:a16="http://schemas.microsoft.com/office/drawing/2014/main" id="{F1FDA924-010E-44FE-AD6A-3E010394DC0D}"/>
              </a:ext>
            </a:extLst>
          </p:cNvPr>
          <p:cNvGrpSpPr>
            <a:grpSpLocks/>
          </p:cNvGrpSpPr>
          <p:nvPr/>
        </p:nvGrpSpPr>
        <p:grpSpPr bwMode="auto">
          <a:xfrm>
            <a:off x="2794000" y="2362200"/>
            <a:ext cx="482600" cy="549275"/>
            <a:chOff x="2794000" y="2362200"/>
            <a:chExt cx="482601" cy="549275"/>
          </a:xfrm>
        </p:grpSpPr>
        <p:sp>
          <p:nvSpPr>
            <p:cNvPr id="89" name="Rectangle 19">
              <a:extLst>
                <a:ext uri="{FF2B5EF4-FFF2-40B4-BE49-F238E27FC236}">
                  <a16:creationId xmlns:a16="http://schemas.microsoft.com/office/drawing/2014/main" id="{1BBC1CCE-8486-40BF-90D5-832CCFE44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364" y="2362200"/>
              <a:ext cx="122237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0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90" name="Rectangle 20">
              <a:extLst>
                <a:ext uri="{FF2B5EF4-FFF2-40B4-BE49-F238E27FC236}">
                  <a16:creationId xmlns:a16="http://schemas.microsoft.com/office/drawing/2014/main" id="{8D0BBEA0-7558-43CD-80FB-31B9596E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339" y="2619375"/>
              <a:ext cx="122237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>
                  <a:latin typeface="+mj-lt"/>
                </a:rPr>
                <a:t>4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87C1D044-0AE0-42CE-96D3-8953B2589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000" y="2416175"/>
              <a:ext cx="330201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</p:grpSp>
      <p:grpSp>
        <p:nvGrpSpPr>
          <p:cNvPr id="19" name="组合 108">
            <a:extLst>
              <a:ext uri="{FF2B5EF4-FFF2-40B4-BE49-F238E27FC236}">
                <a16:creationId xmlns:a16="http://schemas.microsoft.com/office/drawing/2014/main" id="{0FB58B2E-ACA6-4545-A333-DAD2A7DA43E3}"/>
              </a:ext>
            </a:extLst>
          </p:cNvPr>
          <p:cNvGrpSpPr>
            <a:grpSpLocks/>
          </p:cNvGrpSpPr>
          <p:nvPr/>
        </p:nvGrpSpPr>
        <p:grpSpPr bwMode="auto">
          <a:xfrm>
            <a:off x="2794000" y="4098925"/>
            <a:ext cx="482600" cy="549275"/>
            <a:chOff x="2794000" y="4098925"/>
            <a:chExt cx="482601" cy="549275"/>
          </a:xfrm>
        </p:grpSpPr>
        <p:sp>
          <p:nvSpPr>
            <p:cNvPr id="92" name="Rectangle 19">
              <a:extLst>
                <a:ext uri="{FF2B5EF4-FFF2-40B4-BE49-F238E27FC236}">
                  <a16:creationId xmlns:a16="http://schemas.microsoft.com/office/drawing/2014/main" id="{7D026943-B33C-4C92-A8E8-10718028F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364" y="4098925"/>
              <a:ext cx="122237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0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93" name="Rectangle 20">
              <a:extLst>
                <a:ext uri="{FF2B5EF4-FFF2-40B4-BE49-F238E27FC236}">
                  <a16:creationId xmlns:a16="http://schemas.microsoft.com/office/drawing/2014/main" id="{4EEB85E4-983D-4C4C-AE28-CD973BD02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339" y="4356100"/>
              <a:ext cx="122237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>
                  <a:latin typeface="+mj-lt"/>
                </a:rPr>
                <a:t>4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9C330386-7CD2-49D2-B4A4-5A594B77C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000" y="4152900"/>
              <a:ext cx="330201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C5FF015-739F-4BB7-A8BB-FC3EFF6C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9100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=-j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9" dur="3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5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  <p:bldP spid="22534" grpId="0" autoUpdateAnimBg="0"/>
      <p:bldP spid="22535" grpId="0" autoUpdateAnimBg="0"/>
      <p:bldP spid="22536" grpId="0" autoUpdateAnimBg="0"/>
      <p:bldP spid="22537" grpId="0" autoUpdateAnimBg="0"/>
      <p:bldP spid="22538" grpId="0" autoUpdateAnimBg="0"/>
      <p:bldP spid="22539" grpId="0" autoUpdateAnimBg="0"/>
      <p:bldP spid="22540" grpId="0" autoUpdateAnimBg="0"/>
      <p:bldP spid="22541" grpId="0" autoUpdateAnimBg="0"/>
      <p:bldP spid="22542" grpId="0" autoUpdateAnimBg="0"/>
      <p:bldP spid="22543" grpId="0" autoUpdateAnimBg="0"/>
      <p:bldP spid="22544" grpId="0" autoUpdateAnimBg="0"/>
      <p:bldP spid="22545" grpId="0" autoUpdateAnimBg="0"/>
      <p:bldP spid="14369" grpId="0"/>
      <p:bldP spid="14370" grpId="0"/>
      <p:bldP spid="14421" grpId="0"/>
      <p:bldP spid="14422" grpId="0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4747A004-B737-4B13-873F-9C075606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84DA53F3-2342-405B-872C-78F56D3C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3-1</a:t>
            </a:r>
          </a:p>
          <a:p>
            <a:r>
              <a:rPr lang="en-US" altLang="zh-CN"/>
              <a:t>3-2</a:t>
            </a:r>
          </a:p>
          <a:p>
            <a:r>
              <a:rPr lang="en-US" altLang="zh-CN"/>
              <a:t>3-3</a:t>
            </a:r>
          </a:p>
          <a:p>
            <a:r>
              <a:rPr lang="en-US" altLang="zh-CN"/>
              <a:t>2-16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7B6D6F3-FB11-4001-86B0-23C262137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zh-CN" dirty="0"/>
              <a:t> 基2频率抽取FFT算法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F6BACF7-D8B8-41F5-959F-8820A2384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3.2.1 </a:t>
            </a:r>
            <a:r>
              <a:rPr lang="zh-CN" altLang="en-US"/>
              <a:t>基2频率抽取FFT算法原理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3.2.2 </a:t>
            </a:r>
            <a:r>
              <a:rPr lang="zh-CN" altLang="en-US"/>
              <a:t>基2频率抽取FFT算法流图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3.2.3 </a:t>
            </a:r>
            <a:r>
              <a:rPr lang="zh-CN" altLang="en-US"/>
              <a:t>频率抽取与时间抽取的比较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Rectangle 2">
            <a:extLst>
              <a:ext uri="{FF2B5EF4-FFF2-40B4-BE49-F238E27FC236}">
                <a16:creationId xmlns:a16="http://schemas.microsoft.com/office/drawing/2014/main" id="{CBFAA314-9890-4029-8940-503DF6851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/>
              <a:t>3.2.</a:t>
            </a:r>
            <a:r>
              <a:rPr lang="zh-CN" altLang="en-US" sz="4000"/>
              <a:t>1 基2频率抽取FFT算法原理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1D40A16-06BE-48B2-A5B5-AE9146227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8862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将</a:t>
            </a:r>
            <a:r>
              <a:rPr lang="zh-CN" altLang="en-US" sz="2400">
                <a:solidFill>
                  <a:srgbClr val="FF0000"/>
                </a:solidFill>
              </a:rPr>
              <a:t>频域</a:t>
            </a:r>
            <a:r>
              <a:rPr lang="zh-CN" altLang="en-US" sz="2400"/>
              <a:t>序列</a:t>
            </a:r>
            <a:r>
              <a:rPr lang="zh-CN" altLang="en-US" sz="2400" i="1"/>
              <a:t>X</a:t>
            </a:r>
            <a:r>
              <a:rPr lang="zh-CN" altLang="en-US" sz="2400"/>
              <a:t>[m]分成</a:t>
            </a:r>
            <a:r>
              <a:rPr lang="zh-CN" altLang="en-US" sz="2400">
                <a:solidFill>
                  <a:srgbClr val="FF0000"/>
                </a:solidFill>
              </a:rPr>
              <a:t>两个</a:t>
            </a:r>
            <a:r>
              <a:rPr lang="zh-CN" altLang="en-US" sz="2400"/>
              <a:t>长度为N/2的短序列</a:t>
            </a:r>
            <a:r>
              <a:rPr lang="en-US" altLang="zh-CN" sz="2400" i="1"/>
              <a:t>X</a:t>
            </a:r>
            <a:r>
              <a:rPr lang="zh-CN" altLang="en-US" sz="2400" baseline="-25000"/>
              <a:t>1</a:t>
            </a:r>
            <a:r>
              <a:rPr lang="zh-CN" altLang="en-US" sz="2400"/>
              <a:t>、</a:t>
            </a:r>
            <a:r>
              <a:rPr lang="en-US" altLang="zh-CN" sz="2400" i="1"/>
              <a:t>X</a:t>
            </a:r>
            <a:r>
              <a:rPr lang="zh-CN" altLang="en-US" sz="2400" baseline="-25000"/>
              <a:t>2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   </a:t>
            </a:r>
            <a:r>
              <a:rPr lang="zh-CN" altLang="en-US" sz="2400"/>
              <a:t>偶数点序列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   </a:t>
            </a:r>
            <a:r>
              <a:rPr lang="zh-CN" altLang="en-US" sz="2400"/>
              <a:t>奇数点序列</a:t>
            </a:r>
            <a:endParaRPr lang="en-US" altLang="zh-CN" sz="2400"/>
          </a:p>
          <a:p>
            <a:endParaRPr lang="zh-CN" altLang="en-US" sz="2800"/>
          </a:p>
        </p:txBody>
      </p:sp>
      <p:graphicFrame>
        <p:nvGraphicFramePr>
          <p:cNvPr id="16392" name="Object 5">
            <a:extLst>
              <a:ext uri="{FF2B5EF4-FFF2-40B4-BE49-F238E27FC236}">
                <a16:creationId xmlns:a16="http://schemas.microsoft.com/office/drawing/2014/main" id="{2E89390F-5BD8-4B2C-881F-E3342ED78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0988" y="2074863"/>
          <a:ext cx="24574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Equation" r:id="rId4" imgW="901440" imgH="228600" progId="Equation.DSMT4">
                  <p:embed/>
                </p:oleObj>
              </mc:Choice>
              <mc:Fallback>
                <p:oleObj name="Equation" r:id="rId4" imgW="9014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2074863"/>
                        <a:ext cx="24574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6">
            <a:extLst>
              <a:ext uri="{FF2B5EF4-FFF2-40B4-BE49-F238E27FC236}">
                <a16:creationId xmlns:a16="http://schemas.microsoft.com/office/drawing/2014/main" id="{D27428AD-E745-4933-9757-3F2A82B0D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89213"/>
          <a:ext cx="29368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Equation" r:id="rId6" imgW="1104840" imgH="228600" progId="Equation.DSMT4">
                  <p:embed/>
                </p:oleObj>
              </mc:Choice>
              <mc:Fallback>
                <p:oleObj name="Equation" r:id="rId6" imgW="11048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89213"/>
                        <a:ext cx="29368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7">
            <a:extLst>
              <a:ext uri="{FF2B5EF4-FFF2-40B4-BE49-F238E27FC236}">
                <a16:creationId xmlns:a16="http://schemas.microsoft.com/office/drawing/2014/main" id="{43BF6DB5-4A64-42E6-B3AB-020203846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105025"/>
          <a:ext cx="26035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r:id="rId8" imgW="1035758" imgH="396597" progId="Equation.3">
                  <p:embed/>
                </p:oleObj>
              </mc:Choice>
              <mc:Fallback>
                <p:oleObj r:id="rId8" imgW="1035758" imgH="39659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105025"/>
                        <a:ext cx="26035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2C9FD507-16DE-418B-B238-13C20A47AF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4737100"/>
          <a:ext cx="12271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name="Equation" r:id="rId10" imgW="469800" imgH="228600" progId="Equation.DSMT4">
                  <p:embed/>
                </p:oleObj>
              </mc:Choice>
              <mc:Fallback>
                <p:oleObj name="Equation" r:id="rId10" imgW="4698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737100"/>
                        <a:ext cx="12271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A1748E18-FD05-4AC2-AD7F-82AD31073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1588" y="4876800"/>
          <a:ext cx="2244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Equation" r:id="rId12" imgW="1054080" imgH="393480" progId="Equation.DSMT4">
                  <p:embed/>
                </p:oleObj>
              </mc:Choice>
              <mc:Fallback>
                <p:oleObj name="Equation" r:id="rId12" imgW="105408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4876800"/>
                        <a:ext cx="22447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>
            <a:extLst>
              <a:ext uri="{FF2B5EF4-FFF2-40B4-BE49-F238E27FC236}">
                <a16:creationId xmlns:a16="http://schemas.microsoft.com/office/drawing/2014/main" id="{42868299-47E3-4D1E-A058-8A385E12B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953000"/>
            <a:ext cx="8382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分解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72D23AA4-0627-4267-B8E7-E391D4F07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32138"/>
            <a:ext cx="8991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Arial" charset="0"/>
              </a:rPr>
              <a:t>这两个频域短序列分别由</a:t>
            </a:r>
            <a:r>
              <a:rPr lang="en-US" altLang="zh-CN" sz="2400" b="1" dirty="0">
                <a:latin typeface="Arial" charset="0"/>
              </a:rPr>
              <a:t>N/2</a:t>
            </a:r>
            <a:r>
              <a:rPr lang="zh-CN" altLang="en-US" sz="2400" b="1" dirty="0">
                <a:latin typeface="Arial" charset="0"/>
              </a:rPr>
              <a:t>点时域序列</a:t>
            </a: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baseline="-25000" dirty="0">
                <a:latin typeface="+mj-lt"/>
              </a:rPr>
              <a:t>1</a:t>
            </a:r>
            <a:r>
              <a:rPr lang="zh-CN" altLang="en-US" sz="2400" b="1" dirty="0">
                <a:latin typeface="Arial" charset="0"/>
              </a:rPr>
              <a:t>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 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CN" altLang="en-US" sz="2400" b="1" dirty="0">
                <a:latin typeface="Arial" charset="0"/>
              </a:rPr>
              <a:t>经过</a:t>
            </a:r>
            <a:r>
              <a:rPr lang="en-US" altLang="zh-CN" sz="2400" b="1" dirty="0">
                <a:latin typeface="Arial" charset="0"/>
              </a:rPr>
              <a:t>DFT</a:t>
            </a:r>
            <a:r>
              <a:rPr lang="zh-CN" altLang="en-US" sz="2400" b="1" dirty="0">
                <a:latin typeface="Arial" charset="0"/>
              </a:rPr>
              <a:t>计算得到</a:t>
            </a:r>
          </a:p>
        </p:txBody>
      </p:sp>
      <p:graphicFrame>
        <p:nvGraphicFramePr>
          <p:cNvPr id="25613" name="Object 13">
            <a:extLst>
              <a:ext uri="{FF2B5EF4-FFF2-40B4-BE49-F238E27FC236}">
                <a16:creationId xmlns:a16="http://schemas.microsoft.com/office/drawing/2014/main" id="{8BFCF61D-AC96-41EF-B849-544D54178725}"/>
              </a:ext>
            </a:extLst>
          </p:cNvPr>
          <p:cNvGraphicFramePr>
            <a:graphicFrameLocks/>
          </p:cNvGraphicFramePr>
          <p:nvPr/>
        </p:nvGraphicFramePr>
        <p:xfrm>
          <a:off x="304800" y="3657600"/>
          <a:ext cx="31829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14" imgW="1396800" imgH="444240" progId="Equation.DSMT4">
                  <p:embed/>
                </p:oleObj>
              </mc:Choice>
              <mc:Fallback>
                <p:oleObj name="Equation" r:id="rId14" imgW="1396800" imgH="444240" progId="Equation.DSMT4">
                  <p:embed/>
                  <p:pic>
                    <p:nvPicPr>
                      <p:cNvPr id="0" name="Object 1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57600"/>
                        <a:ext cx="31829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>
            <a:extLst>
              <a:ext uri="{FF2B5EF4-FFF2-40B4-BE49-F238E27FC236}">
                <a16:creationId xmlns:a16="http://schemas.microsoft.com/office/drawing/2014/main" id="{BDA4CF51-2613-47FD-A841-6A788EC18F2D}"/>
              </a:ext>
            </a:extLst>
          </p:cNvPr>
          <p:cNvGraphicFramePr>
            <a:graphicFrameLocks/>
          </p:cNvGraphicFramePr>
          <p:nvPr/>
        </p:nvGraphicFramePr>
        <p:xfrm>
          <a:off x="3690938" y="3657600"/>
          <a:ext cx="3209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Equation" r:id="rId16" imgW="1434960" imgH="444240" progId="Equation.DSMT4">
                  <p:embed/>
                </p:oleObj>
              </mc:Choice>
              <mc:Fallback>
                <p:oleObj name="Equation" r:id="rId16" imgW="1434960" imgH="444240" progId="Equation.DSMT4">
                  <p:embed/>
                  <p:pic>
                    <p:nvPicPr>
                      <p:cNvPr id="0" name="Object 1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3657600"/>
                        <a:ext cx="3209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>
            <a:extLst>
              <a:ext uri="{FF2B5EF4-FFF2-40B4-BE49-F238E27FC236}">
                <a16:creationId xmlns:a16="http://schemas.microsoft.com/office/drawing/2014/main" id="{12FD7315-5287-45FF-A895-627AB7416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3575" y="3751263"/>
          <a:ext cx="20542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r:id="rId18" imgW="1035758" imgH="396597" progId="Equation.3">
                  <p:embed/>
                </p:oleObj>
              </mc:Choice>
              <mc:Fallback>
                <p:oleObj r:id="rId18" imgW="1035758" imgH="39659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3751263"/>
                        <a:ext cx="20542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2209CDD8-A142-4818-AE4E-2BF18CCF3097}"/>
              </a:ext>
            </a:extLst>
          </p:cNvPr>
          <p:cNvSpPr/>
          <p:nvPr/>
        </p:nvSpPr>
        <p:spPr>
          <a:xfrm>
            <a:off x="1143000" y="4724400"/>
            <a:ext cx="76200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id="{B7D31747-3B59-43BD-BC2B-B989EC7B0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4803775"/>
          <a:ext cx="30178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19" imgW="1155600" imgH="203040" progId="Equation.DSMT4">
                  <p:embed/>
                </p:oleObj>
              </mc:Choice>
              <mc:Fallback>
                <p:oleObj name="Equation" r:id="rId19" imgW="115560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803775"/>
                        <a:ext cx="30178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A1A7149-C109-4306-BAA7-4BE9E8CD0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？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39F9FA1-CBBD-4DE1-9FAD-3754F4B21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334000"/>
          <a:ext cx="1260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21" imgW="482400" imgH="228600" progId="Equation.DSMT4">
                  <p:embed/>
                </p:oleObj>
              </mc:Choice>
              <mc:Fallback>
                <p:oleObj name="Equation" r:id="rId21" imgW="4824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0"/>
                        <a:ext cx="1260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3C2B036-9794-4E8E-B2E7-BF75CF3C9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281613"/>
          <a:ext cx="38481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Equation" r:id="rId23" imgW="1473120" imgH="253800" progId="Equation.DSMT4">
                  <p:embed/>
                </p:oleObj>
              </mc:Choice>
              <mc:Fallback>
                <p:oleObj name="Equation" r:id="rId23" imgW="1473120" imgH="253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81613"/>
                        <a:ext cx="38481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C56A65E-1073-4650-BF82-14077706C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？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D8AAE129-CC24-4991-8678-62C17081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09800"/>
            <a:ext cx="8382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合成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11" grpId="0" animBg="1"/>
      <p:bldP spid="25612" grpId="0" build="allAtOnce" bldLvl="0" autoUpdateAnimBg="0"/>
      <p:bldP spid="16" grpId="0" animBg="1"/>
      <p:bldP spid="20" grpId="0"/>
      <p:bldP spid="20" grpId="1"/>
      <p:bldP spid="23" grpId="0"/>
      <p:bldP spid="23" grpId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A72C96DF-EC06-4287-A580-A191356D0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3.2.</a:t>
            </a:r>
            <a:r>
              <a:rPr lang="zh-CN" altLang="en-US" sz="4000"/>
              <a:t>2 基2频率抽取FFT算法流图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878A4B8-BCC5-4F89-89AE-BAF2E06AD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lt"/>
              </a:rPr>
              <a:t>基2频率抽取</a:t>
            </a:r>
            <a:r>
              <a:rPr lang="zh-CN" altLang="en-US" dirty="0">
                <a:solidFill>
                  <a:srgbClr val="FF0000"/>
                </a:solidFill>
                <a:latin typeface="+mj-lt"/>
              </a:rPr>
              <a:t>蝶形运算</a:t>
            </a:r>
            <a:r>
              <a:rPr lang="zh-CN" altLang="en-US" dirty="0">
                <a:latin typeface="+mj-lt"/>
              </a:rPr>
              <a:t>的信号流图</a:t>
            </a:r>
          </a:p>
        </p:txBody>
      </p:sp>
      <p:sp>
        <p:nvSpPr>
          <p:cNvPr id="26628" name="Line 3">
            <a:extLst>
              <a:ext uri="{FF2B5EF4-FFF2-40B4-BE49-F238E27FC236}">
                <a16:creationId xmlns:a16="http://schemas.microsoft.com/office/drawing/2014/main" id="{5145A1AA-998D-4EF0-8459-BCB876D36A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6813" y="3554413"/>
            <a:ext cx="1524000" cy="114300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26629" name="Line 4">
            <a:extLst>
              <a:ext uri="{FF2B5EF4-FFF2-40B4-BE49-F238E27FC236}">
                <a16:creationId xmlns:a16="http://schemas.microsoft.com/office/drawing/2014/main" id="{02B9B6B7-9E18-4D82-BFA1-EBE2CC4F7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3554413"/>
            <a:ext cx="1543050" cy="114300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26630" name="Line 10">
            <a:extLst>
              <a:ext uri="{FF2B5EF4-FFF2-40B4-BE49-F238E27FC236}">
                <a16:creationId xmlns:a16="http://schemas.microsoft.com/office/drawing/2014/main" id="{198E222B-4A66-4CF6-A9B0-AF4CE4D48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3554413"/>
            <a:ext cx="1524000" cy="1587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26631" name="Line 11">
            <a:extLst>
              <a:ext uri="{FF2B5EF4-FFF2-40B4-BE49-F238E27FC236}">
                <a16:creationId xmlns:a16="http://schemas.microsoft.com/office/drawing/2014/main" id="{FA163DC8-55CB-4A0B-821D-AC67EC018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4697413"/>
            <a:ext cx="1524000" cy="1587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26632" name="Line 21">
            <a:extLst>
              <a:ext uri="{FF2B5EF4-FFF2-40B4-BE49-F238E27FC236}">
                <a16:creationId xmlns:a16="http://schemas.microsoft.com/office/drawing/2014/main" id="{C5BEC200-D5F8-4BF1-B366-8DE54156E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3554413"/>
            <a:ext cx="1517650" cy="4762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26633" name="Text Box 29">
            <a:extLst>
              <a:ext uri="{FF2B5EF4-FFF2-40B4-BE49-F238E27FC236}">
                <a16:creationId xmlns:a16="http://schemas.microsoft.com/office/drawing/2014/main" id="{C10E1F29-EAEF-4243-8748-B067EF0F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57550"/>
            <a:ext cx="895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zh-CN" altLang="en-US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</a:t>
            </a:r>
          </a:p>
        </p:txBody>
      </p:sp>
      <p:sp>
        <p:nvSpPr>
          <p:cNvPr id="26634" name="Text Box 30">
            <a:extLst>
              <a:ext uri="{FF2B5EF4-FFF2-40B4-BE49-F238E27FC236}">
                <a16:creationId xmlns:a16="http://schemas.microsoft.com/office/drawing/2014/main" id="{AC238D33-58E0-406F-8EEF-8AAAD041B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70388"/>
            <a:ext cx="1581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zh-CN" altLang="en-US" sz="2800" b="1" i="1" dirty="0">
                <a:latin typeface="+mj-lt"/>
              </a:rPr>
              <a:t>k</a:t>
            </a:r>
            <a:r>
              <a:rPr lang="zh-CN" altLang="en-US" sz="2800" b="1" dirty="0">
                <a:latin typeface="+mj-lt"/>
              </a:rPr>
              <a:t>+</a:t>
            </a:r>
            <a:r>
              <a:rPr lang="zh-CN" altLang="en-US" sz="2800" b="1" i="1" dirty="0">
                <a:latin typeface="+mj-lt"/>
              </a:rPr>
              <a:t>N</a:t>
            </a:r>
            <a:r>
              <a:rPr lang="zh-CN" altLang="en-US" sz="2800" b="1" dirty="0">
                <a:latin typeface="+mj-lt"/>
              </a:rPr>
              <a:t>/2</a:t>
            </a:r>
            <a:r>
              <a:rPr lang="en-US" altLang="zh-CN" sz="2800" b="1" dirty="0">
                <a:latin typeface="+mj-lt"/>
              </a:rPr>
              <a:t>]</a:t>
            </a:r>
          </a:p>
        </p:txBody>
      </p:sp>
      <p:sp>
        <p:nvSpPr>
          <p:cNvPr id="26635" name="Line 34">
            <a:extLst>
              <a:ext uri="{FF2B5EF4-FFF2-40B4-BE49-F238E27FC236}">
                <a16:creationId xmlns:a16="http://schemas.microsoft.com/office/drawing/2014/main" id="{8C36232F-0570-4EF0-927C-7CB749FE0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697413"/>
            <a:ext cx="1517650" cy="4762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26636" name="Text Box 35">
            <a:extLst>
              <a:ext uri="{FF2B5EF4-FFF2-40B4-BE49-F238E27FC236}">
                <a16:creationId xmlns:a16="http://schemas.microsoft.com/office/drawing/2014/main" id="{A317F8C5-6251-415E-9DF3-1CAF1422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00400"/>
            <a:ext cx="1028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i="1" dirty="0">
                <a:latin typeface="+mj-lt"/>
              </a:rPr>
              <a:t>x</a:t>
            </a:r>
            <a:r>
              <a:rPr lang="zh-CN" altLang="en-US" sz="2800" b="1" baseline="-25000" dirty="0">
                <a:latin typeface="+mj-lt"/>
              </a:rPr>
              <a:t>1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zh-CN" altLang="en-US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</a:t>
            </a:r>
          </a:p>
        </p:txBody>
      </p:sp>
      <p:sp>
        <p:nvSpPr>
          <p:cNvPr id="26637" name="Text Box 36">
            <a:extLst>
              <a:ext uri="{FF2B5EF4-FFF2-40B4-BE49-F238E27FC236}">
                <a16:creationId xmlns:a16="http://schemas.microsoft.com/office/drawing/2014/main" id="{A185BD90-11F6-40CA-A2BC-9C016F427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419600"/>
            <a:ext cx="190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i="1" dirty="0">
                <a:latin typeface="+mj-lt"/>
              </a:rPr>
              <a:t>x</a:t>
            </a:r>
            <a:r>
              <a:rPr lang="zh-CN" altLang="en-US" sz="2800" b="1" baseline="-25000" dirty="0">
                <a:latin typeface="+mj-lt"/>
              </a:rPr>
              <a:t>2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zh-CN" altLang="en-US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</a:t>
            </a:r>
          </a:p>
        </p:txBody>
      </p:sp>
      <p:graphicFrame>
        <p:nvGraphicFramePr>
          <p:cNvPr id="26638" name="Object 14">
            <a:extLst>
              <a:ext uri="{FF2B5EF4-FFF2-40B4-BE49-F238E27FC236}">
                <a16:creationId xmlns:a16="http://schemas.microsoft.com/office/drawing/2014/main" id="{AF71183F-0619-4E1B-A1FF-4E4E883E7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114800"/>
          <a:ext cx="6080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r:id="rId3" imgW="241802" imgH="241802" progId="Equation.3">
                  <p:embed/>
                </p:oleObj>
              </mc:Choice>
              <mc:Fallback>
                <p:oleObj r:id="rId3" imgW="241802" imgH="24180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0"/>
                        <a:ext cx="6080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id="{60058BBC-0254-4AB6-AA51-4EE108D829C3}"/>
              </a:ext>
            </a:extLst>
          </p:cNvPr>
          <p:cNvGrpSpPr>
            <a:grpSpLocks/>
          </p:cNvGrpSpPr>
          <p:nvPr/>
        </p:nvGrpSpPr>
        <p:grpSpPr bwMode="auto">
          <a:xfrm>
            <a:off x="5249863" y="4648200"/>
            <a:ext cx="1379537" cy="76200"/>
            <a:chOff x="0" y="0"/>
            <a:chExt cx="2173" cy="120"/>
          </a:xfrm>
        </p:grpSpPr>
        <p:sp>
          <p:nvSpPr>
            <p:cNvPr id="17428" name="Line 16">
              <a:extLst>
                <a:ext uri="{FF2B5EF4-FFF2-40B4-BE49-F238E27FC236}">
                  <a16:creationId xmlns:a16="http://schemas.microsoft.com/office/drawing/2014/main" id="{E4B785C9-3743-4013-A738-234B3325B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0"/>
              <a:ext cx="2173" cy="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7429" name="Oval 17">
              <a:extLst>
                <a:ext uri="{FF2B5EF4-FFF2-40B4-BE49-F238E27FC236}">
                  <a16:creationId xmlns:a16="http://schemas.microsoft.com/office/drawing/2014/main" id="{332A1CE2-ECD4-481C-BFDD-CAE9A17EE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0"/>
              <a:ext cx="120" cy="1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018F2935-FF1F-4FEA-93F6-ABE9AA8CAF5C}"/>
              </a:ext>
            </a:extLst>
          </p:cNvPr>
          <p:cNvGrpSpPr>
            <a:grpSpLocks/>
          </p:cNvGrpSpPr>
          <p:nvPr/>
        </p:nvGrpSpPr>
        <p:grpSpPr bwMode="auto">
          <a:xfrm>
            <a:off x="5249863" y="3524250"/>
            <a:ext cx="1411287" cy="76200"/>
            <a:chOff x="0" y="0"/>
            <a:chExt cx="2221" cy="120"/>
          </a:xfrm>
        </p:grpSpPr>
        <p:sp>
          <p:nvSpPr>
            <p:cNvPr id="17426" name="Line 15">
              <a:extLst>
                <a:ext uri="{FF2B5EF4-FFF2-40B4-BE49-F238E27FC236}">
                  <a16:creationId xmlns:a16="http://schemas.microsoft.com/office/drawing/2014/main" id="{3090E588-CB88-4AB2-9C6B-4C98D1553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"/>
              <a:ext cx="2171" cy="12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7427" name="Oval 20">
              <a:extLst>
                <a:ext uri="{FF2B5EF4-FFF2-40B4-BE49-F238E27FC236}">
                  <a16:creationId xmlns:a16="http://schemas.microsoft.com/office/drawing/2014/main" id="{6027697D-BA24-4575-A538-777015FA8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" y="0"/>
              <a:ext cx="120" cy="1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sp>
        <p:nvSpPr>
          <p:cNvPr id="26645" name="Text Box 21">
            <a:extLst>
              <a:ext uri="{FF2B5EF4-FFF2-40B4-BE49-F238E27FC236}">
                <a16:creationId xmlns:a16="http://schemas.microsoft.com/office/drawing/2014/main" id="{9C2B7875-34FD-4FD7-8803-962013ABE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4724400"/>
            <a:ext cx="49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latin typeface="+mj-lt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bldLvl="0" autoUpdateAnimBg="0"/>
      <p:bldP spid="26634" grpId="0" bldLvl="0" autoUpdateAnimBg="0"/>
      <p:bldP spid="26636" grpId="0" bldLvl="0" autoUpdateAnimBg="0"/>
      <p:bldP spid="26637" grpId="0" bldLvl="0" autoUpdateAnimBg="0"/>
      <p:bldP spid="26645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组合 41">
            <a:extLst>
              <a:ext uri="{FF2B5EF4-FFF2-40B4-BE49-F238E27FC236}">
                <a16:creationId xmlns:a16="http://schemas.microsoft.com/office/drawing/2014/main" id="{C063D8E6-6B7A-4E71-9F83-14C7B7EAB66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443038"/>
            <a:ext cx="7620000" cy="1981200"/>
            <a:chOff x="941387" y="1017587"/>
            <a:chExt cx="7620000" cy="1981200"/>
          </a:xfrm>
        </p:grpSpPr>
        <p:sp>
          <p:nvSpPr>
            <p:cNvPr id="23" name="Line 3">
              <a:extLst>
                <a:ext uri="{FF2B5EF4-FFF2-40B4-BE49-F238E27FC236}">
                  <a16:creationId xmlns:a16="http://schemas.microsoft.com/office/drawing/2014/main" id="{BEEAF2D1-F559-4340-9EE6-CFCB7E40B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600" y="1371599"/>
              <a:ext cx="1524000" cy="114300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4" name="Line 4">
              <a:extLst>
                <a:ext uri="{FF2B5EF4-FFF2-40B4-BE49-F238E27FC236}">
                  <a16:creationId xmlns:a16="http://schemas.microsoft.com/office/drawing/2014/main" id="{077210EC-9A72-4D3C-9EDF-3243C7F18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1371599"/>
              <a:ext cx="1543050" cy="114300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9129E240-2152-4C33-AC30-DE5FD5226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1371599"/>
              <a:ext cx="1524000" cy="158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A71A4A3B-FC64-4941-BC1F-CB8C886FA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2514599"/>
              <a:ext cx="1524000" cy="158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9F69F499-1608-4779-9B39-2799D1DC5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1371599"/>
              <a:ext cx="1517650" cy="4763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grpSp>
          <p:nvGrpSpPr>
            <p:cNvPr id="19489" name="Group 9">
              <a:extLst>
                <a:ext uri="{FF2B5EF4-FFF2-40B4-BE49-F238E27FC236}">
                  <a16:creationId xmlns:a16="http://schemas.microsoft.com/office/drawing/2014/main" id="{FF4726A5-3599-4321-924F-E56967D55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1387" y="1074737"/>
              <a:ext cx="1123950" cy="1662113"/>
              <a:chOff x="0" y="0"/>
              <a:chExt cx="516" cy="1047"/>
            </a:xfrm>
          </p:grpSpPr>
          <p:sp>
            <p:nvSpPr>
              <p:cNvPr id="29" name="Text Box 29">
                <a:extLst>
                  <a:ext uri="{FF2B5EF4-FFF2-40B4-BE49-F238E27FC236}">
                    <a16:creationId xmlns:a16="http://schemas.microsoft.com/office/drawing/2014/main" id="{893A1C6D-364F-41E5-92E9-4CDEB4506B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800" b="1" i="1" dirty="0">
                    <a:latin typeface="+mj-lt"/>
                  </a:rPr>
                  <a:t>X</a:t>
                </a:r>
                <a:r>
                  <a:rPr lang="zh-CN" altLang="en-US" sz="2800" b="1" baseline="-25000" dirty="0">
                    <a:latin typeface="+mj-lt"/>
                  </a:rPr>
                  <a:t>1</a:t>
                </a:r>
                <a:r>
                  <a:rPr lang="en-US" altLang="zh-CN" sz="2800" b="1" dirty="0">
                    <a:latin typeface="+mj-lt"/>
                  </a:rPr>
                  <a:t>[</a:t>
                </a:r>
                <a:r>
                  <a:rPr lang="en-US" altLang="zh-CN" sz="2800" b="1" i="1" dirty="0">
                    <a:latin typeface="+mj-lt"/>
                  </a:rPr>
                  <a:t>m</a:t>
                </a:r>
                <a:r>
                  <a:rPr lang="en-US" altLang="zh-CN" sz="2800" b="1" dirty="0">
                    <a:latin typeface="+mj-lt"/>
                  </a:rPr>
                  <a:t>]</a:t>
                </a:r>
              </a:p>
            </p:txBody>
          </p:sp>
          <p:sp>
            <p:nvSpPr>
              <p:cNvPr id="30" name="Text Box 30">
                <a:extLst>
                  <a:ext uri="{FF2B5EF4-FFF2-40B4-BE49-F238E27FC236}">
                    <a16:creationId xmlns:a16="http://schemas.microsoft.com/office/drawing/2014/main" id="{35BB822E-C98E-4465-9A29-C55316B3F8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720"/>
                <a:ext cx="5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800" b="1" i="1" dirty="0">
                    <a:latin typeface="+mj-lt"/>
                  </a:rPr>
                  <a:t>X</a:t>
                </a:r>
                <a:r>
                  <a:rPr lang="zh-CN" altLang="en-US" sz="2800" b="1" baseline="-25000" dirty="0">
                    <a:latin typeface="+mj-lt"/>
                  </a:rPr>
                  <a:t>2</a:t>
                </a:r>
                <a:r>
                  <a:rPr lang="en-US" altLang="zh-CN" sz="2800" b="1" dirty="0">
                    <a:latin typeface="+mj-lt"/>
                  </a:rPr>
                  <a:t>[</a:t>
                </a:r>
                <a:r>
                  <a:rPr lang="en-US" altLang="zh-CN" sz="2800" b="1" i="1" dirty="0">
                    <a:latin typeface="+mj-lt"/>
                  </a:rPr>
                  <a:t>m</a:t>
                </a:r>
                <a:r>
                  <a:rPr lang="en-US" altLang="zh-CN" sz="2800" b="1" dirty="0">
                    <a:latin typeface="+mj-lt"/>
                  </a:rPr>
                  <a:t>]</a:t>
                </a:r>
              </a:p>
            </p:txBody>
          </p:sp>
        </p:grp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B49D69F9-2969-4563-A29D-76CDCAB48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700" y="2514599"/>
              <a:ext cx="1517650" cy="4763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2" name="Text Box 35">
              <a:extLst>
                <a:ext uri="{FF2B5EF4-FFF2-40B4-BE49-F238E27FC236}">
                  <a16:creationId xmlns:a16="http://schemas.microsoft.com/office/drawing/2014/main" id="{7293AE40-A2CE-44EB-BA34-F15571386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187" y="1017587"/>
              <a:ext cx="10287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 dirty="0">
                  <a:latin typeface="+mj-lt"/>
                </a:rPr>
                <a:t>X</a:t>
              </a:r>
              <a:r>
                <a:rPr lang="en-US" altLang="zh-CN" sz="2800" b="1" dirty="0">
                  <a:latin typeface="+mj-lt"/>
                </a:rPr>
                <a:t>[</a:t>
              </a:r>
              <a:r>
                <a:rPr lang="en-US" altLang="zh-CN" sz="2800" b="1" i="1" dirty="0">
                  <a:latin typeface="+mj-lt"/>
                </a:rPr>
                <a:t>m</a:t>
              </a:r>
              <a:r>
                <a:rPr lang="en-US" altLang="zh-CN" sz="2800" b="1" dirty="0">
                  <a:latin typeface="+mj-lt"/>
                </a:rPr>
                <a:t>]</a:t>
              </a:r>
            </a:p>
          </p:txBody>
        </p:sp>
        <p:sp>
          <p:nvSpPr>
            <p:cNvPr id="33" name="Text Box 36">
              <a:extLst>
                <a:ext uri="{FF2B5EF4-FFF2-40B4-BE49-F238E27FC236}">
                  <a16:creationId xmlns:a16="http://schemas.microsoft.com/office/drawing/2014/main" id="{5CD80A2A-589D-4C8D-9800-21E8B698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6387" y="2236787"/>
              <a:ext cx="19050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 dirty="0">
                  <a:latin typeface="+mj-lt"/>
                </a:rPr>
                <a:t>X</a:t>
              </a:r>
              <a:r>
                <a:rPr lang="en-US" altLang="zh-CN" sz="2800" b="1" dirty="0">
                  <a:latin typeface="+mj-lt"/>
                </a:rPr>
                <a:t>[</a:t>
              </a:r>
              <a:r>
                <a:rPr lang="en-US" altLang="zh-CN" sz="2800" b="1" i="1" dirty="0">
                  <a:latin typeface="+mj-lt"/>
                </a:rPr>
                <a:t>m</a:t>
              </a:r>
              <a:r>
                <a:rPr lang="zh-CN" altLang="en-US" sz="2800" b="1" dirty="0">
                  <a:latin typeface="+mj-lt"/>
                </a:rPr>
                <a:t>+</a:t>
              </a:r>
              <a:r>
                <a:rPr lang="zh-CN" altLang="en-US" sz="2800" b="1" i="1" dirty="0">
                  <a:latin typeface="+mj-lt"/>
                </a:rPr>
                <a:t>N</a:t>
              </a:r>
              <a:r>
                <a:rPr lang="zh-CN" altLang="en-US" sz="2800" b="1" dirty="0">
                  <a:latin typeface="+mj-lt"/>
                </a:rPr>
                <a:t>/2</a:t>
              </a:r>
              <a:r>
                <a:rPr lang="en-US" altLang="zh-CN" sz="2800" b="1" dirty="0">
                  <a:latin typeface="+mj-lt"/>
                </a:rPr>
                <a:t>]</a:t>
              </a:r>
            </a:p>
          </p:txBody>
        </p:sp>
        <p:graphicFrame>
          <p:nvGraphicFramePr>
            <p:cNvPr id="10255" name="Object 15">
              <a:extLst>
                <a:ext uri="{FF2B5EF4-FFF2-40B4-BE49-F238E27FC236}">
                  <a16:creationId xmlns:a16="http://schemas.microsoft.com/office/drawing/2014/main" id="{48D098BC-E18F-4BF6-AF6D-E5D056C5CB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1775" y="1933574"/>
            <a:ext cx="635000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8" name="Equation" r:id="rId3" imgW="253800" imgH="241200" progId="Equation.DSMT4">
                    <p:embed/>
                  </p:oleObj>
                </mc:Choice>
                <mc:Fallback>
                  <p:oleObj name="Equation" r:id="rId3" imgW="253800" imgH="241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775" y="1933574"/>
                          <a:ext cx="635000" cy="604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93" name="Group 16">
              <a:extLst>
                <a:ext uri="{FF2B5EF4-FFF2-40B4-BE49-F238E27FC236}">
                  <a16:creationId xmlns:a16="http://schemas.microsoft.com/office/drawing/2014/main" id="{1E65B8CB-444C-4E64-822D-402CB1F88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650" y="2465387"/>
              <a:ext cx="1379537" cy="76200"/>
              <a:chOff x="0" y="0"/>
              <a:chExt cx="2173" cy="120"/>
            </a:xfrm>
          </p:grpSpPr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E0FD556A-76DA-4A82-AEF0-1D038B02F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80"/>
                <a:ext cx="2173" cy="5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 type="oval" w="lg" len="lg"/>
                <a:tailEnd type="stealth" w="lg" len="lg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7" name="Oval 18">
                <a:extLst>
                  <a:ext uri="{FF2B5EF4-FFF2-40B4-BE49-F238E27FC236}">
                    <a16:creationId xmlns:a16="http://schemas.microsoft.com/office/drawing/2014/main" id="{69617928-FFC8-4AB3-AA3C-041077FF1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grpSp>
          <p:nvGrpSpPr>
            <p:cNvPr id="19494" name="Group 19">
              <a:extLst>
                <a:ext uri="{FF2B5EF4-FFF2-40B4-BE49-F238E27FC236}">
                  <a16:creationId xmlns:a16="http://schemas.microsoft.com/office/drawing/2014/main" id="{BB0C5BD4-393E-4576-BAE0-46DF07827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650" y="1341437"/>
              <a:ext cx="1411287" cy="76200"/>
              <a:chOff x="0" y="0"/>
              <a:chExt cx="2221" cy="120"/>
            </a:xfrm>
          </p:grpSpPr>
          <p:sp>
            <p:nvSpPr>
              <p:cNvPr id="39" name="Line 15">
                <a:extLst>
                  <a:ext uri="{FF2B5EF4-FFF2-40B4-BE49-F238E27FC236}">
                    <a16:creationId xmlns:a16="http://schemas.microsoft.com/office/drawing/2014/main" id="{33B14688-AC5D-4B01-9F66-3258D786D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7"/>
                <a:ext cx="2171" cy="13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 type="oval" w="lg" len="lg"/>
                <a:tailEnd type="stealth" w="lg" len="lg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40" name="Oval 21">
                <a:extLst>
                  <a:ext uri="{FF2B5EF4-FFF2-40B4-BE49-F238E27FC236}">
                    <a16:creationId xmlns:a16="http://schemas.microsoft.com/office/drawing/2014/main" id="{B4AA7A69-C576-4150-9BEA-C56DA7FE5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23D71671-0CF4-430B-B2F8-063C5AD80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312" y="2541587"/>
              <a:ext cx="4984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latin typeface="+mj-lt"/>
                </a:rPr>
                <a:t>-1</a:t>
              </a:r>
            </a:p>
          </p:txBody>
        </p:sp>
      </p:grpSp>
      <p:sp>
        <p:nvSpPr>
          <p:cNvPr id="19461" name="标题 42">
            <a:extLst>
              <a:ext uri="{FF2B5EF4-FFF2-40B4-BE49-F238E27FC236}">
                <a16:creationId xmlns:a16="http://schemas.microsoft.com/office/drawing/2014/main" id="{201CAC5F-D8EB-4E7C-BE49-95455ED9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蝶形运算的信号流图比较</a:t>
            </a:r>
          </a:p>
        </p:txBody>
      </p:sp>
      <p:grpSp>
        <p:nvGrpSpPr>
          <p:cNvPr id="19462" name="组合 43">
            <a:extLst>
              <a:ext uri="{FF2B5EF4-FFF2-40B4-BE49-F238E27FC236}">
                <a16:creationId xmlns:a16="http://schemas.microsoft.com/office/drawing/2014/main" id="{E05D426B-9BEE-471E-90FF-E8226F27E13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038600"/>
            <a:ext cx="8077200" cy="1981200"/>
            <a:chOff x="533400" y="3200400"/>
            <a:chExt cx="8077200" cy="1981200"/>
          </a:xfrm>
        </p:grpSpPr>
        <p:sp>
          <p:nvSpPr>
            <p:cNvPr id="45" name="Line 3">
              <a:extLst>
                <a:ext uri="{FF2B5EF4-FFF2-40B4-BE49-F238E27FC236}">
                  <a16:creationId xmlns:a16="http://schemas.microsoft.com/office/drawing/2014/main" id="{760FDD8B-8E52-410D-BA60-26F8A68AB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6813" y="3554413"/>
              <a:ext cx="1524000" cy="114300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6" name="Line 4">
              <a:extLst>
                <a:ext uri="{FF2B5EF4-FFF2-40B4-BE49-F238E27FC236}">
                  <a16:creationId xmlns:a16="http://schemas.microsoft.com/office/drawing/2014/main" id="{02B9A362-20F1-47BB-A268-3EF58E6BB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813" y="3554413"/>
              <a:ext cx="1543050" cy="114300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4EC91C60-75C7-42CB-A2FD-D54552606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863" y="3554413"/>
              <a:ext cx="1524000" cy="1587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90BCDA17-1F0D-4FD5-B7C3-D0331DBAC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863" y="4697413"/>
              <a:ext cx="1524000" cy="1587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9" name="Line 21">
              <a:extLst>
                <a:ext uri="{FF2B5EF4-FFF2-40B4-BE49-F238E27FC236}">
                  <a16:creationId xmlns:a16="http://schemas.microsoft.com/office/drawing/2014/main" id="{8EDD5DE9-133E-4C67-A8C6-D695E5756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813" y="3554413"/>
              <a:ext cx="1517650" cy="476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0" name="Text Box 29">
              <a:extLst>
                <a:ext uri="{FF2B5EF4-FFF2-40B4-BE49-F238E27FC236}">
                  <a16:creationId xmlns:a16="http://schemas.microsoft.com/office/drawing/2014/main" id="{6AD9102D-AA98-4E23-B916-0FEFBBCFE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3257550"/>
              <a:ext cx="895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i="1" dirty="0">
                  <a:latin typeface="+mj-lt"/>
                </a:rPr>
                <a:t>x</a:t>
              </a:r>
              <a:r>
                <a:rPr lang="en-US" altLang="zh-CN" sz="2800" b="1" dirty="0">
                  <a:latin typeface="+mj-lt"/>
                </a:rPr>
                <a:t>[</a:t>
              </a:r>
              <a:r>
                <a:rPr lang="en-US" altLang="zh-CN" sz="2800" b="1" i="1" dirty="0">
                  <a:latin typeface="+mj-lt"/>
                </a:rPr>
                <a:t>k</a:t>
              </a:r>
              <a:r>
                <a:rPr lang="en-US" altLang="zh-CN" sz="2800" b="1" dirty="0">
                  <a:latin typeface="+mj-lt"/>
                </a:rPr>
                <a:t>]</a:t>
              </a:r>
            </a:p>
          </p:txBody>
        </p:sp>
        <p:sp>
          <p:nvSpPr>
            <p:cNvPr id="51" name="Text Box 30">
              <a:extLst>
                <a:ext uri="{FF2B5EF4-FFF2-40B4-BE49-F238E27FC236}">
                  <a16:creationId xmlns:a16="http://schemas.microsoft.com/office/drawing/2014/main" id="{1F9D0F3B-A435-4708-A248-A7040D7B4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370388"/>
              <a:ext cx="15811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i="1" dirty="0">
                  <a:latin typeface="+mj-lt"/>
                </a:rPr>
                <a:t>x</a:t>
              </a:r>
              <a:r>
                <a:rPr lang="en-US" altLang="zh-CN" sz="2800" b="1" dirty="0">
                  <a:latin typeface="+mj-lt"/>
                </a:rPr>
                <a:t>[</a:t>
              </a:r>
              <a:r>
                <a:rPr lang="en-US" altLang="zh-CN" sz="2800" b="1" i="1" dirty="0">
                  <a:latin typeface="+mj-lt"/>
                </a:rPr>
                <a:t>k</a:t>
              </a:r>
              <a:r>
                <a:rPr lang="zh-CN" altLang="en-US" sz="2800" b="1" dirty="0">
                  <a:latin typeface="+mj-lt"/>
                </a:rPr>
                <a:t>+</a:t>
              </a:r>
              <a:r>
                <a:rPr lang="zh-CN" altLang="en-US" sz="2800" b="1" i="1" dirty="0">
                  <a:latin typeface="+mj-lt"/>
                </a:rPr>
                <a:t>N</a:t>
              </a:r>
              <a:r>
                <a:rPr lang="zh-CN" altLang="en-US" sz="2800" b="1" dirty="0">
                  <a:latin typeface="+mj-lt"/>
                </a:rPr>
                <a:t>/2</a:t>
              </a:r>
              <a:r>
                <a:rPr lang="en-US" altLang="zh-CN" sz="2800" b="1" dirty="0">
                  <a:latin typeface="+mj-lt"/>
                </a:rPr>
                <a:t>]</a:t>
              </a: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C19C7DD2-74AF-4A27-83C3-ED9212ABD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913" y="4697413"/>
              <a:ext cx="1517650" cy="476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3" name="Text Box 35">
              <a:extLst>
                <a:ext uri="{FF2B5EF4-FFF2-40B4-BE49-F238E27FC236}">
                  <a16:creationId xmlns:a16="http://schemas.microsoft.com/office/drawing/2014/main" id="{62DC846E-5021-4860-8C04-C2F3ED8E5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3200400"/>
              <a:ext cx="10287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i="1" dirty="0">
                  <a:latin typeface="+mj-lt"/>
                </a:rPr>
                <a:t>x</a:t>
              </a:r>
              <a:r>
                <a:rPr lang="zh-CN" altLang="en-US" sz="2800" b="1" baseline="-25000" dirty="0">
                  <a:latin typeface="+mj-lt"/>
                </a:rPr>
                <a:t>1</a:t>
              </a:r>
              <a:r>
                <a:rPr lang="en-US" altLang="zh-CN" sz="2800" b="1" dirty="0">
                  <a:latin typeface="+mj-lt"/>
                </a:rPr>
                <a:t>[</a:t>
              </a:r>
              <a:r>
                <a:rPr lang="en-US" altLang="zh-CN" sz="2800" b="1" i="1" dirty="0">
                  <a:latin typeface="+mj-lt"/>
                </a:rPr>
                <a:t>k</a:t>
              </a:r>
              <a:r>
                <a:rPr lang="en-US" altLang="zh-CN" sz="2800" b="1" dirty="0">
                  <a:latin typeface="+mj-lt"/>
                </a:rPr>
                <a:t>]</a:t>
              </a:r>
            </a:p>
          </p:txBody>
        </p:sp>
        <p:sp>
          <p:nvSpPr>
            <p:cNvPr id="54" name="Text Box 36">
              <a:extLst>
                <a:ext uri="{FF2B5EF4-FFF2-40B4-BE49-F238E27FC236}">
                  <a16:creationId xmlns:a16="http://schemas.microsoft.com/office/drawing/2014/main" id="{CE28CC4A-1CE1-4185-8566-B1BBDCB0A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419600"/>
              <a:ext cx="1905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i="1" dirty="0">
                  <a:latin typeface="+mj-lt"/>
                </a:rPr>
                <a:t>x</a:t>
              </a:r>
              <a:r>
                <a:rPr lang="zh-CN" altLang="en-US" sz="2800" b="1" baseline="-25000" dirty="0">
                  <a:latin typeface="+mj-lt"/>
                </a:rPr>
                <a:t>2</a:t>
              </a:r>
              <a:r>
                <a:rPr lang="en-US" altLang="zh-CN" sz="2800" b="1" dirty="0">
                  <a:latin typeface="+mj-lt"/>
                </a:rPr>
                <a:t>[</a:t>
              </a:r>
              <a:r>
                <a:rPr lang="en-US" altLang="zh-CN" sz="2800" b="1" i="1" dirty="0">
                  <a:latin typeface="+mj-lt"/>
                </a:rPr>
                <a:t>k</a:t>
              </a:r>
              <a:r>
                <a:rPr lang="en-US" altLang="zh-CN" sz="2800" b="1" dirty="0">
                  <a:latin typeface="+mj-lt"/>
                </a:rPr>
                <a:t>]</a:t>
              </a:r>
            </a:p>
          </p:txBody>
        </p:sp>
        <p:graphicFrame>
          <p:nvGraphicFramePr>
            <p:cNvPr id="26638" name="Object 14">
              <a:extLst>
                <a:ext uri="{FF2B5EF4-FFF2-40B4-BE49-F238E27FC236}">
                  <a16:creationId xmlns:a16="http://schemas.microsoft.com/office/drawing/2014/main" id="{3C3DB702-A213-4E3E-90C7-D56194CF35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10200" y="4114800"/>
            <a:ext cx="608013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9" name="Equation" r:id="rId5" imgW="241200" imgH="241200" progId="Equation.DSMT4">
                    <p:embed/>
                  </p:oleObj>
                </mc:Choice>
                <mc:Fallback>
                  <p:oleObj name="Equation" r:id="rId5" imgW="24120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4114800"/>
                          <a:ext cx="608013" cy="608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7" name="Group 15">
              <a:extLst>
                <a:ext uri="{FF2B5EF4-FFF2-40B4-BE49-F238E27FC236}">
                  <a16:creationId xmlns:a16="http://schemas.microsoft.com/office/drawing/2014/main" id="{A345898B-88D4-4219-8FC0-43FDC396E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9863" y="4648200"/>
              <a:ext cx="1379537" cy="76200"/>
              <a:chOff x="0" y="0"/>
              <a:chExt cx="2173" cy="120"/>
            </a:xfrm>
          </p:grpSpPr>
          <p:sp>
            <p:nvSpPr>
              <p:cNvPr id="61" name="Line 16">
                <a:extLst>
                  <a:ext uri="{FF2B5EF4-FFF2-40B4-BE49-F238E27FC236}">
                    <a16:creationId xmlns:a16="http://schemas.microsoft.com/office/drawing/2014/main" id="{C9568DE6-2772-40AF-989E-289D5B6FD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80"/>
                <a:ext cx="2173" cy="5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 type="oval" w="lg" len="lg"/>
                <a:tailEnd type="stealth" w="lg" len="lg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62" name="Oval 17">
                <a:extLst>
                  <a:ext uri="{FF2B5EF4-FFF2-40B4-BE49-F238E27FC236}">
                    <a16:creationId xmlns:a16="http://schemas.microsoft.com/office/drawing/2014/main" id="{B950697A-C62E-4AC3-93F9-C5583090A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grpSp>
          <p:nvGrpSpPr>
            <p:cNvPr id="19478" name="Group 18">
              <a:extLst>
                <a:ext uri="{FF2B5EF4-FFF2-40B4-BE49-F238E27FC236}">
                  <a16:creationId xmlns:a16="http://schemas.microsoft.com/office/drawing/2014/main" id="{F9D14D00-2CA0-480A-986B-53E135B38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9863" y="3524250"/>
              <a:ext cx="1411287" cy="76200"/>
              <a:chOff x="0" y="0"/>
              <a:chExt cx="2221" cy="120"/>
            </a:xfrm>
          </p:grpSpPr>
          <p:sp>
            <p:nvSpPr>
              <p:cNvPr id="59" name="Line 15">
                <a:extLst>
                  <a:ext uri="{FF2B5EF4-FFF2-40B4-BE49-F238E27FC236}">
                    <a16:creationId xmlns:a16="http://schemas.microsoft.com/office/drawing/2014/main" id="{F35FA0B9-C07A-4A2C-89C8-F7F1A76B0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8"/>
                <a:ext cx="2171" cy="12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 type="oval" w="lg" len="lg"/>
                <a:tailEnd type="stealth" w="lg" len="lg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60" name="Oval 20">
                <a:extLst>
                  <a:ext uri="{FF2B5EF4-FFF2-40B4-BE49-F238E27FC236}">
                    <a16:creationId xmlns:a16="http://schemas.microsoft.com/office/drawing/2014/main" id="{934BEF52-F776-436A-BD36-FAD66554E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sp>
          <p:nvSpPr>
            <p:cNvPr id="58" name="Text Box 21">
              <a:extLst>
                <a:ext uri="{FF2B5EF4-FFF2-40B4-BE49-F238E27FC236}">
                  <a16:creationId xmlns:a16="http://schemas.microsoft.com/office/drawing/2014/main" id="{B2146684-2929-448E-BA24-DBAE60A6B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3525" y="4724400"/>
              <a:ext cx="4984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latin typeface="+mj-lt"/>
                </a:rPr>
                <a:t>-1</a:t>
              </a:r>
            </a:p>
          </p:txBody>
        </p:sp>
      </p:grpSp>
      <p:sp>
        <p:nvSpPr>
          <p:cNvPr id="19463" name="TextBox 62">
            <a:extLst>
              <a:ext uri="{FF2B5EF4-FFF2-40B4-BE49-F238E27FC236}">
                <a16:creationId xmlns:a16="http://schemas.microsoft.com/office/drawing/2014/main" id="{0D76CA8C-40F9-4EE7-B46F-03E2C4E1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48038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时间抽取</a:t>
            </a:r>
          </a:p>
        </p:txBody>
      </p:sp>
      <p:sp>
        <p:nvSpPr>
          <p:cNvPr id="19464" name="TextBox 63">
            <a:extLst>
              <a:ext uri="{FF2B5EF4-FFF2-40B4-BE49-F238E27FC236}">
                <a16:creationId xmlns:a16="http://schemas.microsoft.com/office/drawing/2014/main" id="{B823779D-B675-4264-B0DB-DB361649B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8674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频率抽取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9986A4F-C7E6-4967-A16A-5902828330B9}"/>
              </a:ext>
            </a:extLst>
          </p:cNvPr>
          <p:cNvSpPr/>
          <p:nvPr/>
        </p:nvSpPr>
        <p:spPr>
          <a:xfrm>
            <a:off x="2667000" y="2286000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F0EF64C-0E99-42D5-A0EF-9B28960F5686}"/>
              </a:ext>
            </a:extLst>
          </p:cNvPr>
          <p:cNvSpPr/>
          <p:nvPr/>
        </p:nvSpPr>
        <p:spPr>
          <a:xfrm>
            <a:off x="5334000" y="4876800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5D51716-1901-4D98-B2A1-C9D38B1CE9E9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3776663"/>
            <a:ext cx="2203450" cy="2654300"/>
            <a:chOff x="0" y="0"/>
            <a:chExt cx="1388" cy="1672"/>
          </a:xfrm>
        </p:grpSpPr>
        <p:sp>
          <p:nvSpPr>
            <p:cNvPr id="35984" name="未知">
              <a:extLst>
                <a:ext uri="{FF2B5EF4-FFF2-40B4-BE49-F238E27FC236}">
                  <a16:creationId xmlns:a16="http://schemas.microsoft.com/office/drawing/2014/main" id="{0F1E6AD8-91B8-41B4-82AC-1F4E5C3FE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18"/>
              <a:ext cx="1011" cy="1"/>
            </a:xfrm>
            <a:custGeom>
              <a:avLst/>
              <a:gdLst>
                <a:gd name="T0" fmla="*/ 0 w 1011"/>
                <a:gd name="T1" fmla="*/ 0 h 1"/>
                <a:gd name="T2" fmla="*/ 1011 w 1011"/>
                <a:gd name="T3" fmla="*/ 0 h 1"/>
                <a:gd name="T4" fmla="*/ 0 w 1011"/>
                <a:gd name="T5" fmla="*/ 0 h 1"/>
                <a:gd name="T6" fmla="*/ 648 w 101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1"/>
                <a:gd name="T13" fmla="*/ 0 h 1"/>
                <a:gd name="T14" fmla="*/ 1011 w 101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1" h="1">
                  <a:moveTo>
                    <a:pt x="0" y="0"/>
                  </a:moveTo>
                  <a:lnTo>
                    <a:pt x="1011" y="0"/>
                  </a:lnTo>
                  <a:lnTo>
                    <a:pt x="0" y="0"/>
                  </a:lnTo>
                  <a:lnTo>
                    <a:pt x="648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85" name="未知">
              <a:extLst>
                <a:ext uri="{FF2B5EF4-FFF2-40B4-BE49-F238E27FC236}">
                  <a16:creationId xmlns:a16="http://schemas.microsoft.com/office/drawing/2014/main" id="{FD53C94B-BAD1-4F8C-8E4D-67B8491F5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1483"/>
              <a:ext cx="79" cy="71"/>
            </a:xfrm>
            <a:custGeom>
              <a:avLst/>
              <a:gdLst>
                <a:gd name="T0" fmla="*/ 0 w 79"/>
                <a:gd name="T1" fmla="*/ 0 h 71"/>
                <a:gd name="T2" fmla="*/ 79 w 79"/>
                <a:gd name="T3" fmla="*/ 35 h 71"/>
                <a:gd name="T4" fmla="*/ 0 w 79"/>
                <a:gd name="T5" fmla="*/ 71 h 71"/>
                <a:gd name="T6" fmla="*/ 0 w 79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71"/>
                <a:gd name="T14" fmla="*/ 79 w 79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71">
                  <a:moveTo>
                    <a:pt x="0" y="0"/>
                  </a:moveTo>
                  <a:lnTo>
                    <a:pt x="79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86" name="未知">
              <a:extLst>
                <a:ext uri="{FF2B5EF4-FFF2-40B4-BE49-F238E27FC236}">
                  <a16:creationId xmlns:a16="http://schemas.microsoft.com/office/drawing/2014/main" id="{4E3E3CCC-40D0-4BB8-B24E-EFA119BD4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1518"/>
              <a:ext cx="377" cy="1"/>
            </a:xfrm>
            <a:custGeom>
              <a:avLst/>
              <a:gdLst>
                <a:gd name="T0" fmla="*/ 0 w 377"/>
                <a:gd name="T1" fmla="*/ 0 h 1"/>
                <a:gd name="T2" fmla="*/ 377 w 377"/>
                <a:gd name="T3" fmla="*/ 0 h 1"/>
                <a:gd name="T4" fmla="*/ 0 w 377"/>
                <a:gd name="T5" fmla="*/ 0 h 1"/>
                <a:gd name="T6" fmla="*/ 199 w 37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"/>
                <a:gd name="T14" fmla="*/ 377 w 37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">
                  <a:moveTo>
                    <a:pt x="0" y="0"/>
                  </a:moveTo>
                  <a:lnTo>
                    <a:pt x="377" y="0"/>
                  </a:lnTo>
                  <a:lnTo>
                    <a:pt x="0" y="0"/>
                  </a:lnTo>
                  <a:lnTo>
                    <a:pt x="199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87" name="未知">
              <a:extLst>
                <a:ext uri="{FF2B5EF4-FFF2-40B4-BE49-F238E27FC236}">
                  <a16:creationId xmlns:a16="http://schemas.microsoft.com/office/drawing/2014/main" id="{23F6FEE7-8419-4DA1-ACC3-7B770DB93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11" cy="1518"/>
            </a:xfrm>
            <a:custGeom>
              <a:avLst/>
              <a:gdLst>
                <a:gd name="T0" fmla="*/ 0 w 1011"/>
                <a:gd name="T1" fmla="*/ 0 h 1518"/>
                <a:gd name="T2" fmla="*/ 1011 w 1011"/>
                <a:gd name="T3" fmla="*/ 1518 h 1518"/>
                <a:gd name="T4" fmla="*/ 0 w 1011"/>
                <a:gd name="T5" fmla="*/ 0 h 1518"/>
                <a:gd name="T6" fmla="*/ 676 w 1011"/>
                <a:gd name="T7" fmla="*/ 1012 h 15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1"/>
                <a:gd name="T13" fmla="*/ 0 h 1518"/>
                <a:gd name="T14" fmla="*/ 1011 w 1011"/>
                <a:gd name="T15" fmla="*/ 1518 h 15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1" h="1518">
                  <a:moveTo>
                    <a:pt x="0" y="0"/>
                  </a:moveTo>
                  <a:lnTo>
                    <a:pt x="1011" y="1518"/>
                  </a:lnTo>
                  <a:lnTo>
                    <a:pt x="0" y="0"/>
                  </a:lnTo>
                  <a:lnTo>
                    <a:pt x="676" y="1012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88" name="未知">
              <a:extLst>
                <a:ext uri="{FF2B5EF4-FFF2-40B4-BE49-F238E27FC236}">
                  <a16:creationId xmlns:a16="http://schemas.microsoft.com/office/drawing/2014/main" id="{92AFE3B1-427C-4885-BBEF-DA5D6E4C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" y="984"/>
              <a:ext cx="72" cy="78"/>
            </a:xfrm>
            <a:custGeom>
              <a:avLst/>
              <a:gdLst>
                <a:gd name="T0" fmla="*/ 57 w 72"/>
                <a:gd name="T1" fmla="*/ 0 h 78"/>
                <a:gd name="T2" fmla="*/ 72 w 72"/>
                <a:gd name="T3" fmla="*/ 78 h 78"/>
                <a:gd name="T4" fmla="*/ 0 w 72"/>
                <a:gd name="T5" fmla="*/ 35 h 78"/>
                <a:gd name="T6" fmla="*/ 57 w 72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8"/>
                <a:gd name="T14" fmla="*/ 72 w 72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8">
                  <a:moveTo>
                    <a:pt x="57" y="0"/>
                  </a:moveTo>
                  <a:lnTo>
                    <a:pt x="72" y="78"/>
                  </a:lnTo>
                  <a:lnTo>
                    <a:pt x="0" y="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grpSp>
          <p:nvGrpSpPr>
            <p:cNvPr id="41109" name="Group 8">
              <a:extLst>
                <a:ext uri="{FF2B5EF4-FFF2-40B4-BE49-F238E27FC236}">
                  <a16:creationId xmlns:a16="http://schemas.microsoft.com/office/drawing/2014/main" id="{0110AAED-1F26-4E0D-A910-C6613C506F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2" y="1229"/>
              <a:ext cx="276" cy="325"/>
              <a:chOff x="0" y="0"/>
              <a:chExt cx="276" cy="325"/>
            </a:xfrm>
          </p:grpSpPr>
          <p:sp>
            <p:nvSpPr>
              <p:cNvPr id="35991" name="未知">
                <a:extLst>
                  <a:ext uri="{FF2B5EF4-FFF2-40B4-BE49-F238E27FC236}">
                    <a16:creationId xmlns:a16="http://schemas.microsoft.com/office/drawing/2014/main" id="{08545110-EF2E-4E19-894C-3B5B1CF5E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" y="254"/>
                <a:ext cx="71" cy="71"/>
              </a:xfrm>
              <a:custGeom>
                <a:avLst/>
                <a:gdLst>
                  <a:gd name="T0" fmla="*/ 0 w 71"/>
                  <a:gd name="T1" fmla="*/ 0 h 71"/>
                  <a:gd name="T2" fmla="*/ 71 w 71"/>
                  <a:gd name="T3" fmla="*/ 35 h 71"/>
                  <a:gd name="T4" fmla="*/ 0 w 71"/>
                  <a:gd name="T5" fmla="*/ 71 h 71"/>
                  <a:gd name="T6" fmla="*/ 0 w 71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71"/>
                  <a:gd name="T14" fmla="*/ 71 w 71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71">
                    <a:moveTo>
                      <a:pt x="0" y="0"/>
                    </a:moveTo>
                    <a:lnTo>
                      <a:pt x="71" y="35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992" name="Rectangle 14">
                <a:extLst>
                  <a:ext uri="{FF2B5EF4-FFF2-40B4-BE49-F238E27FC236}">
                    <a16:creationId xmlns:a16="http://schemas.microsoft.com/office/drawing/2014/main" id="{72405116-5D9B-43D5-9BAE-0E75B3E17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0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en-US" sz="1500" b="1">
                    <a:latin typeface="+mj-lt"/>
                  </a:rPr>
                  <a:t>3</a:t>
                </a:r>
                <a:endParaRPr lang="zh-CN" altLang="en-US" b="1">
                  <a:latin typeface="+mj-lt"/>
                </a:endParaRPr>
              </a:p>
            </p:txBody>
          </p:sp>
          <p:sp>
            <p:nvSpPr>
              <p:cNvPr id="41113" name="Rectangle 15">
                <a:extLst>
                  <a:ext uri="{FF2B5EF4-FFF2-40B4-BE49-F238E27FC236}">
                    <a16:creationId xmlns:a16="http://schemas.microsoft.com/office/drawing/2014/main" id="{F6C390A8-4FC0-427F-B1CB-2367C4BD8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" y="14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94" name="Rectangle 16">
                <a:extLst>
                  <a:ext uri="{FF2B5EF4-FFF2-40B4-BE49-F238E27FC236}">
                    <a16:creationId xmlns:a16="http://schemas.microsoft.com/office/drawing/2014/main" id="{DC85DC73-891B-4794-B6C4-79D9C6EB7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7"/>
                <a:ext cx="194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700" b="1" i="1">
                    <a:latin typeface="+mj-lt"/>
                  </a:rPr>
                  <a:t>W</a:t>
                </a:r>
                <a:endParaRPr lang="en-US" altLang="zh-CN" b="1">
                  <a:latin typeface="+mj-lt"/>
                </a:endParaRPr>
              </a:p>
            </p:txBody>
          </p:sp>
        </p:grpSp>
        <p:sp>
          <p:nvSpPr>
            <p:cNvPr id="35990" name="Rectangle 17">
              <a:extLst>
                <a:ext uri="{FF2B5EF4-FFF2-40B4-BE49-F238E27FC236}">
                  <a16:creationId xmlns:a16="http://schemas.microsoft.com/office/drawing/2014/main" id="{65E0DAA5-B0A0-4B3A-B96A-868D40F32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" y="1498"/>
              <a:ext cx="1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b="1">
                  <a:latin typeface="+mj-lt"/>
                </a:rPr>
                <a:t>-1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FE9E8346-B17F-4295-A864-FFE15633BE2F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3176588"/>
            <a:ext cx="2203450" cy="2654300"/>
            <a:chOff x="0" y="0"/>
            <a:chExt cx="1388" cy="1672"/>
          </a:xfrm>
        </p:grpSpPr>
        <p:sp>
          <p:nvSpPr>
            <p:cNvPr id="35973" name="未知">
              <a:extLst>
                <a:ext uri="{FF2B5EF4-FFF2-40B4-BE49-F238E27FC236}">
                  <a16:creationId xmlns:a16="http://schemas.microsoft.com/office/drawing/2014/main" id="{CB851A00-0046-469D-9A2E-2D4753ABD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18"/>
              <a:ext cx="1011" cy="1"/>
            </a:xfrm>
            <a:custGeom>
              <a:avLst/>
              <a:gdLst>
                <a:gd name="T0" fmla="*/ 0 w 1011"/>
                <a:gd name="T1" fmla="*/ 0 h 1"/>
                <a:gd name="T2" fmla="*/ 1011 w 1011"/>
                <a:gd name="T3" fmla="*/ 0 h 1"/>
                <a:gd name="T4" fmla="*/ 0 w 1011"/>
                <a:gd name="T5" fmla="*/ 0 h 1"/>
                <a:gd name="T6" fmla="*/ 648 w 101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1"/>
                <a:gd name="T13" fmla="*/ 0 h 1"/>
                <a:gd name="T14" fmla="*/ 1011 w 101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1" h="1">
                  <a:moveTo>
                    <a:pt x="0" y="0"/>
                  </a:moveTo>
                  <a:lnTo>
                    <a:pt x="1011" y="0"/>
                  </a:lnTo>
                  <a:lnTo>
                    <a:pt x="0" y="0"/>
                  </a:lnTo>
                  <a:lnTo>
                    <a:pt x="648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74" name="未知">
              <a:extLst>
                <a:ext uri="{FF2B5EF4-FFF2-40B4-BE49-F238E27FC236}">
                  <a16:creationId xmlns:a16="http://schemas.microsoft.com/office/drawing/2014/main" id="{89C4BCCE-8E42-4F69-8AB4-EF7B3B813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1483"/>
              <a:ext cx="79" cy="71"/>
            </a:xfrm>
            <a:custGeom>
              <a:avLst/>
              <a:gdLst>
                <a:gd name="T0" fmla="*/ 0 w 79"/>
                <a:gd name="T1" fmla="*/ 0 h 71"/>
                <a:gd name="T2" fmla="*/ 79 w 79"/>
                <a:gd name="T3" fmla="*/ 35 h 71"/>
                <a:gd name="T4" fmla="*/ 0 w 79"/>
                <a:gd name="T5" fmla="*/ 71 h 71"/>
                <a:gd name="T6" fmla="*/ 0 w 79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71"/>
                <a:gd name="T14" fmla="*/ 79 w 79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71">
                  <a:moveTo>
                    <a:pt x="0" y="0"/>
                  </a:moveTo>
                  <a:lnTo>
                    <a:pt x="79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75" name="未知">
              <a:extLst>
                <a:ext uri="{FF2B5EF4-FFF2-40B4-BE49-F238E27FC236}">
                  <a16:creationId xmlns:a16="http://schemas.microsoft.com/office/drawing/2014/main" id="{6A95F95D-2685-42B3-A00F-16AE1C15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1518"/>
              <a:ext cx="377" cy="1"/>
            </a:xfrm>
            <a:custGeom>
              <a:avLst/>
              <a:gdLst>
                <a:gd name="T0" fmla="*/ 0 w 377"/>
                <a:gd name="T1" fmla="*/ 0 h 1"/>
                <a:gd name="T2" fmla="*/ 377 w 377"/>
                <a:gd name="T3" fmla="*/ 0 h 1"/>
                <a:gd name="T4" fmla="*/ 0 w 377"/>
                <a:gd name="T5" fmla="*/ 0 h 1"/>
                <a:gd name="T6" fmla="*/ 199 w 37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"/>
                <a:gd name="T14" fmla="*/ 377 w 37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">
                  <a:moveTo>
                    <a:pt x="0" y="0"/>
                  </a:moveTo>
                  <a:lnTo>
                    <a:pt x="377" y="0"/>
                  </a:lnTo>
                  <a:lnTo>
                    <a:pt x="0" y="0"/>
                  </a:lnTo>
                  <a:lnTo>
                    <a:pt x="199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76" name="未知">
              <a:extLst>
                <a:ext uri="{FF2B5EF4-FFF2-40B4-BE49-F238E27FC236}">
                  <a16:creationId xmlns:a16="http://schemas.microsoft.com/office/drawing/2014/main" id="{3FBC5FDF-35E4-4C80-8C3C-B3AB4047B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11" cy="1518"/>
            </a:xfrm>
            <a:custGeom>
              <a:avLst/>
              <a:gdLst>
                <a:gd name="T0" fmla="*/ 0 w 1011"/>
                <a:gd name="T1" fmla="*/ 0 h 1518"/>
                <a:gd name="T2" fmla="*/ 1011 w 1011"/>
                <a:gd name="T3" fmla="*/ 1518 h 1518"/>
                <a:gd name="T4" fmla="*/ 0 w 1011"/>
                <a:gd name="T5" fmla="*/ 0 h 1518"/>
                <a:gd name="T6" fmla="*/ 676 w 1011"/>
                <a:gd name="T7" fmla="*/ 1012 h 15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1"/>
                <a:gd name="T13" fmla="*/ 0 h 1518"/>
                <a:gd name="T14" fmla="*/ 1011 w 1011"/>
                <a:gd name="T15" fmla="*/ 1518 h 15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1" h="1518">
                  <a:moveTo>
                    <a:pt x="0" y="0"/>
                  </a:moveTo>
                  <a:lnTo>
                    <a:pt x="1011" y="1518"/>
                  </a:lnTo>
                  <a:lnTo>
                    <a:pt x="0" y="0"/>
                  </a:lnTo>
                  <a:lnTo>
                    <a:pt x="676" y="1012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77" name="未知">
              <a:extLst>
                <a:ext uri="{FF2B5EF4-FFF2-40B4-BE49-F238E27FC236}">
                  <a16:creationId xmlns:a16="http://schemas.microsoft.com/office/drawing/2014/main" id="{838911F6-7B95-4E05-A815-6C22EF7F0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" y="984"/>
              <a:ext cx="72" cy="78"/>
            </a:xfrm>
            <a:custGeom>
              <a:avLst/>
              <a:gdLst>
                <a:gd name="T0" fmla="*/ 57 w 72"/>
                <a:gd name="T1" fmla="*/ 0 h 78"/>
                <a:gd name="T2" fmla="*/ 72 w 72"/>
                <a:gd name="T3" fmla="*/ 78 h 78"/>
                <a:gd name="T4" fmla="*/ 0 w 72"/>
                <a:gd name="T5" fmla="*/ 36 h 78"/>
                <a:gd name="T6" fmla="*/ 57 w 72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8"/>
                <a:gd name="T14" fmla="*/ 72 w 72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8">
                  <a:moveTo>
                    <a:pt x="57" y="0"/>
                  </a:moveTo>
                  <a:lnTo>
                    <a:pt x="72" y="78"/>
                  </a:lnTo>
                  <a:lnTo>
                    <a:pt x="0" y="3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grpSp>
          <p:nvGrpSpPr>
            <p:cNvPr id="41098" name="Group 20">
              <a:extLst>
                <a:ext uri="{FF2B5EF4-FFF2-40B4-BE49-F238E27FC236}">
                  <a16:creationId xmlns:a16="http://schemas.microsoft.com/office/drawing/2014/main" id="{FD1708A3-8C1A-4421-8959-40A80CB60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3" y="1236"/>
              <a:ext cx="289" cy="318"/>
              <a:chOff x="0" y="0"/>
              <a:chExt cx="289" cy="318"/>
            </a:xfrm>
          </p:grpSpPr>
          <p:sp>
            <p:nvSpPr>
              <p:cNvPr id="35980" name="未知">
                <a:extLst>
                  <a:ext uri="{FF2B5EF4-FFF2-40B4-BE49-F238E27FC236}">
                    <a16:creationId xmlns:a16="http://schemas.microsoft.com/office/drawing/2014/main" id="{365A952E-9BAF-4750-A21A-C99AEEEB7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" y="247"/>
                <a:ext cx="71" cy="71"/>
              </a:xfrm>
              <a:custGeom>
                <a:avLst/>
                <a:gdLst>
                  <a:gd name="T0" fmla="*/ 0 w 71"/>
                  <a:gd name="T1" fmla="*/ 0 h 71"/>
                  <a:gd name="T2" fmla="*/ 71 w 71"/>
                  <a:gd name="T3" fmla="*/ 35 h 71"/>
                  <a:gd name="T4" fmla="*/ 0 w 71"/>
                  <a:gd name="T5" fmla="*/ 71 h 71"/>
                  <a:gd name="T6" fmla="*/ 0 w 71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71"/>
                  <a:gd name="T14" fmla="*/ 71 w 71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71">
                    <a:moveTo>
                      <a:pt x="0" y="0"/>
                    </a:moveTo>
                    <a:lnTo>
                      <a:pt x="71" y="35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981" name="Rectangle 26">
                <a:extLst>
                  <a:ext uri="{FF2B5EF4-FFF2-40B4-BE49-F238E27FC236}">
                    <a16:creationId xmlns:a16="http://schemas.microsoft.com/office/drawing/2014/main" id="{A6D6205D-D643-4569-9153-6145CA9BF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" y="0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en-US" sz="1600" b="1">
                    <a:latin typeface="+mj-lt"/>
                  </a:rPr>
                  <a:t>2</a:t>
                </a:r>
                <a:endParaRPr lang="zh-CN" altLang="en-US" b="1">
                  <a:latin typeface="+mj-lt"/>
                </a:endParaRPr>
              </a:p>
            </p:txBody>
          </p:sp>
          <p:sp>
            <p:nvSpPr>
              <p:cNvPr id="41102" name="Rectangle 27">
                <a:extLst>
                  <a:ext uri="{FF2B5EF4-FFF2-40B4-BE49-F238E27FC236}">
                    <a16:creationId xmlns:a16="http://schemas.microsoft.com/office/drawing/2014/main" id="{AC485088-F005-4E77-9F67-13A9B0A47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" y="151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83" name="Rectangle 28">
                <a:extLst>
                  <a:ext uri="{FF2B5EF4-FFF2-40B4-BE49-F238E27FC236}">
                    <a16:creationId xmlns:a16="http://schemas.microsoft.com/office/drawing/2014/main" id="{7829FE09-50D0-4CF9-BF71-44146CA1D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"/>
                <a:ext cx="194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700" b="1" i="1">
                    <a:latin typeface="+mj-lt"/>
                  </a:rPr>
                  <a:t>W</a:t>
                </a:r>
                <a:endParaRPr lang="en-US" altLang="zh-CN" b="1">
                  <a:latin typeface="+mj-lt"/>
                </a:endParaRPr>
              </a:p>
            </p:txBody>
          </p:sp>
        </p:grpSp>
        <p:sp>
          <p:nvSpPr>
            <p:cNvPr id="35979" name="Rectangle 29">
              <a:extLst>
                <a:ext uri="{FF2B5EF4-FFF2-40B4-BE49-F238E27FC236}">
                  <a16:creationId xmlns:a16="http://schemas.microsoft.com/office/drawing/2014/main" id="{2E937B2E-4B19-4E49-80C1-254B2600A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1498"/>
              <a:ext cx="1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b="1">
                  <a:latin typeface="+mj-lt"/>
                </a:rPr>
                <a:t>-1</a:t>
              </a:r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9A4E6ED6-0D44-40C1-B075-C9222C0EF650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2578100"/>
            <a:ext cx="2203450" cy="2643188"/>
            <a:chOff x="0" y="0"/>
            <a:chExt cx="1388" cy="1665"/>
          </a:xfrm>
        </p:grpSpPr>
        <p:sp>
          <p:nvSpPr>
            <p:cNvPr id="35960" name="未知">
              <a:extLst>
                <a:ext uri="{FF2B5EF4-FFF2-40B4-BE49-F238E27FC236}">
                  <a16:creationId xmlns:a16="http://schemas.microsoft.com/office/drawing/2014/main" id="{AFA1B249-4384-4252-BBF2-AD404F451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1482"/>
              <a:ext cx="79" cy="71"/>
            </a:xfrm>
            <a:custGeom>
              <a:avLst/>
              <a:gdLst>
                <a:gd name="T0" fmla="*/ 0 w 79"/>
                <a:gd name="T1" fmla="*/ 0 h 71"/>
                <a:gd name="T2" fmla="*/ 79 w 79"/>
                <a:gd name="T3" fmla="*/ 36 h 71"/>
                <a:gd name="T4" fmla="*/ 0 w 79"/>
                <a:gd name="T5" fmla="*/ 71 h 71"/>
                <a:gd name="T6" fmla="*/ 0 w 79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71"/>
                <a:gd name="T14" fmla="*/ 79 w 79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71">
                  <a:moveTo>
                    <a:pt x="0" y="0"/>
                  </a:moveTo>
                  <a:lnTo>
                    <a:pt x="79" y="36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grpSp>
          <p:nvGrpSpPr>
            <p:cNvPr id="41081" name="Group 28">
              <a:extLst>
                <a:ext uri="{FF2B5EF4-FFF2-40B4-BE49-F238E27FC236}">
                  <a16:creationId xmlns:a16="http://schemas.microsoft.com/office/drawing/2014/main" id="{25E71508-E03D-43FB-88D8-213829F22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88" cy="1665"/>
              <a:chOff x="0" y="0"/>
              <a:chExt cx="1388" cy="1665"/>
            </a:xfrm>
          </p:grpSpPr>
          <p:sp>
            <p:nvSpPr>
              <p:cNvPr id="35962" name="未知">
                <a:extLst>
                  <a:ext uri="{FF2B5EF4-FFF2-40B4-BE49-F238E27FC236}">
                    <a16:creationId xmlns:a16="http://schemas.microsoft.com/office/drawing/2014/main" id="{D9ACDE80-F3FE-4682-BA01-04EE85ADF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518"/>
                <a:ext cx="1011" cy="1"/>
              </a:xfrm>
              <a:custGeom>
                <a:avLst/>
                <a:gdLst>
                  <a:gd name="T0" fmla="*/ 0 w 1011"/>
                  <a:gd name="T1" fmla="*/ 0 h 1"/>
                  <a:gd name="T2" fmla="*/ 1011 w 1011"/>
                  <a:gd name="T3" fmla="*/ 0 h 1"/>
                  <a:gd name="T4" fmla="*/ 0 w 1011"/>
                  <a:gd name="T5" fmla="*/ 0 h 1"/>
                  <a:gd name="T6" fmla="*/ 648 w 101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1"/>
                  <a:gd name="T13" fmla="*/ 0 h 1"/>
                  <a:gd name="T14" fmla="*/ 1011 w 101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1" h="1">
                    <a:moveTo>
                      <a:pt x="0" y="0"/>
                    </a:moveTo>
                    <a:lnTo>
                      <a:pt x="1011" y="0"/>
                    </a:lnTo>
                    <a:lnTo>
                      <a:pt x="0" y="0"/>
                    </a:lnTo>
                    <a:lnTo>
                      <a:pt x="648" y="0"/>
                    </a:lnTo>
                  </a:path>
                </a:pathLst>
              </a:custGeom>
              <a:noFill/>
              <a:ln w="11113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grpSp>
            <p:nvGrpSpPr>
              <p:cNvPr id="41083" name="Group 30">
                <a:extLst>
                  <a:ext uri="{FF2B5EF4-FFF2-40B4-BE49-F238E27FC236}">
                    <a16:creationId xmlns:a16="http://schemas.microsoft.com/office/drawing/2014/main" id="{028B7A77-CC6A-45CE-A53C-81C58E6CD2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388" cy="1665"/>
                <a:chOff x="0" y="0"/>
                <a:chExt cx="1388" cy="1665"/>
              </a:xfrm>
            </p:grpSpPr>
            <p:sp>
              <p:nvSpPr>
                <p:cNvPr id="35964" name="未知">
                  <a:extLst>
                    <a:ext uri="{FF2B5EF4-FFF2-40B4-BE49-F238E27FC236}">
                      <a16:creationId xmlns:a16="http://schemas.microsoft.com/office/drawing/2014/main" id="{3B4BCC0F-6A7F-43AB-8805-1071A88CD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" y="1518"/>
                  <a:ext cx="377" cy="1"/>
                </a:xfrm>
                <a:custGeom>
                  <a:avLst/>
                  <a:gdLst>
                    <a:gd name="T0" fmla="*/ 0 w 377"/>
                    <a:gd name="T1" fmla="*/ 0 h 1"/>
                    <a:gd name="T2" fmla="*/ 377 w 377"/>
                    <a:gd name="T3" fmla="*/ 0 h 1"/>
                    <a:gd name="T4" fmla="*/ 0 w 377"/>
                    <a:gd name="T5" fmla="*/ 0 h 1"/>
                    <a:gd name="T6" fmla="*/ 199 w 377"/>
                    <a:gd name="T7" fmla="*/ 0 h 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7"/>
                    <a:gd name="T13" fmla="*/ 0 h 1"/>
                    <a:gd name="T14" fmla="*/ 377 w 377"/>
                    <a:gd name="T15" fmla="*/ 1 h 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7" h="1">
                      <a:moveTo>
                        <a:pt x="0" y="0"/>
                      </a:moveTo>
                      <a:lnTo>
                        <a:pt x="377" y="0"/>
                      </a:lnTo>
                      <a:lnTo>
                        <a:pt x="0" y="0"/>
                      </a:lnTo>
                      <a:lnTo>
                        <a:pt x="199" y="0"/>
                      </a:lnTo>
                    </a:path>
                  </a:pathLst>
                </a:custGeom>
                <a:noFill/>
                <a:ln w="11113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+mj-lt"/>
                  </a:endParaRPr>
                </a:p>
              </p:txBody>
            </p:sp>
            <p:sp>
              <p:nvSpPr>
                <p:cNvPr id="35965" name="未知">
                  <a:extLst>
                    <a:ext uri="{FF2B5EF4-FFF2-40B4-BE49-F238E27FC236}">
                      <a16:creationId xmlns:a16="http://schemas.microsoft.com/office/drawing/2014/main" id="{7B7AFEFD-778C-48C5-B186-3AD54D960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011" cy="1518"/>
                </a:xfrm>
                <a:custGeom>
                  <a:avLst/>
                  <a:gdLst>
                    <a:gd name="T0" fmla="*/ 0 w 1011"/>
                    <a:gd name="T1" fmla="*/ 0 h 1518"/>
                    <a:gd name="T2" fmla="*/ 1011 w 1011"/>
                    <a:gd name="T3" fmla="*/ 1518 h 1518"/>
                    <a:gd name="T4" fmla="*/ 0 w 1011"/>
                    <a:gd name="T5" fmla="*/ 0 h 1518"/>
                    <a:gd name="T6" fmla="*/ 676 w 1011"/>
                    <a:gd name="T7" fmla="*/ 1012 h 15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11"/>
                    <a:gd name="T13" fmla="*/ 0 h 1518"/>
                    <a:gd name="T14" fmla="*/ 1011 w 1011"/>
                    <a:gd name="T15" fmla="*/ 1518 h 15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11" h="1518">
                      <a:moveTo>
                        <a:pt x="0" y="0"/>
                      </a:moveTo>
                      <a:lnTo>
                        <a:pt x="1011" y="1518"/>
                      </a:lnTo>
                      <a:lnTo>
                        <a:pt x="0" y="0"/>
                      </a:lnTo>
                      <a:lnTo>
                        <a:pt x="676" y="1012"/>
                      </a:lnTo>
                    </a:path>
                  </a:pathLst>
                </a:custGeom>
                <a:noFill/>
                <a:ln w="11113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+mj-lt"/>
                  </a:endParaRPr>
                </a:p>
              </p:txBody>
            </p:sp>
            <p:sp>
              <p:nvSpPr>
                <p:cNvPr id="35966" name="未知">
                  <a:extLst>
                    <a:ext uri="{FF2B5EF4-FFF2-40B4-BE49-F238E27FC236}">
                      <a16:creationId xmlns:a16="http://schemas.microsoft.com/office/drawing/2014/main" id="{AD69B1AB-2079-4B9A-AE4B-5EFB6FAFE8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" y="983"/>
                  <a:ext cx="72" cy="79"/>
                </a:xfrm>
                <a:custGeom>
                  <a:avLst/>
                  <a:gdLst>
                    <a:gd name="T0" fmla="*/ 57 w 72"/>
                    <a:gd name="T1" fmla="*/ 0 h 79"/>
                    <a:gd name="T2" fmla="*/ 72 w 72"/>
                    <a:gd name="T3" fmla="*/ 79 h 79"/>
                    <a:gd name="T4" fmla="*/ 0 w 72"/>
                    <a:gd name="T5" fmla="*/ 43 h 79"/>
                    <a:gd name="T6" fmla="*/ 57 w 72"/>
                    <a:gd name="T7" fmla="*/ 0 h 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79"/>
                    <a:gd name="T14" fmla="*/ 72 w 72"/>
                    <a:gd name="T15" fmla="*/ 79 h 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79">
                      <a:moveTo>
                        <a:pt x="57" y="0"/>
                      </a:moveTo>
                      <a:lnTo>
                        <a:pt x="72" y="79"/>
                      </a:lnTo>
                      <a:lnTo>
                        <a:pt x="0" y="43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+mj-lt"/>
                  </a:endParaRPr>
                </a:p>
              </p:txBody>
            </p:sp>
            <p:grpSp>
              <p:nvGrpSpPr>
                <p:cNvPr id="41087" name="Group 34">
                  <a:extLst>
                    <a:ext uri="{FF2B5EF4-FFF2-40B4-BE49-F238E27FC236}">
                      <a16:creationId xmlns:a16="http://schemas.microsoft.com/office/drawing/2014/main" id="{51F65CA2-9C66-4645-B392-D95E51D0B5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65" y="1243"/>
                  <a:ext cx="270" cy="310"/>
                  <a:chOff x="0" y="0"/>
                  <a:chExt cx="270" cy="310"/>
                </a:xfrm>
              </p:grpSpPr>
              <p:sp>
                <p:nvSpPr>
                  <p:cNvPr id="35969" name="未知">
                    <a:extLst>
                      <a:ext uri="{FF2B5EF4-FFF2-40B4-BE49-F238E27FC236}">
                        <a16:creationId xmlns:a16="http://schemas.microsoft.com/office/drawing/2014/main" id="{AA5A585C-A521-4149-9240-F203DC04B5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8" y="239"/>
                    <a:ext cx="71" cy="71"/>
                  </a:xfrm>
                  <a:custGeom>
                    <a:avLst/>
                    <a:gdLst>
                      <a:gd name="T0" fmla="*/ 0 w 71"/>
                      <a:gd name="T1" fmla="*/ 0 h 71"/>
                      <a:gd name="T2" fmla="*/ 71 w 71"/>
                      <a:gd name="T3" fmla="*/ 36 h 71"/>
                      <a:gd name="T4" fmla="*/ 0 w 71"/>
                      <a:gd name="T5" fmla="*/ 71 h 71"/>
                      <a:gd name="T6" fmla="*/ 0 w 71"/>
                      <a:gd name="T7" fmla="*/ 0 h 7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1"/>
                      <a:gd name="T13" fmla="*/ 0 h 71"/>
                      <a:gd name="T14" fmla="*/ 71 w 71"/>
                      <a:gd name="T15" fmla="*/ 71 h 7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1" h="71">
                        <a:moveTo>
                          <a:pt x="0" y="0"/>
                        </a:moveTo>
                        <a:lnTo>
                          <a:pt x="71" y="36"/>
                        </a:lnTo>
                        <a:lnTo>
                          <a:pt x="0" y="7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+mj-lt"/>
                    </a:endParaRPr>
                  </a:p>
                </p:txBody>
              </p:sp>
              <p:sp>
                <p:nvSpPr>
                  <p:cNvPr id="35970" name="Rectangle 40">
                    <a:extLst>
                      <a:ext uri="{FF2B5EF4-FFF2-40B4-BE49-F238E27FC236}">
                        <a16:creationId xmlns:a16="http://schemas.microsoft.com/office/drawing/2014/main" id="{4FCC4412-6E2A-4428-A907-4567151FCB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" y="0"/>
                    <a:ext cx="64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 sz="1600" b="1">
                        <a:latin typeface="+mj-lt"/>
                      </a:rPr>
                      <a:t>1</a:t>
                    </a:r>
                    <a:endParaRPr lang="zh-CN" altLang="en-US" b="1">
                      <a:latin typeface="+mj-lt"/>
                    </a:endParaRPr>
                  </a:p>
                </p:txBody>
              </p:sp>
              <p:sp>
                <p:nvSpPr>
                  <p:cNvPr id="41091" name="Rectangle 41">
                    <a:extLst>
                      <a:ext uri="{FF2B5EF4-FFF2-40B4-BE49-F238E27FC236}">
                        <a16:creationId xmlns:a16="http://schemas.microsoft.com/office/drawing/2014/main" id="{BB34EF7F-78EA-4FEA-8F27-D257ECC0A6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1" y="151"/>
                    <a:ext cx="65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6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8</a:t>
                    </a:r>
                    <a:endPara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972" name="Rectangle 42">
                    <a:extLst>
                      <a:ext uri="{FF2B5EF4-FFF2-40B4-BE49-F238E27FC236}">
                        <a16:creationId xmlns:a16="http://schemas.microsoft.com/office/drawing/2014/main" id="{B267E820-5D5F-456E-A84F-5855B1772E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7"/>
                    <a:ext cx="194" cy="2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2700" b="1" i="1">
                        <a:latin typeface="+mj-lt"/>
                      </a:rPr>
                      <a:t>W</a:t>
                    </a:r>
                    <a:endParaRPr lang="en-US" altLang="zh-CN" b="1">
                      <a:latin typeface="+mj-lt"/>
                    </a:endParaRPr>
                  </a:p>
                </p:txBody>
              </p:sp>
            </p:grpSp>
            <p:sp>
              <p:nvSpPr>
                <p:cNvPr id="35968" name="Rectangle 43">
                  <a:extLst>
                    <a:ext uri="{FF2B5EF4-FFF2-40B4-BE49-F238E27FC236}">
                      <a16:creationId xmlns:a16="http://schemas.microsoft.com/office/drawing/2014/main" id="{4E5BA4E1-A63C-4CF7-A749-B460AE9E3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" y="1491"/>
                  <a:ext cx="121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b="1">
                      <a:latin typeface="+mj-lt"/>
                    </a:rPr>
                    <a:t>-1</a:t>
                  </a:r>
                </a:p>
              </p:txBody>
            </p:sp>
          </p:grpSp>
        </p:grp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63C79A22-B02C-43EC-9EB0-A0CD506BCC03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1978025"/>
            <a:ext cx="2203450" cy="2635250"/>
            <a:chOff x="0" y="0"/>
            <a:chExt cx="1388" cy="1660"/>
          </a:xfrm>
        </p:grpSpPr>
        <p:sp>
          <p:nvSpPr>
            <p:cNvPr id="35948" name="未知">
              <a:extLst>
                <a:ext uri="{FF2B5EF4-FFF2-40B4-BE49-F238E27FC236}">
                  <a16:creationId xmlns:a16="http://schemas.microsoft.com/office/drawing/2014/main" id="{701E7AFC-EBC3-40F1-9232-7EF0C68FD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1475"/>
              <a:ext cx="79" cy="79"/>
            </a:xfrm>
            <a:custGeom>
              <a:avLst/>
              <a:gdLst>
                <a:gd name="T0" fmla="*/ 0 w 79"/>
                <a:gd name="T1" fmla="*/ 0 h 79"/>
                <a:gd name="T2" fmla="*/ 79 w 79"/>
                <a:gd name="T3" fmla="*/ 36 h 79"/>
                <a:gd name="T4" fmla="*/ 0 w 79"/>
                <a:gd name="T5" fmla="*/ 79 h 79"/>
                <a:gd name="T6" fmla="*/ 0 w 79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79"/>
                <a:gd name="T14" fmla="*/ 79 w 79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79">
                  <a:moveTo>
                    <a:pt x="0" y="0"/>
                  </a:moveTo>
                  <a:lnTo>
                    <a:pt x="79" y="36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grpSp>
          <p:nvGrpSpPr>
            <p:cNvPr id="41069" name="Group 42">
              <a:extLst>
                <a:ext uri="{FF2B5EF4-FFF2-40B4-BE49-F238E27FC236}">
                  <a16:creationId xmlns:a16="http://schemas.microsoft.com/office/drawing/2014/main" id="{8BBAB02F-1CCB-4003-858D-B1279DD72E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88" cy="1660"/>
              <a:chOff x="0" y="0"/>
              <a:chExt cx="1388" cy="1660"/>
            </a:xfrm>
          </p:grpSpPr>
          <p:sp>
            <p:nvSpPr>
              <p:cNvPr id="35950" name="未知">
                <a:extLst>
                  <a:ext uri="{FF2B5EF4-FFF2-40B4-BE49-F238E27FC236}">
                    <a16:creationId xmlns:a16="http://schemas.microsoft.com/office/drawing/2014/main" id="{290FB1DD-05FC-4042-8267-6020CCDA7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511"/>
                <a:ext cx="1011" cy="1"/>
              </a:xfrm>
              <a:custGeom>
                <a:avLst/>
                <a:gdLst>
                  <a:gd name="T0" fmla="*/ 0 w 1011"/>
                  <a:gd name="T1" fmla="*/ 0 h 1"/>
                  <a:gd name="T2" fmla="*/ 1011 w 1011"/>
                  <a:gd name="T3" fmla="*/ 0 h 1"/>
                  <a:gd name="T4" fmla="*/ 0 w 1011"/>
                  <a:gd name="T5" fmla="*/ 0 h 1"/>
                  <a:gd name="T6" fmla="*/ 648 w 101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1"/>
                  <a:gd name="T13" fmla="*/ 0 h 1"/>
                  <a:gd name="T14" fmla="*/ 1011 w 101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1" h="1">
                    <a:moveTo>
                      <a:pt x="0" y="0"/>
                    </a:moveTo>
                    <a:lnTo>
                      <a:pt x="1011" y="0"/>
                    </a:lnTo>
                    <a:lnTo>
                      <a:pt x="0" y="0"/>
                    </a:lnTo>
                    <a:lnTo>
                      <a:pt x="648" y="0"/>
                    </a:lnTo>
                  </a:path>
                </a:pathLst>
              </a:custGeom>
              <a:noFill/>
              <a:ln w="11113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951" name="未知">
                <a:extLst>
                  <a:ext uri="{FF2B5EF4-FFF2-40B4-BE49-F238E27FC236}">
                    <a16:creationId xmlns:a16="http://schemas.microsoft.com/office/drawing/2014/main" id="{C216E772-F1AC-4D46-8E1B-26F6C9D93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1511"/>
                <a:ext cx="377" cy="1"/>
              </a:xfrm>
              <a:custGeom>
                <a:avLst/>
                <a:gdLst>
                  <a:gd name="T0" fmla="*/ 0 w 377"/>
                  <a:gd name="T1" fmla="*/ 0 h 1"/>
                  <a:gd name="T2" fmla="*/ 377 w 377"/>
                  <a:gd name="T3" fmla="*/ 0 h 1"/>
                  <a:gd name="T4" fmla="*/ 0 w 377"/>
                  <a:gd name="T5" fmla="*/ 0 h 1"/>
                  <a:gd name="T6" fmla="*/ 199 w 377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7"/>
                  <a:gd name="T13" fmla="*/ 0 h 1"/>
                  <a:gd name="T14" fmla="*/ 377 w 377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7" h="1">
                    <a:moveTo>
                      <a:pt x="0" y="0"/>
                    </a:moveTo>
                    <a:lnTo>
                      <a:pt x="377" y="0"/>
                    </a:lnTo>
                    <a:lnTo>
                      <a:pt x="0" y="0"/>
                    </a:lnTo>
                    <a:lnTo>
                      <a:pt x="199" y="0"/>
                    </a:lnTo>
                  </a:path>
                </a:pathLst>
              </a:custGeom>
              <a:noFill/>
              <a:ln w="11113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952" name="未知">
                <a:extLst>
                  <a:ext uri="{FF2B5EF4-FFF2-40B4-BE49-F238E27FC236}">
                    <a16:creationId xmlns:a16="http://schemas.microsoft.com/office/drawing/2014/main" id="{7777555B-1B6A-49D7-ACA4-A0EC29A88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011" cy="1511"/>
              </a:xfrm>
              <a:custGeom>
                <a:avLst/>
                <a:gdLst>
                  <a:gd name="T0" fmla="*/ 0 w 1011"/>
                  <a:gd name="T1" fmla="*/ 0 h 1511"/>
                  <a:gd name="T2" fmla="*/ 1011 w 1011"/>
                  <a:gd name="T3" fmla="*/ 1511 h 1511"/>
                  <a:gd name="T4" fmla="*/ 0 w 1011"/>
                  <a:gd name="T5" fmla="*/ 0 h 1511"/>
                  <a:gd name="T6" fmla="*/ 676 w 1011"/>
                  <a:gd name="T7" fmla="*/ 1005 h 15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1"/>
                  <a:gd name="T13" fmla="*/ 0 h 1511"/>
                  <a:gd name="T14" fmla="*/ 1011 w 1011"/>
                  <a:gd name="T15" fmla="*/ 1511 h 15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1" h="1511">
                    <a:moveTo>
                      <a:pt x="0" y="0"/>
                    </a:moveTo>
                    <a:lnTo>
                      <a:pt x="1011" y="1511"/>
                    </a:lnTo>
                    <a:lnTo>
                      <a:pt x="0" y="0"/>
                    </a:lnTo>
                    <a:lnTo>
                      <a:pt x="676" y="1005"/>
                    </a:lnTo>
                  </a:path>
                </a:pathLst>
              </a:custGeom>
              <a:noFill/>
              <a:ln w="11113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953" name="未知">
                <a:extLst>
                  <a:ext uri="{FF2B5EF4-FFF2-40B4-BE49-F238E27FC236}">
                    <a16:creationId xmlns:a16="http://schemas.microsoft.com/office/drawing/2014/main" id="{C691E490-2064-4192-843B-E4CA31196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" y="976"/>
                <a:ext cx="72" cy="86"/>
              </a:xfrm>
              <a:custGeom>
                <a:avLst/>
                <a:gdLst>
                  <a:gd name="T0" fmla="*/ 57 w 72"/>
                  <a:gd name="T1" fmla="*/ 0 h 86"/>
                  <a:gd name="T2" fmla="*/ 72 w 72"/>
                  <a:gd name="T3" fmla="*/ 86 h 86"/>
                  <a:gd name="T4" fmla="*/ 0 w 72"/>
                  <a:gd name="T5" fmla="*/ 43 h 86"/>
                  <a:gd name="T6" fmla="*/ 57 w 72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86"/>
                  <a:gd name="T14" fmla="*/ 72 w 72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86">
                    <a:moveTo>
                      <a:pt x="57" y="0"/>
                    </a:moveTo>
                    <a:lnTo>
                      <a:pt x="72" y="86"/>
                    </a:lnTo>
                    <a:lnTo>
                      <a:pt x="0" y="4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grpSp>
            <p:nvGrpSpPr>
              <p:cNvPr id="41074" name="Group 47">
                <a:extLst>
                  <a:ext uri="{FF2B5EF4-FFF2-40B4-BE49-F238E27FC236}">
                    <a16:creationId xmlns:a16="http://schemas.microsoft.com/office/drawing/2014/main" id="{F1006639-5117-41ED-BBD1-A742D8E9B2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" y="1243"/>
                <a:ext cx="280" cy="311"/>
                <a:chOff x="0" y="0"/>
                <a:chExt cx="280" cy="311"/>
              </a:xfrm>
            </p:grpSpPr>
            <p:sp>
              <p:nvSpPr>
                <p:cNvPr id="35956" name="未知">
                  <a:extLst>
                    <a:ext uri="{FF2B5EF4-FFF2-40B4-BE49-F238E27FC236}">
                      <a16:creationId xmlns:a16="http://schemas.microsoft.com/office/drawing/2014/main" id="{85DB04BC-D654-4BBB-A105-F9E99F57C4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" y="232"/>
                  <a:ext cx="71" cy="79"/>
                </a:xfrm>
                <a:custGeom>
                  <a:avLst/>
                  <a:gdLst>
                    <a:gd name="T0" fmla="*/ 0 w 71"/>
                    <a:gd name="T1" fmla="*/ 0 h 79"/>
                    <a:gd name="T2" fmla="*/ 71 w 71"/>
                    <a:gd name="T3" fmla="*/ 36 h 79"/>
                    <a:gd name="T4" fmla="*/ 0 w 71"/>
                    <a:gd name="T5" fmla="*/ 79 h 79"/>
                    <a:gd name="T6" fmla="*/ 0 w 71"/>
                    <a:gd name="T7" fmla="*/ 0 h 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79"/>
                    <a:gd name="T14" fmla="*/ 71 w 71"/>
                    <a:gd name="T15" fmla="*/ 79 h 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79">
                      <a:moveTo>
                        <a:pt x="0" y="0"/>
                      </a:moveTo>
                      <a:lnTo>
                        <a:pt x="71" y="36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+mj-lt"/>
                  </a:endParaRPr>
                </a:p>
              </p:txBody>
            </p:sp>
            <p:sp>
              <p:nvSpPr>
                <p:cNvPr id="35957" name="Rectangle 53">
                  <a:extLst>
                    <a:ext uri="{FF2B5EF4-FFF2-40B4-BE49-F238E27FC236}">
                      <a16:creationId xmlns:a16="http://schemas.microsoft.com/office/drawing/2014/main" id="{10BB8AD0-4E36-4B48-A113-69DA021CA9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0"/>
                  <a:ext cx="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latin typeface="+mj-lt"/>
                    </a:rPr>
                    <a:t>0</a:t>
                  </a:r>
                  <a:endParaRPr lang="zh-CN" altLang="en-US" b="1">
                    <a:latin typeface="+mj-lt"/>
                  </a:endParaRPr>
                </a:p>
              </p:txBody>
            </p:sp>
            <p:sp>
              <p:nvSpPr>
                <p:cNvPr id="35958" name="Rectangle 54">
                  <a:extLst>
                    <a:ext uri="{FF2B5EF4-FFF2-40B4-BE49-F238E27FC236}">
                      <a16:creationId xmlns:a16="http://schemas.microsoft.com/office/drawing/2014/main" id="{985CBA9A-3EBE-4557-8A5C-6F096B7336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" y="151"/>
                  <a:ext cx="65" cy="1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1600" b="1" dirty="0">
                      <a:latin typeface="+mj-lt"/>
                    </a:rPr>
                    <a:t>8</a:t>
                  </a:r>
                  <a:endParaRPr lang="en-US" altLang="zh-CN" b="1" dirty="0">
                    <a:latin typeface="+mj-lt"/>
                  </a:endParaRPr>
                </a:p>
              </p:txBody>
            </p:sp>
            <p:sp>
              <p:nvSpPr>
                <p:cNvPr id="35959" name="Rectangle 55">
                  <a:extLst>
                    <a:ext uri="{FF2B5EF4-FFF2-40B4-BE49-F238E27FC236}">
                      <a16:creationId xmlns:a16="http://schemas.microsoft.com/office/drawing/2014/main" id="{E8F49814-FC1C-40D9-8A47-151099F87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8"/>
                  <a:ext cx="194" cy="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700" b="1" i="1" dirty="0">
                      <a:latin typeface="+mj-lt"/>
                    </a:rPr>
                    <a:t>W</a:t>
                  </a:r>
                  <a:endParaRPr lang="en-US" altLang="zh-CN" b="1" dirty="0">
                    <a:latin typeface="+mj-lt"/>
                  </a:endParaRPr>
                </a:p>
              </p:txBody>
            </p:sp>
          </p:grpSp>
          <p:sp>
            <p:nvSpPr>
              <p:cNvPr id="35955" name="Rectangle 56">
                <a:extLst>
                  <a:ext uri="{FF2B5EF4-FFF2-40B4-BE49-F238E27FC236}">
                    <a16:creationId xmlns:a16="http://schemas.microsoft.com/office/drawing/2014/main" id="{E82FF806-F6F5-4858-9E44-6D739A5D3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" y="1486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en-US" b="1">
                    <a:latin typeface="+mj-lt"/>
                  </a:rPr>
                  <a:t>-1</a:t>
                </a:r>
              </a:p>
            </p:txBody>
          </p:sp>
        </p:grpSp>
      </p:grpSp>
      <p:grpSp>
        <p:nvGrpSpPr>
          <p:cNvPr id="13" name="Group 53">
            <a:extLst>
              <a:ext uri="{FF2B5EF4-FFF2-40B4-BE49-F238E27FC236}">
                <a16:creationId xmlns:a16="http://schemas.microsoft.com/office/drawing/2014/main" id="{1A630B7E-78E5-4CEE-97AD-D3FD8FAA4B61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1752600"/>
            <a:ext cx="3152775" cy="2686050"/>
            <a:chOff x="0" y="0"/>
            <a:chExt cx="1986" cy="1692"/>
          </a:xfrm>
        </p:grpSpPr>
        <p:sp>
          <p:nvSpPr>
            <p:cNvPr id="35940" name="未知">
              <a:extLst>
                <a:ext uri="{FF2B5EF4-FFF2-40B4-BE49-F238E27FC236}">
                  <a16:creationId xmlns:a16="http://schemas.microsoft.com/office/drawing/2014/main" id="{A8B252DB-68F1-4932-94B0-885689ACC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142"/>
              <a:ext cx="1011" cy="1"/>
            </a:xfrm>
            <a:custGeom>
              <a:avLst/>
              <a:gdLst>
                <a:gd name="T0" fmla="*/ 0 w 1011"/>
                <a:gd name="T1" fmla="*/ 0 h 1"/>
                <a:gd name="T2" fmla="*/ 1011 w 1011"/>
                <a:gd name="T3" fmla="*/ 0 h 1"/>
                <a:gd name="T4" fmla="*/ 0 w 1011"/>
                <a:gd name="T5" fmla="*/ 0 h 1"/>
                <a:gd name="T6" fmla="*/ 697 w 101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1"/>
                <a:gd name="T13" fmla="*/ 0 h 1"/>
                <a:gd name="T14" fmla="*/ 1011 w 101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1" h="1">
                  <a:moveTo>
                    <a:pt x="0" y="0"/>
                  </a:moveTo>
                  <a:lnTo>
                    <a:pt x="1011" y="0"/>
                  </a:lnTo>
                  <a:lnTo>
                    <a:pt x="0" y="0"/>
                  </a:lnTo>
                  <a:lnTo>
                    <a:pt x="697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41" name="未知">
              <a:extLst>
                <a:ext uri="{FF2B5EF4-FFF2-40B4-BE49-F238E27FC236}">
                  <a16:creationId xmlns:a16="http://schemas.microsoft.com/office/drawing/2014/main" id="{8138A098-BE70-42EB-BABE-CB410BEF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" y="106"/>
              <a:ext cx="78" cy="72"/>
            </a:xfrm>
            <a:custGeom>
              <a:avLst/>
              <a:gdLst>
                <a:gd name="T0" fmla="*/ 0 w 78"/>
                <a:gd name="T1" fmla="*/ 0 h 72"/>
                <a:gd name="T2" fmla="*/ 78 w 78"/>
                <a:gd name="T3" fmla="*/ 36 h 72"/>
                <a:gd name="T4" fmla="*/ 0 w 78"/>
                <a:gd name="T5" fmla="*/ 72 h 72"/>
                <a:gd name="T6" fmla="*/ 0 w 78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72"/>
                <a:gd name="T14" fmla="*/ 78 w 78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72">
                  <a:moveTo>
                    <a:pt x="0" y="0"/>
                  </a:moveTo>
                  <a:lnTo>
                    <a:pt x="78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42" name="未知">
              <a:extLst>
                <a:ext uri="{FF2B5EF4-FFF2-40B4-BE49-F238E27FC236}">
                  <a16:creationId xmlns:a16="http://schemas.microsoft.com/office/drawing/2014/main" id="{7050CC3F-B8D3-4B1D-8349-817A52BDA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" y="142"/>
              <a:ext cx="377" cy="1"/>
            </a:xfrm>
            <a:custGeom>
              <a:avLst/>
              <a:gdLst>
                <a:gd name="T0" fmla="*/ 0 w 377"/>
                <a:gd name="T1" fmla="*/ 0 h 1"/>
                <a:gd name="T2" fmla="*/ 377 w 377"/>
                <a:gd name="T3" fmla="*/ 0 h 1"/>
                <a:gd name="T4" fmla="*/ 0 w 377"/>
                <a:gd name="T5" fmla="*/ 0 h 1"/>
                <a:gd name="T6" fmla="*/ 199 w 37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"/>
                <a:gd name="T14" fmla="*/ 377 w 37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">
                  <a:moveTo>
                    <a:pt x="0" y="0"/>
                  </a:moveTo>
                  <a:lnTo>
                    <a:pt x="377" y="0"/>
                  </a:lnTo>
                  <a:lnTo>
                    <a:pt x="0" y="0"/>
                  </a:lnTo>
                  <a:lnTo>
                    <a:pt x="199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43" name="未知">
              <a:extLst>
                <a:ext uri="{FF2B5EF4-FFF2-40B4-BE49-F238E27FC236}">
                  <a16:creationId xmlns:a16="http://schemas.microsoft.com/office/drawing/2014/main" id="{DF6CDBEE-975D-4360-B64C-262A8E7C2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106"/>
              <a:ext cx="71" cy="72"/>
            </a:xfrm>
            <a:custGeom>
              <a:avLst/>
              <a:gdLst>
                <a:gd name="T0" fmla="*/ 0 w 71"/>
                <a:gd name="T1" fmla="*/ 0 h 72"/>
                <a:gd name="T2" fmla="*/ 71 w 71"/>
                <a:gd name="T3" fmla="*/ 36 h 72"/>
                <a:gd name="T4" fmla="*/ 0 w 71"/>
                <a:gd name="T5" fmla="*/ 72 h 72"/>
                <a:gd name="T6" fmla="*/ 0 w 71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72"/>
                <a:gd name="T14" fmla="*/ 71 w 71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72">
                  <a:moveTo>
                    <a:pt x="0" y="0"/>
                  </a:moveTo>
                  <a:lnTo>
                    <a:pt x="71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44" name="未知">
              <a:extLst>
                <a:ext uri="{FF2B5EF4-FFF2-40B4-BE49-F238E27FC236}">
                  <a16:creationId xmlns:a16="http://schemas.microsoft.com/office/drawing/2014/main" id="{8A2B2474-8EE4-4983-AF99-FCD8EDEC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142"/>
              <a:ext cx="1011" cy="1511"/>
            </a:xfrm>
            <a:custGeom>
              <a:avLst/>
              <a:gdLst>
                <a:gd name="T0" fmla="*/ 0 w 1011"/>
                <a:gd name="T1" fmla="*/ 1511 h 1511"/>
                <a:gd name="T2" fmla="*/ 1011 w 1011"/>
                <a:gd name="T3" fmla="*/ 0 h 1511"/>
                <a:gd name="T4" fmla="*/ 0 w 1011"/>
                <a:gd name="T5" fmla="*/ 1511 h 1511"/>
                <a:gd name="T6" fmla="*/ 676 w 1011"/>
                <a:gd name="T7" fmla="*/ 506 h 15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1"/>
                <a:gd name="T13" fmla="*/ 0 h 1511"/>
                <a:gd name="T14" fmla="*/ 1011 w 1011"/>
                <a:gd name="T15" fmla="*/ 1511 h 15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1" h="1511">
                  <a:moveTo>
                    <a:pt x="0" y="1511"/>
                  </a:moveTo>
                  <a:lnTo>
                    <a:pt x="1011" y="0"/>
                  </a:lnTo>
                  <a:lnTo>
                    <a:pt x="0" y="1511"/>
                  </a:lnTo>
                  <a:lnTo>
                    <a:pt x="676" y="506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45" name="未知">
              <a:extLst>
                <a:ext uri="{FF2B5EF4-FFF2-40B4-BE49-F238E27FC236}">
                  <a16:creationId xmlns:a16="http://schemas.microsoft.com/office/drawing/2014/main" id="{A568C128-C71A-48EC-B12E-FF6D8C57D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" y="598"/>
              <a:ext cx="72" cy="79"/>
            </a:xfrm>
            <a:custGeom>
              <a:avLst/>
              <a:gdLst>
                <a:gd name="T0" fmla="*/ 0 w 72"/>
                <a:gd name="T1" fmla="*/ 36 h 79"/>
                <a:gd name="T2" fmla="*/ 72 w 72"/>
                <a:gd name="T3" fmla="*/ 0 h 79"/>
                <a:gd name="T4" fmla="*/ 57 w 72"/>
                <a:gd name="T5" fmla="*/ 79 h 79"/>
                <a:gd name="T6" fmla="*/ 0 w 72"/>
                <a:gd name="T7" fmla="*/ 3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9"/>
                <a:gd name="T14" fmla="*/ 72 w 72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9">
                  <a:moveTo>
                    <a:pt x="0" y="36"/>
                  </a:moveTo>
                  <a:lnTo>
                    <a:pt x="72" y="0"/>
                  </a:lnTo>
                  <a:lnTo>
                    <a:pt x="57" y="7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46" name="Rectangle 64">
              <a:extLst>
                <a:ext uri="{FF2B5EF4-FFF2-40B4-BE49-F238E27FC236}">
                  <a16:creationId xmlns:a16="http://schemas.microsoft.com/office/drawing/2014/main" id="{7918467C-E8B3-4CAD-8626-EF18BB1EB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dirty="0">
                  <a:latin typeface="+mj-lt"/>
                </a:rPr>
                <a:t>[0]</a:t>
              </a:r>
            </a:p>
          </p:txBody>
        </p:sp>
        <p:sp>
          <p:nvSpPr>
            <p:cNvPr id="35947" name="Rectangle 65">
              <a:extLst>
                <a:ext uri="{FF2B5EF4-FFF2-40B4-BE49-F238E27FC236}">
                  <a16:creationId xmlns:a16="http://schemas.microsoft.com/office/drawing/2014/main" id="{BC58BC33-2BEB-46F8-A665-3C3F531EF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18"/>
              <a:ext cx="24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dirty="0">
                  <a:latin typeface="+mj-lt"/>
                </a:rPr>
                <a:t>[4]</a:t>
              </a:r>
            </a:p>
          </p:txBody>
        </p:sp>
      </p:grpSp>
      <p:grpSp>
        <p:nvGrpSpPr>
          <p:cNvPr id="14" name="Group 62">
            <a:extLst>
              <a:ext uri="{FF2B5EF4-FFF2-40B4-BE49-F238E27FC236}">
                <a16:creationId xmlns:a16="http://schemas.microsoft.com/office/drawing/2014/main" id="{D61E5DEE-5E5A-4A6B-8522-2E63BD6F7B64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2352675"/>
            <a:ext cx="3152775" cy="2686050"/>
            <a:chOff x="0" y="0"/>
            <a:chExt cx="1986" cy="1692"/>
          </a:xfrm>
        </p:grpSpPr>
        <p:sp>
          <p:nvSpPr>
            <p:cNvPr id="35932" name="未知">
              <a:extLst>
                <a:ext uri="{FF2B5EF4-FFF2-40B4-BE49-F238E27FC236}">
                  <a16:creationId xmlns:a16="http://schemas.microsoft.com/office/drawing/2014/main" id="{849B16C7-7FE6-4547-8356-BC23C88BD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142"/>
              <a:ext cx="1011" cy="1"/>
            </a:xfrm>
            <a:custGeom>
              <a:avLst/>
              <a:gdLst>
                <a:gd name="T0" fmla="*/ 0 w 1011"/>
                <a:gd name="T1" fmla="*/ 0 h 1"/>
                <a:gd name="T2" fmla="*/ 1011 w 1011"/>
                <a:gd name="T3" fmla="*/ 0 h 1"/>
                <a:gd name="T4" fmla="*/ 0 w 1011"/>
                <a:gd name="T5" fmla="*/ 0 h 1"/>
                <a:gd name="T6" fmla="*/ 648 w 101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1"/>
                <a:gd name="T13" fmla="*/ 0 h 1"/>
                <a:gd name="T14" fmla="*/ 1011 w 101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1" h="1">
                  <a:moveTo>
                    <a:pt x="0" y="0"/>
                  </a:moveTo>
                  <a:lnTo>
                    <a:pt x="1011" y="0"/>
                  </a:lnTo>
                  <a:lnTo>
                    <a:pt x="0" y="0"/>
                  </a:lnTo>
                  <a:lnTo>
                    <a:pt x="648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33" name="未知">
              <a:extLst>
                <a:ext uri="{FF2B5EF4-FFF2-40B4-BE49-F238E27FC236}">
                  <a16:creationId xmlns:a16="http://schemas.microsoft.com/office/drawing/2014/main" id="{BD61707D-EAC8-4C70-912E-4D7B48148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106"/>
              <a:ext cx="79" cy="71"/>
            </a:xfrm>
            <a:custGeom>
              <a:avLst/>
              <a:gdLst>
                <a:gd name="T0" fmla="*/ 0 w 79"/>
                <a:gd name="T1" fmla="*/ 0 h 71"/>
                <a:gd name="T2" fmla="*/ 79 w 79"/>
                <a:gd name="T3" fmla="*/ 36 h 71"/>
                <a:gd name="T4" fmla="*/ 0 w 79"/>
                <a:gd name="T5" fmla="*/ 71 h 71"/>
                <a:gd name="T6" fmla="*/ 0 w 79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71"/>
                <a:gd name="T14" fmla="*/ 79 w 79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71">
                  <a:moveTo>
                    <a:pt x="0" y="0"/>
                  </a:moveTo>
                  <a:lnTo>
                    <a:pt x="79" y="36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34" name="未知">
              <a:extLst>
                <a:ext uri="{FF2B5EF4-FFF2-40B4-BE49-F238E27FC236}">
                  <a16:creationId xmlns:a16="http://schemas.microsoft.com/office/drawing/2014/main" id="{EECCD1F8-C219-4F16-905D-1AF36E48D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" y="142"/>
              <a:ext cx="377" cy="1"/>
            </a:xfrm>
            <a:custGeom>
              <a:avLst/>
              <a:gdLst>
                <a:gd name="T0" fmla="*/ 0 w 377"/>
                <a:gd name="T1" fmla="*/ 0 h 1"/>
                <a:gd name="T2" fmla="*/ 377 w 377"/>
                <a:gd name="T3" fmla="*/ 0 h 1"/>
                <a:gd name="T4" fmla="*/ 0 w 377"/>
                <a:gd name="T5" fmla="*/ 0 h 1"/>
                <a:gd name="T6" fmla="*/ 199 w 37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"/>
                <a:gd name="T14" fmla="*/ 377 w 37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">
                  <a:moveTo>
                    <a:pt x="0" y="0"/>
                  </a:moveTo>
                  <a:lnTo>
                    <a:pt x="377" y="0"/>
                  </a:lnTo>
                  <a:lnTo>
                    <a:pt x="0" y="0"/>
                  </a:lnTo>
                  <a:lnTo>
                    <a:pt x="199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35" name="未知">
              <a:extLst>
                <a:ext uri="{FF2B5EF4-FFF2-40B4-BE49-F238E27FC236}">
                  <a16:creationId xmlns:a16="http://schemas.microsoft.com/office/drawing/2014/main" id="{C9499491-48F8-43B4-88D8-76DD8B52C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106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71 w 71"/>
                <a:gd name="T3" fmla="*/ 36 h 71"/>
                <a:gd name="T4" fmla="*/ 0 w 71"/>
                <a:gd name="T5" fmla="*/ 71 h 71"/>
                <a:gd name="T6" fmla="*/ 0 w 71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71"/>
                <a:gd name="T14" fmla="*/ 71 w 71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71">
                  <a:moveTo>
                    <a:pt x="0" y="0"/>
                  </a:moveTo>
                  <a:lnTo>
                    <a:pt x="71" y="36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36" name="未知">
              <a:extLst>
                <a:ext uri="{FF2B5EF4-FFF2-40B4-BE49-F238E27FC236}">
                  <a16:creationId xmlns:a16="http://schemas.microsoft.com/office/drawing/2014/main" id="{BB41304F-F985-44B2-A44E-AE24675F3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142"/>
              <a:ext cx="1011" cy="1518"/>
            </a:xfrm>
            <a:custGeom>
              <a:avLst/>
              <a:gdLst>
                <a:gd name="T0" fmla="*/ 0 w 1011"/>
                <a:gd name="T1" fmla="*/ 1518 h 1518"/>
                <a:gd name="T2" fmla="*/ 1011 w 1011"/>
                <a:gd name="T3" fmla="*/ 0 h 1518"/>
                <a:gd name="T4" fmla="*/ 0 w 1011"/>
                <a:gd name="T5" fmla="*/ 1518 h 1518"/>
                <a:gd name="T6" fmla="*/ 676 w 1011"/>
                <a:gd name="T7" fmla="*/ 506 h 15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1"/>
                <a:gd name="T13" fmla="*/ 0 h 1518"/>
                <a:gd name="T14" fmla="*/ 1011 w 1011"/>
                <a:gd name="T15" fmla="*/ 1518 h 15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1" h="1518">
                  <a:moveTo>
                    <a:pt x="0" y="1518"/>
                  </a:moveTo>
                  <a:lnTo>
                    <a:pt x="1011" y="0"/>
                  </a:lnTo>
                  <a:lnTo>
                    <a:pt x="0" y="1518"/>
                  </a:lnTo>
                  <a:lnTo>
                    <a:pt x="676" y="506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37" name="未知">
              <a:extLst>
                <a:ext uri="{FF2B5EF4-FFF2-40B4-BE49-F238E27FC236}">
                  <a16:creationId xmlns:a16="http://schemas.microsoft.com/office/drawing/2014/main" id="{1FC3D223-CB1A-455F-94EC-2A9D45571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" y="598"/>
              <a:ext cx="72" cy="78"/>
            </a:xfrm>
            <a:custGeom>
              <a:avLst/>
              <a:gdLst>
                <a:gd name="T0" fmla="*/ 0 w 72"/>
                <a:gd name="T1" fmla="*/ 36 h 78"/>
                <a:gd name="T2" fmla="*/ 72 w 72"/>
                <a:gd name="T3" fmla="*/ 0 h 78"/>
                <a:gd name="T4" fmla="*/ 57 w 72"/>
                <a:gd name="T5" fmla="*/ 78 h 78"/>
                <a:gd name="T6" fmla="*/ 0 w 72"/>
                <a:gd name="T7" fmla="*/ 36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8"/>
                <a:gd name="T14" fmla="*/ 72 w 72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8">
                  <a:moveTo>
                    <a:pt x="0" y="36"/>
                  </a:moveTo>
                  <a:lnTo>
                    <a:pt x="72" y="0"/>
                  </a:lnTo>
                  <a:lnTo>
                    <a:pt x="57" y="7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38" name="Rectangle 73">
              <a:extLst>
                <a:ext uri="{FF2B5EF4-FFF2-40B4-BE49-F238E27FC236}">
                  <a16:creationId xmlns:a16="http://schemas.microsoft.com/office/drawing/2014/main" id="{5CEC7545-614E-4442-884A-1058D382B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>
                  <a:latin typeface="+mj-lt"/>
                </a:rPr>
                <a:t>x</a:t>
              </a:r>
              <a:r>
                <a:rPr lang="en-US" altLang="zh-CN" b="1">
                  <a:latin typeface="+mj-lt"/>
                </a:rPr>
                <a:t>[1]</a:t>
              </a:r>
            </a:p>
          </p:txBody>
        </p:sp>
        <p:sp>
          <p:nvSpPr>
            <p:cNvPr id="35939" name="Rectangle 74">
              <a:extLst>
                <a:ext uri="{FF2B5EF4-FFF2-40B4-BE49-F238E27FC236}">
                  <a16:creationId xmlns:a16="http://schemas.microsoft.com/office/drawing/2014/main" id="{C13DD12D-8BC4-4EF0-8CB1-69DEBBDDA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18"/>
              <a:ext cx="24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>
                  <a:latin typeface="+mj-lt"/>
                </a:rPr>
                <a:t>x</a:t>
              </a:r>
              <a:r>
                <a:rPr lang="en-US" altLang="zh-CN" b="1">
                  <a:latin typeface="+mj-lt"/>
                </a:rPr>
                <a:t>[5]</a:t>
              </a:r>
            </a:p>
          </p:txBody>
        </p:sp>
      </p:grpSp>
      <p:grpSp>
        <p:nvGrpSpPr>
          <p:cNvPr id="15" name="Group 71">
            <a:extLst>
              <a:ext uri="{FF2B5EF4-FFF2-40B4-BE49-F238E27FC236}">
                <a16:creationId xmlns:a16="http://schemas.microsoft.com/office/drawing/2014/main" id="{3D2613DE-239B-450C-8540-643C3C8DBF58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2951163"/>
            <a:ext cx="3152775" cy="2686050"/>
            <a:chOff x="0" y="0"/>
            <a:chExt cx="1986" cy="1692"/>
          </a:xfrm>
        </p:grpSpPr>
        <p:sp>
          <p:nvSpPr>
            <p:cNvPr id="35924" name="未知">
              <a:extLst>
                <a:ext uri="{FF2B5EF4-FFF2-40B4-BE49-F238E27FC236}">
                  <a16:creationId xmlns:a16="http://schemas.microsoft.com/office/drawing/2014/main" id="{F4905634-A28E-49F0-89E1-437F91503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142"/>
              <a:ext cx="1011" cy="1"/>
            </a:xfrm>
            <a:custGeom>
              <a:avLst/>
              <a:gdLst>
                <a:gd name="T0" fmla="*/ 0 w 1011"/>
                <a:gd name="T1" fmla="*/ 0 h 1"/>
                <a:gd name="T2" fmla="*/ 1011 w 1011"/>
                <a:gd name="T3" fmla="*/ 0 h 1"/>
                <a:gd name="T4" fmla="*/ 0 w 1011"/>
                <a:gd name="T5" fmla="*/ 0 h 1"/>
                <a:gd name="T6" fmla="*/ 648 w 101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1"/>
                <a:gd name="T13" fmla="*/ 0 h 1"/>
                <a:gd name="T14" fmla="*/ 1011 w 101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1" h="1">
                  <a:moveTo>
                    <a:pt x="0" y="0"/>
                  </a:moveTo>
                  <a:lnTo>
                    <a:pt x="1011" y="0"/>
                  </a:lnTo>
                  <a:lnTo>
                    <a:pt x="0" y="0"/>
                  </a:lnTo>
                  <a:lnTo>
                    <a:pt x="648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25" name="未知">
              <a:extLst>
                <a:ext uri="{FF2B5EF4-FFF2-40B4-BE49-F238E27FC236}">
                  <a16:creationId xmlns:a16="http://schemas.microsoft.com/office/drawing/2014/main" id="{622A0BFC-2E82-4391-AC28-425670A8C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107"/>
              <a:ext cx="79" cy="71"/>
            </a:xfrm>
            <a:custGeom>
              <a:avLst/>
              <a:gdLst>
                <a:gd name="T0" fmla="*/ 0 w 79"/>
                <a:gd name="T1" fmla="*/ 0 h 71"/>
                <a:gd name="T2" fmla="*/ 79 w 79"/>
                <a:gd name="T3" fmla="*/ 35 h 71"/>
                <a:gd name="T4" fmla="*/ 0 w 79"/>
                <a:gd name="T5" fmla="*/ 71 h 71"/>
                <a:gd name="T6" fmla="*/ 0 w 79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71"/>
                <a:gd name="T14" fmla="*/ 79 w 79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71">
                  <a:moveTo>
                    <a:pt x="0" y="0"/>
                  </a:moveTo>
                  <a:lnTo>
                    <a:pt x="79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26" name="未知">
              <a:extLst>
                <a:ext uri="{FF2B5EF4-FFF2-40B4-BE49-F238E27FC236}">
                  <a16:creationId xmlns:a16="http://schemas.microsoft.com/office/drawing/2014/main" id="{79F86037-878D-4C0D-BE86-B05D09FCB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" y="142"/>
              <a:ext cx="377" cy="1"/>
            </a:xfrm>
            <a:custGeom>
              <a:avLst/>
              <a:gdLst>
                <a:gd name="T0" fmla="*/ 0 w 377"/>
                <a:gd name="T1" fmla="*/ 0 h 1"/>
                <a:gd name="T2" fmla="*/ 377 w 377"/>
                <a:gd name="T3" fmla="*/ 0 h 1"/>
                <a:gd name="T4" fmla="*/ 0 w 377"/>
                <a:gd name="T5" fmla="*/ 0 h 1"/>
                <a:gd name="T6" fmla="*/ 199 w 37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"/>
                <a:gd name="T14" fmla="*/ 377 w 37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">
                  <a:moveTo>
                    <a:pt x="0" y="0"/>
                  </a:moveTo>
                  <a:lnTo>
                    <a:pt x="377" y="0"/>
                  </a:lnTo>
                  <a:lnTo>
                    <a:pt x="0" y="0"/>
                  </a:lnTo>
                  <a:lnTo>
                    <a:pt x="199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27" name="未知">
              <a:extLst>
                <a:ext uri="{FF2B5EF4-FFF2-40B4-BE49-F238E27FC236}">
                  <a16:creationId xmlns:a16="http://schemas.microsoft.com/office/drawing/2014/main" id="{B797B024-8624-4BA8-991E-3F88E9626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107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71 w 71"/>
                <a:gd name="T3" fmla="*/ 35 h 71"/>
                <a:gd name="T4" fmla="*/ 0 w 71"/>
                <a:gd name="T5" fmla="*/ 71 h 71"/>
                <a:gd name="T6" fmla="*/ 0 w 71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71"/>
                <a:gd name="T14" fmla="*/ 71 w 71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71">
                  <a:moveTo>
                    <a:pt x="0" y="0"/>
                  </a:moveTo>
                  <a:lnTo>
                    <a:pt x="71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28" name="未知">
              <a:extLst>
                <a:ext uri="{FF2B5EF4-FFF2-40B4-BE49-F238E27FC236}">
                  <a16:creationId xmlns:a16="http://schemas.microsoft.com/office/drawing/2014/main" id="{F54DC121-1F34-4ED2-A51A-6F02DE775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142"/>
              <a:ext cx="1011" cy="1518"/>
            </a:xfrm>
            <a:custGeom>
              <a:avLst/>
              <a:gdLst>
                <a:gd name="T0" fmla="*/ 0 w 1011"/>
                <a:gd name="T1" fmla="*/ 1518 h 1518"/>
                <a:gd name="T2" fmla="*/ 1011 w 1011"/>
                <a:gd name="T3" fmla="*/ 0 h 1518"/>
                <a:gd name="T4" fmla="*/ 0 w 1011"/>
                <a:gd name="T5" fmla="*/ 1518 h 1518"/>
                <a:gd name="T6" fmla="*/ 676 w 1011"/>
                <a:gd name="T7" fmla="*/ 506 h 15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1"/>
                <a:gd name="T13" fmla="*/ 0 h 1518"/>
                <a:gd name="T14" fmla="*/ 1011 w 1011"/>
                <a:gd name="T15" fmla="*/ 1518 h 15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1" h="1518">
                  <a:moveTo>
                    <a:pt x="0" y="1518"/>
                  </a:moveTo>
                  <a:lnTo>
                    <a:pt x="1011" y="0"/>
                  </a:lnTo>
                  <a:lnTo>
                    <a:pt x="0" y="1518"/>
                  </a:lnTo>
                  <a:lnTo>
                    <a:pt x="676" y="506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29" name="未知">
              <a:extLst>
                <a:ext uri="{FF2B5EF4-FFF2-40B4-BE49-F238E27FC236}">
                  <a16:creationId xmlns:a16="http://schemas.microsoft.com/office/drawing/2014/main" id="{FAF71082-B72F-4FC3-963A-320ADCF68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" y="599"/>
              <a:ext cx="72" cy="78"/>
            </a:xfrm>
            <a:custGeom>
              <a:avLst/>
              <a:gdLst>
                <a:gd name="T0" fmla="*/ 0 w 72"/>
                <a:gd name="T1" fmla="*/ 42 h 78"/>
                <a:gd name="T2" fmla="*/ 72 w 72"/>
                <a:gd name="T3" fmla="*/ 0 h 78"/>
                <a:gd name="T4" fmla="*/ 57 w 72"/>
                <a:gd name="T5" fmla="*/ 78 h 78"/>
                <a:gd name="T6" fmla="*/ 0 w 72"/>
                <a:gd name="T7" fmla="*/ 42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8"/>
                <a:gd name="T14" fmla="*/ 72 w 72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8">
                  <a:moveTo>
                    <a:pt x="0" y="42"/>
                  </a:moveTo>
                  <a:lnTo>
                    <a:pt x="72" y="0"/>
                  </a:lnTo>
                  <a:lnTo>
                    <a:pt x="57" y="7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30" name="Rectangle 82">
              <a:extLst>
                <a:ext uri="{FF2B5EF4-FFF2-40B4-BE49-F238E27FC236}">
                  <a16:creationId xmlns:a16="http://schemas.microsoft.com/office/drawing/2014/main" id="{4C26CD1E-3D68-480B-8E17-9AA89DD49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dirty="0">
                  <a:latin typeface="+mj-lt"/>
                </a:rPr>
                <a:t>[2]</a:t>
              </a:r>
            </a:p>
          </p:txBody>
        </p:sp>
        <p:sp>
          <p:nvSpPr>
            <p:cNvPr id="35931" name="Rectangle 83">
              <a:extLst>
                <a:ext uri="{FF2B5EF4-FFF2-40B4-BE49-F238E27FC236}">
                  <a16:creationId xmlns:a16="http://schemas.microsoft.com/office/drawing/2014/main" id="{6AC06442-1980-47E5-877F-2F379E9C2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18"/>
              <a:ext cx="24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dirty="0">
                  <a:latin typeface="+mj-lt"/>
                </a:rPr>
                <a:t>[6]</a:t>
              </a:r>
            </a:p>
          </p:txBody>
        </p:sp>
      </p:grpSp>
      <p:grpSp>
        <p:nvGrpSpPr>
          <p:cNvPr id="16" name="Group 80">
            <a:extLst>
              <a:ext uri="{FF2B5EF4-FFF2-40B4-BE49-F238E27FC236}">
                <a16:creationId xmlns:a16="http://schemas.microsoft.com/office/drawing/2014/main" id="{C9195337-4164-4C53-BDF6-F5714FE2B338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3562350"/>
            <a:ext cx="3152775" cy="2674938"/>
            <a:chOff x="0" y="0"/>
            <a:chExt cx="1986" cy="1685"/>
          </a:xfrm>
        </p:grpSpPr>
        <p:sp>
          <p:nvSpPr>
            <p:cNvPr id="35916" name="未知">
              <a:extLst>
                <a:ext uri="{FF2B5EF4-FFF2-40B4-BE49-F238E27FC236}">
                  <a16:creationId xmlns:a16="http://schemas.microsoft.com/office/drawing/2014/main" id="{8DAAA120-5922-4899-8AE5-CD98BCA24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135"/>
              <a:ext cx="1011" cy="1"/>
            </a:xfrm>
            <a:custGeom>
              <a:avLst/>
              <a:gdLst>
                <a:gd name="T0" fmla="*/ 0 w 1011"/>
                <a:gd name="T1" fmla="*/ 0 h 1"/>
                <a:gd name="T2" fmla="*/ 1011 w 1011"/>
                <a:gd name="T3" fmla="*/ 0 h 1"/>
                <a:gd name="T4" fmla="*/ 0 w 1011"/>
                <a:gd name="T5" fmla="*/ 0 h 1"/>
                <a:gd name="T6" fmla="*/ 648 w 101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1"/>
                <a:gd name="T13" fmla="*/ 0 h 1"/>
                <a:gd name="T14" fmla="*/ 1011 w 101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1" h="1">
                  <a:moveTo>
                    <a:pt x="0" y="0"/>
                  </a:moveTo>
                  <a:lnTo>
                    <a:pt x="1011" y="0"/>
                  </a:lnTo>
                  <a:lnTo>
                    <a:pt x="0" y="0"/>
                  </a:lnTo>
                  <a:lnTo>
                    <a:pt x="648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17" name="未知">
              <a:extLst>
                <a:ext uri="{FF2B5EF4-FFF2-40B4-BE49-F238E27FC236}">
                  <a16:creationId xmlns:a16="http://schemas.microsoft.com/office/drawing/2014/main" id="{F6CAB7F8-14FE-4307-A567-6905660E1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100"/>
              <a:ext cx="79" cy="71"/>
            </a:xfrm>
            <a:custGeom>
              <a:avLst/>
              <a:gdLst>
                <a:gd name="T0" fmla="*/ 0 w 79"/>
                <a:gd name="T1" fmla="*/ 0 h 71"/>
                <a:gd name="T2" fmla="*/ 79 w 79"/>
                <a:gd name="T3" fmla="*/ 35 h 71"/>
                <a:gd name="T4" fmla="*/ 0 w 79"/>
                <a:gd name="T5" fmla="*/ 71 h 71"/>
                <a:gd name="T6" fmla="*/ 0 w 79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71"/>
                <a:gd name="T14" fmla="*/ 79 w 79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71">
                  <a:moveTo>
                    <a:pt x="0" y="0"/>
                  </a:moveTo>
                  <a:lnTo>
                    <a:pt x="79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18" name="未知">
              <a:extLst>
                <a:ext uri="{FF2B5EF4-FFF2-40B4-BE49-F238E27FC236}">
                  <a16:creationId xmlns:a16="http://schemas.microsoft.com/office/drawing/2014/main" id="{FA55E242-C572-46A4-BD04-48F833CBA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" y="135"/>
              <a:ext cx="377" cy="1"/>
            </a:xfrm>
            <a:custGeom>
              <a:avLst/>
              <a:gdLst>
                <a:gd name="T0" fmla="*/ 0 w 377"/>
                <a:gd name="T1" fmla="*/ 0 h 1"/>
                <a:gd name="T2" fmla="*/ 377 w 377"/>
                <a:gd name="T3" fmla="*/ 0 h 1"/>
                <a:gd name="T4" fmla="*/ 0 w 377"/>
                <a:gd name="T5" fmla="*/ 0 h 1"/>
                <a:gd name="T6" fmla="*/ 199 w 37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"/>
                <a:gd name="T14" fmla="*/ 377 w 37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">
                  <a:moveTo>
                    <a:pt x="0" y="0"/>
                  </a:moveTo>
                  <a:lnTo>
                    <a:pt x="377" y="0"/>
                  </a:lnTo>
                  <a:lnTo>
                    <a:pt x="0" y="0"/>
                  </a:lnTo>
                  <a:lnTo>
                    <a:pt x="199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19" name="未知">
              <a:extLst>
                <a:ext uri="{FF2B5EF4-FFF2-40B4-BE49-F238E27FC236}">
                  <a16:creationId xmlns:a16="http://schemas.microsoft.com/office/drawing/2014/main" id="{EE66E647-D4A5-4DC4-9082-18C6BEFA9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100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71 w 71"/>
                <a:gd name="T3" fmla="*/ 35 h 71"/>
                <a:gd name="T4" fmla="*/ 0 w 71"/>
                <a:gd name="T5" fmla="*/ 71 h 71"/>
                <a:gd name="T6" fmla="*/ 0 w 71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71"/>
                <a:gd name="T14" fmla="*/ 71 w 71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71">
                  <a:moveTo>
                    <a:pt x="0" y="0"/>
                  </a:moveTo>
                  <a:lnTo>
                    <a:pt x="71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20" name="未知">
              <a:extLst>
                <a:ext uri="{FF2B5EF4-FFF2-40B4-BE49-F238E27FC236}">
                  <a16:creationId xmlns:a16="http://schemas.microsoft.com/office/drawing/2014/main" id="{FCCBEB0A-C004-47F9-AD95-9D3BEDE10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142"/>
              <a:ext cx="1011" cy="1511"/>
            </a:xfrm>
            <a:custGeom>
              <a:avLst/>
              <a:gdLst>
                <a:gd name="T0" fmla="*/ 0 w 1011"/>
                <a:gd name="T1" fmla="*/ 1511 h 1511"/>
                <a:gd name="T2" fmla="*/ 1011 w 1011"/>
                <a:gd name="T3" fmla="*/ 0 h 1511"/>
                <a:gd name="T4" fmla="*/ 0 w 1011"/>
                <a:gd name="T5" fmla="*/ 1511 h 1511"/>
                <a:gd name="T6" fmla="*/ 676 w 1011"/>
                <a:gd name="T7" fmla="*/ 506 h 15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1"/>
                <a:gd name="T13" fmla="*/ 0 h 1511"/>
                <a:gd name="T14" fmla="*/ 1011 w 1011"/>
                <a:gd name="T15" fmla="*/ 1511 h 15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1" h="1511">
                  <a:moveTo>
                    <a:pt x="0" y="1511"/>
                  </a:moveTo>
                  <a:lnTo>
                    <a:pt x="1011" y="0"/>
                  </a:lnTo>
                  <a:lnTo>
                    <a:pt x="0" y="1511"/>
                  </a:lnTo>
                  <a:lnTo>
                    <a:pt x="676" y="506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21" name="未知">
              <a:extLst>
                <a:ext uri="{FF2B5EF4-FFF2-40B4-BE49-F238E27FC236}">
                  <a16:creationId xmlns:a16="http://schemas.microsoft.com/office/drawing/2014/main" id="{18BFB238-562C-416E-AF31-75171A915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" y="598"/>
              <a:ext cx="72" cy="79"/>
            </a:xfrm>
            <a:custGeom>
              <a:avLst/>
              <a:gdLst>
                <a:gd name="T0" fmla="*/ 0 w 72"/>
                <a:gd name="T1" fmla="*/ 36 h 79"/>
                <a:gd name="T2" fmla="*/ 72 w 72"/>
                <a:gd name="T3" fmla="*/ 0 h 79"/>
                <a:gd name="T4" fmla="*/ 57 w 72"/>
                <a:gd name="T5" fmla="*/ 79 h 79"/>
                <a:gd name="T6" fmla="*/ 0 w 72"/>
                <a:gd name="T7" fmla="*/ 3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79"/>
                <a:gd name="T14" fmla="*/ 72 w 72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79">
                  <a:moveTo>
                    <a:pt x="0" y="36"/>
                  </a:moveTo>
                  <a:lnTo>
                    <a:pt x="72" y="0"/>
                  </a:lnTo>
                  <a:lnTo>
                    <a:pt x="57" y="7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22" name="Rectangle 91">
              <a:extLst>
                <a:ext uri="{FF2B5EF4-FFF2-40B4-BE49-F238E27FC236}">
                  <a16:creationId xmlns:a16="http://schemas.microsoft.com/office/drawing/2014/main" id="{40825C35-8724-4528-8EF6-504D71DEC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dirty="0">
                  <a:latin typeface="+mj-lt"/>
                </a:rPr>
                <a:t>[3]</a:t>
              </a:r>
            </a:p>
          </p:txBody>
        </p:sp>
        <p:sp>
          <p:nvSpPr>
            <p:cNvPr id="35923" name="Rectangle 92">
              <a:extLst>
                <a:ext uri="{FF2B5EF4-FFF2-40B4-BE49-F238E27FC236}">
                  <a16:creationId xmlns:a16="http://schemas.microsoft.com/office/drawing/2014/main" id="{5A7DB419-182E-4CEC-AEB0-ABA3783E5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11"/>
              <a:ext cx="24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>
                  <a:latin typeface="+mj-lt"/>
                </a:rPr>
                <a:t>x</a:t>
              </a:r>
              <a:r>
                <a:rPr lang="en-US" altLang="zh-CN" b="1">
                  <a:latin typeface="+mj-lt"/>
                </a:rPr>
                <a:t>[7]</a:t>
              </a:r>
            </a:p>
          </p:txBody>
        </p:sp>
      </p:grpSp>
      <p:grpSp>
        <p:nvGrpSpPr>
          <p:cNvPr id="17" name="Group 89">
            <a:extLst>
              <a:ext uri="{FF2B5EF4-FFF2-40B4-BE49-F238E27FC236}">
                <a16:creationId xmlns:a16="http://schemas.microsoft.com/office/drawing/2014/main" id="{10F196FF-5656-4F09-BCB4-A062D039C753}"/>
              </a:ext>
            </a:extLst>
          </p:cNvPr>
          <p:cNvGrpSpPr>
            <a:grpSpLocks/>
          </p:cNvGrpSpPr>
          <p:nvPr/>
        </p:nvGrpSpPr>
        <p:grpSpPr bwMode="auto">
          <a:xfrm>
            <a:off x="4700588" y="1774825"/>
            <a:ext cx="2706687" cy="2251075"/>
            <a:chOff x="0" y="0"/>
            <a:chExt cx="1705" cy="1418"/>
          </a:xfrm>
        </p:grpSpPr>
        <p:sp>
          <p:nvSpPr>
            <p:cNvPr id="35900" name="Rectangle 94">
              <a:extLst>
                <a:ext uri="{FF2B5EF4-FFF2-40B4-BE49-F238E27FC236}">
                  <a16:creationId xmlns:a16="http://schemas.microsoft.com/office/drawing/2014/main" id="{42FEB1FD-8687-46BC-9729-3F9A3AF15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2" cy="141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901" name="Rectangle 95">
              <a:extLst>
                <a:ext uri="{FF2B5EF4-FFF2-40B4-BE49-F238E27FC236}">
                  <a16:creationId xmlns:a16="http://schemas.microsoft.com/office/drawing/2014/main" id="{622EC250-9424-41AE-BAB0-FCD844C8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" y="449"/>
              <a:ext cx="32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2700" b="1">
                  <a:latin typeface="+mj-lt"/>
                </a:rPr>
                <a:t>4点</a:t>
              </a:r>
              <a:endParaRPr lang="zh-CN" altLang="en-US" b="1">
                <a:latin typeface="+mj-lt"/>
              </a:endParaRPr>
            </a:p>
          </p:txBody>
        </p:sp>
        <p:sp>
          <p:nvSpPr>
            <p:cNvPr id="35902" name="Rectangle 96">
              <a:extLst>
                <a:ext uri="{FF2B5EF4-FFF2-40B4-BE49-F238E27FC236}">
                  <a16:creationId xmlns:a16="http://schemas.microsoft.com/office/drawing/2014/main" id="{A4BBF956-67FB-4277-94C7-10D5C9E45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706"/>
              <a:ext cx="43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latin typeface="+mj-lt"/>
                </a:rPr>
                <a:t>DFT</a:t>
              </a:r>
              <a:endParaRPr lang="en-US" altLang="zh-CN" b="1">
                <a:latin typeface="+mj-lt"/>
              </a:endParaRPr>
            </a:p>
          </p:txBody>
        </p:sp>
        <p:grpSp>
          <p:nvGrpSpPr>
            <p:cNvPr id="41023" name="Group 93">
              <a:extLst>
                <a:ext uri="{FF2B5EF4-FFF2-40B4-BE49-F238E27FC236}">
                  <a16:creationId xmlns:a16="http://schemas.microsoft.com/office/drawing/2014/main" id="{82E5EC28-6297-421F-A3E8-4BAC790C8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" y="92"/>
              <a:ext cx="498" cy="1205"/>
              <a:chOff x="0" y="0"/>
              <a:chExt cx="498" cy="1205"/>
            </a:xfrm>
          </p:grpSpPr>
          <p:sp>
            <p:nvSpPr>
              <p:cNvPr id="35908" name="未知">
                <a:extLst>
                  <a:ext uri="{FF2B5EF4-FFF2-40B4-BE49-F238E27FC236}">
                    <a16:creationId xmlns:a16="http://schemas.microsoft.com/office/drawing/2014/main" id="{4D898D42-1895-44F7-B59E-6CB7B1B6C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6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909" name="未知">
                <a:extLst>
                  <a:ext uri="{FF2B5EF4-FFF2-40B4-BE49-F238E27FC236}">
                    <a16:creationId xmlns:a16="http://schemas.microsoft.com/office/drawing/2014/main" id="{D7A25E33-0602-4FAD-ABE7-F6B138C63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0"/>
                <a:ext cx="72" cy="72"/>
              </a:xfrm>
              <a:custGeom>
                <a:avLst/>
                <a:gdLst>
                  <a:gd name="T0" fmla="*/ 0 w 72"/>
                  <a:gd name="T1" fmla="*/ 0 h 72"/>
                  <a:gd name="T2" fmla="*/ 72 w 72"/>
                  <a:gd name="T3" fmla="*/ 36 h 72"/>
                  <a:gd name="T4" fmla="*/ 0 w 72"/>
                  <a:gd name="T5" fmla="*/ 72 h 72"/>
                  <a:gd name="T6" fmla="*/ 0 w 72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2"/>
                  <a:gd name="T14" fmla="*/ 72 w 72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2">
                    <a:moveTo>
                      <a:pt x="0" y="0"/>
                    </a:moveTo>
                    <a:lnTo>
                      <a:pt x="72" y="36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910" name="未知">
                <a:extLst>
                  <a:ext uri="{FF2B5EF4-FFF2-40B4-BE49-F238E27FC236}">
                    <a16:creationId xmlns:a16="http://schemas.microsoft.com/office/drawing/2014/main" id="{AE9A385F-D8FB-4FD6-8680-AB2FD5656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14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911" name="未知">
                <a:extLst>
                  <a:ext uri="{FF2B5EF4-FFF2-40B4-BE49-F238E27FC236}">
                    <a16:creationId xmlns:a16="http://schemas.microsoft.com/office/drawing/2014/main" id="{ED217D50-B608-4E2E-ADDC-5DADADABE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378"/>
                <a:ext cx="72" cy="71"/>
              </a:xfrm>
              <a:custGeom>
                <a:avLst/>
                <a:gdLst>
                  <a:gd name="T0" fmla="*/ 0 w 72"/>
                  <a:gd name="T1" fmla="*/ 0 h 71"/>
                  <a:gd name="T2" fmla="*/ 72 w 72"/>
                  <a:gd name="T3" fmla="*/ 36 h 71"/>
                  <a:gd name="T4" fmla="*/ 0 w 72"/>
                  <a:gd name="T5" fmla="*/ 71 h 71"/>
                  <a:gd name="T6" fmla="*/ 0 w 72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1"/>
                  <a:gd name="T14" fmla="*/ 72 w 72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1">
                    <a:moveTo>
                      <a:pt x="0" y="0"/>
                    </a:moveTo>
                    <a:lnTo>
                      <a:pt x="72" y="36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912" name="未知">
                <a:extLst>
                  <a:ext uri="{FF2B5EF4-FFF2-40B4-BE49-F238E27FC236}">
                    <a16:creationId xmlns:a16="http://schemas.microsoft.com/office/drawing/2014/main" id="{037E9DB0-9BFE-4FC1-88FC-050C003C6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91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913" name="未知">
                <a:extLst>
                  <a:ext uri="{FF2B5EF4-FFF2-40B4-BE49-F238E27FC236}">
                    <a16:creationId xmlns:a16="http://schemas.microsoft.com/office/drawing/2014/main" id="{F57A9F36-8ABA-4424-A957-39A556396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756"/>
                <a:ext cx="72" cy="71"/>
              </a:xfrm>
              <a:custGeom>
                <a:avLst/>
                <a:gdLst>
                  <a:gd name="T0" fmla="*/ 0 w 72"/>
                  <a:gd name="T1" fmla="*/ 0 h 71"/>
                  <a:gd name="T2" fmla="*/ 72 w 72"/>
                  <a:gd name="T3" fmla="*/ 35 h 71"/>
                  <a:gd name="T4" fmla="*/ 0 w 72"/>
                  <a:gd name="T5" fmla="*/ 71 h 71"/>
                  <a:gd name="T6" fmla="*/ 0 w 72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1"/>
                  <a:gd name="T14" fmla="*/ 72 w 72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1">
                    <a:moveTo>
                      <a:pt x="0" y="0"/>
                    </a:moveTo>
                    <a:lnTo>
                      <a:pt x="72" y="35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914" name="未知">
                <a:extLst>
                  <a:ext uri="{FF2B5EF4-FFF2-40B4-BE49-F238E27FC236}">
                    <a16:creationId xmlns:a16="http://schemas.microsoft.com/office/drawing/2014/main" id="{30A404AA-5F54-4BF8-8EDB-E98C89FC2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169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915" name="未知">
                <a:extLst>
                  <a:ext uri="{FF2B5EF4-FFF2-40B4-BE49-F238E27FC236}">
                    <a16:creationId xmlns:a16="http://schemas.microsoft.com/office/drawing/2014/main" id="{84BC064C-D7DD-4058-8C56-C78899A1A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1134"/>
                <a:ext cx="72" cy="71"/>
              </a:xfrm>
              <a:custGeom>
                <a:avLst/>
                <a:gdLst>
                  <a:gd name="T0" fmla="*/ 0 w 72"/>
                  <a:gd name="T1" fmla="*/ 0 h 71"/>
                  <a:gd name="T2" fmla="*/ 72 w 72"/>
                  <a:gd name="T3" fmla="*/ 35 h 71"/>
                  <a:gd name="T4" fmla="*/ 0 w 72"/>
                  <a:gd name="T5" fmla="*/ 71 h 71"/>
                  <a:gd name="T6" fmla="*/ 0 w 72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1"/>
                  <a:gd name="T14" fmla="*/ 72 w 72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1">
                    <a:moveTo>
                      <a:pt x="0" y="0"/>
                    </a:moveTo>
                    <a:lnTo>
                      <a:pt x="72" y="35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sp>
          <p:nvSpPr>
            <p:cNvPr id="35904" name="Rectangle 106">
              <a:extLst>
                <a:ext uri="{FF2B5EF4-FFF2-40B4-BE49-F238E27FC236}">
                  <a16:creationId xmlns:a16="http://schemas.microsoft.com/office/drawing/2014/main" id="{E3EEEA6A-0CCC-4E11-ACDD-642ADCD33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14"/>
              <a:ext cx="2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>
                  <a:latin typeface="+mj-lt"/>
                </a:rPr>
                <a:t>X</a:t>
              </a:r>
              <a:r>
                <a:rPr lang="en-US" altLang="zh-CN" b="1">
                  <a:latin typeface="+mj-lt"/>
                </a:rPr>
                <a:t>[0]</a:t>
              </a:r>
            </a:p>
          </p:txBody>
        </p:sp>
        <p:sp>
          <p:nvSpPr>
            <p:cNvPr id="35905" name="Rectangle 107">
              <a:extLst>
                <a:ext uri="{FF2B5EF4-FFF2-40B4-BE49-F238E27FC236}">
                  <a16:creationId xmlns:a16="http://schemas.microsoft.com/office/drawing/2014/main" id="{E6957AF8-E45E-4931-9AAB-1C04C0116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1148"/>
              <a:ext cx="2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>
                  <a:latin typeface="+mj-lt"/>
                </a:rPr>
                <a:t>X</a:t>
              </a:r>
              <a:r>
                <a:rPr lang="en-US" altLang="zh-CN" b="1">
                  <a:latin typeface="+mj-lt"/>
                </a:rPr>
                <a:t>[6]</a:t>
              </a:r>
            </a:p>
          </p:txBody>
        </p:sp>
        <p:sp>
          <p:nvSpPr>
            <p:cNvPr id="35906" name="Rectangle 108">
              <a:extLst>
                <a:ext uri="{FF2B5EF4-FFF2-40B4-BE49-F238E27FC236}">
                  <a16:creationId xmlns:a16="http://schemas.microsoft.com/office/drawing/2014/main" id="{956B719E-DA84-42E3-9A1D-E4CACA42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392"/>
              <a:ext cx="2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>
                  <a:latin typeface="+mj-lt"/>
                </a:rPr>
                <a:t>X</a:t>
              </a:r>
              <a:r>
                <a:rPr lang="en-US" altLang="zh-CN" b="1">
                  <a:latin typeface="+mj-lt"/>
                </a:rPr>
                <a:t>[2]</a:t>
              </a:r>
            </a:p>
          </p:txBody>
        </p:sp>
        <p:sp>
          <p:nvSpPr>
            <p:cNvPr id="35907" name="Rectangle 109">
              <a:extLst>
                <a:ext uri="{FF2B5EF4-FFF2-40B4-BE49-F238E27FC236}">
                  <a16:creationId xmlns:a16="http://schemas.microsoft.com/office/drawing/2014/main" id="{BCECFDA1-9941-420A-8B08-5395B8AF0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770"/>
              <a:ext cx="2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>
                  <a:latin typeface="+mj-lt"/>
                </a:rPr>
                <a:t>X</a:t>
              </a:r>
              <a:r>
                <a:rPr lang="en-US" altLang="zh-CN" b="1">
                  <a:latin typeface="+mj-lt"/>
                </a:rPr>
                <a:t>[4]</a:t>
              </a:r>
            </a:p>
          </p:txBody>
        </p:sp>
      </p:grpSp>
      <p:grpSp>
        <p:nvGrpSpPr>
          <p:cNvPr id="19" name="Group 106">
            <a:extLst>
              <a:ext uri="{FF2B5EF4-FFF2-40B4-BE49-F238E27FC236}">
                <a16:creationId xmlns:a16="http://schemas.microsoft.com/office/drawing/2014/main" id="{5AFFC939-F569-4B36-B093-43FE48ACCD76}"/>
              </a:ext>
            </a:extLst>
          </p:cNvPr>
          <p:cNvGrpSpPr>
            <a:grpSpLocks/>
          </p:cNvGrpSpPr>
          <p:nvPr/>
        </p:nvGrpSpPr>
        <p:grpSpPr bwMode="auto">
          <a:xfrm>
            <a:off x="4700588" y="4184650"/>
            <a:ext cx="2706687" cy="2239963"/>
            <a:chOff x="0" y="0"/>
            <a:chExt cx="1705" cy="1411"/>
          </a:xfrm>
        </p:grpSpPr>
        <p:sp>
          <p:nvSpPr>
            <p:cNvPr id="35884" name="Rectangle 111">
              <a:extLst>
                <a:ext uri="{FF2B5EF4-FFF2-40B4-BE49-F238E27FC236}">
                  <a16:creationId xmlns:a16="http://schemas.microsoft.com/office/drawing/2014/main" id="{08076140-47AA-4DCB-A30F-EA000BD40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2" cy="14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885" name="Rectangle 112">
              <a:extLst>
                <a:ext uri="{FF2B5EF4-FFF2-40B4-BE49-F238E27FC236}">
                  <a16:creationId xmlns:a16="http://schemas.microsoft.com/office/drawing/2014/main" id="{C6A2A969-E819-4112-AFD6-6EC56B72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" y="449"/>
              <a:ext cx="32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2700" b="1">
                  <a:latin typeface="+mj-lt"/>
                </a:rPr>
                <a:t>4点</a:t>
              </a:r>
            </a:p>
          </p:txBody>
        </p:sp>
        <p:sp>
          <p:nvSpPr>
            <p:cNvPr id="35886" name="Rectangle 113">
              <a:extLst>
                <a:ext uri="{FF2B5EF4-FFF2-40B4-BE49-F238E27FC236}">
                  <a16:creationId xmlns:a16="http://schemas.microsoft.com/office/drawing/2014/main" id="{8BFD39DE-1B39-4703-83DC-9567E710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706"/>
              <a:ext cx="43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latin typeface="+mj-lt"/>
                </a:rPr>
                <a:t>DFT</a:t>
              </a:r>
              <a:endParaRPr lang="en-US" altLang="zh-CN" b="1">
                <a:latin typeface="+mj-lt"/>
              </a:endParaRPr>
            </a:p>
          </p:txBody>
        </p:sp>
        <p:grpSp>
          <p:nvGrpSpPr>
            <p:cNvPr id="41007" name="Group 110">
              <a:extLst>
                <a:ext uri="{FF2B5EF4-FFF2-40B4-BE49-F238E27FC236}">
                  <a16:creationId xmlns:a16="http://schemas.microsoft.com/office/drawing/2014/main" id="{9C1BDD46-A79B-4884-84E0-9BA4E93342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" y="85"/>
              <a:ext cx="498" cy="1212"/>
              <a:chOff x="0" y="0"/>
              <a:chExt cx="498" cy="1212"/>
            </a:xfrm>
          </p:grpSpPr>
          <p:sp>
            <p:nvSpPr>
              <p:cNvPr id="35892" name="未知">
                <a:extLst>
                  <a:ext uri="{FF2B5EF4-FFF2-40B4-BE49-F238E27FC236}">
                    <a16:creationId xmlns:a16="http://schemas.microsoft.com/office/drawing/2014/main" id="{A69E2F43-C50F-463C-BB13-1C0D220D5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6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93" name="未知">
                <a:extLst>
                  <a:ext uri="{FF2B5EF4-FFF2-40B4-BE49-F238E27FC236}">
                    <a16:creationId xmlns:a16="http://schemas.microsoft.com/office/drawing/2014/main" id="{A46B1520-A987-4DC1-A006-8456DC21A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0"/>
                <a:ext cx="72" cy="79"/>
              </a:xfrm>
              <a:custGeom>
                <a:avLst/>
                <a:gdLst>
                  <a:gd name="T0" fmla="*/ 0 w 72"/>
                  <a:gd name="T1" fmla="*/ 0 h 79"/>
                  <a:gd name="T2" fmla="*/ 72 w 72"/>
                  <a:gd name="T3" fmla="*/ 36 h 79"/>
                  <a:gd name="T4" fmla="*/ 0 w 72"/>
                  <a:gd name="T5" fmla="*/ 79 h 79"/>
                  <a:gd name="T6" fmla="*/ 0 w 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9"/>
                  <a:gd name="T14" fmla="*/ 72 w 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9">
                    <a:moveTo>
                      <a:pt x="0" y="0"/>
                    </a:moveTo>
                    <a:lnTo>
                      <a:pt x="72" y="36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94" name="未知">
                <a:extLst>
                  <a:ext uri="{FF2B5EF4-FFF2-40B4-BE49-F238E27FC236}">
                    <a16:creationId xmlns:a16="http://schemas.microsoft.com/office/drawing/2014/main" id="{CB6973C4-B963-48C1-97ED-AA3999055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21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95" name="未知">
                <a:extLst>
                  <a:ext uri="{FF2B5EF4-FFF2-40B4-BE49-F238E27FC236}">
                    <a16:creationId xmlns:a16="http://schemas.microsoft.com/office/drawing/2014/main" id="{DA6C284A-38CB-4E8E-9CF9-BD20CAB7F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385"/>
                <a:ext cx="72" cy="71"/>
              </a:xfrm>
              <a:custGeom>
                <a:avLst/>
                <a:gdLst>
                  <a:gd name="T0" fmla="*/ 0 w 72"/>
                  <a:gd name="T1" fmla="*/ 0 h 71"/>
                  <a:gd name="T2" fmla="*/ 72 w 72"/>
                  <a:gd name="T3" fmla="*/ 36 h 71"/>
                  <a:gd name="T4" fmla="*/ 0 w 72"/>
                  <a:gd name="T5" fmla="*/ 71 h 71"/>
                  <a:gd name="T6" fmla="*/ 0 w 72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1"/>
                  <a:gd name="T14" fmla="*/ 72 w 72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1">
                    <a:moveTo>
                      <a:pt x="0" y="0"/>
                    </a:moveTo>
                    <a:lnTo>
                      <a:pt x="72" y="36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96" name="未知">
                <a:extLst>
                  <a:ext uri="{FF2B5EF4-FFF2-40B4-BE49-F238E27FC236}">
                    <a16:creationId xmlns:a16="http://schemas.microsoft.com/office/drawing/2014/main" id="{269AC37D-218A-4FC9-8080-A441A480C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176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97" name="未知">
                <a:extLst>
                  <a:ext uri="{FF2B5EF4-FFF2-40B4-BE49-F238E27FC236}">
                    <a16:creationId xmlns:a16="http://schemas.microsoft.com/office/drawing/2014/main" id="{77789CB1-43AE-4640-BF87-1DBD2ED6F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1141"/>
                <a:ext cx="72" cy="71"/>
              </a:xfrm>
              <a:custGeom>
                <a:avLst/>
                <a:gdLst>
                  <a:gd name="T0" fmla="*/ 0 w 72"/>
                  <a:gd name="T1" fmla="*/ 0 h 71"/>
                  <a:gd name="T2" fmla="*/ 72 w 72"/>
                  <a:gd name="T3" fmla="*/ 35 h 71"/>
                  <a:gd name="T4" fmla="*/ 0 w 72"/>
                  <a:gd name="T5" fmla="*/ 71 h 71"/>
                  <a:gd name="T6" fmla="*/ 0 w 72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1"/>
                  <a:gd name="T14" fmla="*/ 72 w 72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1">
                    <a:moveTo>
                      <a:pt x="0" y="0"/>
                    </a:moveTo>
                    <a:lnTo>
                      <a:pt x="72" y="35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98" name="未知">
                <a:extLst>
                  <a:ext uri="{FF2B5EF4-FFF2-40B4-BE49-F238E27FC236}">
                    <a16:creationId xmlns:a16="http://schemas.microsoft.com/office/drawing/2014/main" id="{B59092CD-87A8-40D5-90DD-C2B240E88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98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99" name="未知">
                <a:extLst>
                  <a:ext uri="{FF2B5EF4-FFF2-40B4-BE49-F238E27FC236}">
                    <a16:creationId xmlns:a16="http://schemas.microsoft.com/office/drawing/2014/main" id="{C39B5146-F81A-496F-A618-530673C97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763"/>
                <a:ext cx="72" cy="71"/>
              </a:xfrm>
              <a:custGeom>
                <a:avLst/>
                <a:gdLst>
                  <a:gd name="T0" fmla="*/ 0 w 72"/>
                  <a:gd name="T1" fmla="*/ 0 h 71"/>
                  <a:gd name="T2" fmla="*/ 72 w 72"/>
                  <a:gd name="T3" fmla="*/ 35 h 71"/>
                  <a:gd name="T4" fmla="*/ 0 w 72"/>
                  <a:gd name="T5" fmla="*/ 71 h 71"/>
                  <a:gd name="T6" fmla="*/ 0 w 72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1"/>
                  <a:gd name="T14" fmla="*/ 72 w 72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1">
                    <a:moveTo>
                      <a:pt x="0" y="0"/>
                    </a:moveTo>
                    <a:lnTo>
                      <a:pt x="72" y="35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sp>
          <p:nvSpPr>
            <p:cNvPr id="35888" name="Rectangle 123">
              <a:extLst>
                <a:ext uri="{FF2B5EF4-FFF2-40B4-BE49-F238E27FC236}">
                  <a16:creationId xmlns:a16="http://schemas.microsoft.com/office/drawing/2014/main" id="{8E8811BE-0EA4-456D-A03F-C3EA79D64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7"/>
              <a:ext cx="2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>
                  <a:latin typeface="+mj-lt"/>
                </a:rPr>
                <a:t>X</a:t>
              </a:r>
              <a:r>
                <a:rPr lang="en-US" altLang="zh-CN" b="1">
                  <a:latin typeface="+mj-lt"/>
                </a:rPr>
                <a:t>[1]</a:t>
              </a:r>
            </a:p>
          </p:txBody>
        </p:sp>
        <p:sp>
          <p:nvSpPr>
            <p:cNvPr id="35889" name="Rectangle 124">
              <a:extLst>
                <a:ext uri="{FF2B5EF4-FFF2-40B4-BE49-F238E27FC236}">
                  <a16:creationId xmlns:a16="http://schemas.microsoft.com/office/drawing/2014/main" id="{F52AC49D-9A81-4B45-8F7E-777DA0A74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385"/>
              <a:ext cx="2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>
                  <a:latin typeface="+mj-lt"/>
                </a:rPr>
                <a:t>X</a:t>
              </a:r>
              <a:r>
                <a:rPr lang="en-US" altLang="zh-CN" b="1">
                  <a:latin typeface="+mj-lt"/>
                </a:rPr>
                <a:t>[3]</a:t>
              </a:r>
            </a:p>
          </p:txBody>
        </p:sp>
        <p:sp>
          <p:nvSpPr>
            <p:cNvPr id="35890" name="Rectangle 125">
              <a:extLst>
                <a:ext uri="{FF2B5EF4-FFF2-40B4-BE49-F238E27FC236}">
                  <a16:creationId xmlns:a16="http://schemas.microsoft.com/office/drawing/2014/main" id="{42899C08-8354-4FA9-87B2-216FA3A98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770"/>
              <a:ext cx="2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>
                  <a:latin typeface="+mj-lt"/>
                </a:rPr>
                <a:t>X</a:t>
              </a:r>
              <a:r>
                <a:rPr lang="en-US" altLang="zh-CN" b="1">
                  <a:latin typeface="+mj-lt"/>
                </a:rPr>
                <a:t>[5]</a:t>
              </a:r>
            </a:p>
          </p:txBody>
        </p:sp>
        <p:sp>
          <p:nvSpPr>
            <p:cNvPr id="35891" name="Rectangle 126">
              <a:extLst>
                <a:ext uri="{FF2B5EF4-FFF2-40B4-BE49-F238E27FC236}">
                  <a16:creationId xmlns:a16="http://schemas.microsoft.com/office/drawing/2014/main" id="{EA456B45-81A8-406E-9EC9-90D6CC45D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1148"/>
              <a:ext cx="2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b="1" i="1">
                  <a:latin typeface="+mj-lt"/>
                </a:rPr>
                <a:t>X</a:t>
              </a:r>
              <a:r>
                <a:rPr lang="en-US" altLang="zh-CN" b="1">
                  <a:latin typeface="+mj-lt"/>
                </a:rPr>
                <a:t>[7]</a:t>
              </a:r>
            </a:p>
          </p:txBody>
        </p:sp>
      </p:grpSp>
      <p:sp>
        <p:nvSpPr>
          <p:cNvPr id="27771" name="Rectangle 84">
            <a:extLst>
              <a:ext uri="{FF2B5EF4-FFF2-40B4-BE49-F238E27FC236}">
                <a16:creationId xmlns:a16="http://schemas.microsoft.com/office/drawing/2014/main" id="{4208700D-8191-4950-B8E8-D8BBD36D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8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点基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2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频率抽取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FFT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算法流图</a:t>
            </a:r>
          </a:p>
        </p:txBody>
      </p:sp>
      <p:grpSp>
        <p:nvGrpSpPr>
          <p:cNvPr id="40973" name="Group 124">
            <a:extLst>
              <a:ext uri="{FF2B5EF4-FFF2-40B4-BE49-F238E27FC236}">
                <a16:creationId xmlns:a16="http://schemas.microsoft.com/office/drawing/2014/main" id="{91DCCB58-822F-40AA-B496-FA138FB2AD2C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292225"/>
            <a:ext cx="8828087" cy="128588"/>
            <a:chOff x="0" y="0"/>
            <a:chExt cx="5561" cy="81"/>
          </a:xfrm>
        </p:grpSpPr>
        <p:pic>
          <p:nvPicPr>
            <p:cNvPr id="41002" name="Rectangle 85">
              <a:extLst>
                <a:ext uri="{FF2B5EF4-FFF2-40B4-BE49-F238E27FC236}">
                  <a16:creationId xmlns:a16="http://schemas.microsoft.com/office/drawing/2014/main" id="{D67D6AC8-1D26-4FF8-AD2A-56BBE47B1CB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83" name="Text Box 83">
              <a:extLst>
                <a:ext uri="{FF2B5EF4-FFF2-40B4-BE49-F238E27FC236}">
                  <a16:creationId xmlns:a16="http://schemas.microsoft.com/office/drawing/2014/main" id="{F4BC788E-54DA-4E20-AED2-DAE929ABF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2"/>
              <a:ext cx="555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22" name="Group 127">
            <a:extLst>
              <a:ext uri="{FF2B5EF4-FFF2-40B4-BE49-F238E27FC236}">
                <a16:creationId xmlns:a16="http://schemas.microsoft.com/office/drawing/2014/main" id="{C192C093-8E21-4D24-B9FB-E4AB4A2E66E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600200"/>
            <a:ext cx="790575" cy="2233613"/>
            <a:chOff x="0" y="0"/>
            <a:chExt cx="1245" cy="3517"/>
          </a:xfrm>
        </p:grpSpPr>
        <p:grpSp>
          <p:nvGrpSpPr>
            <p:cNvPr id="40989" name="Group 128">
              <a:extLst>
                <a:ext uri="{FF2B5EF4-FFF2-40B4-BE49-F238E27FC236}">
                  <a16:creationId xmlns:a16="http://schemas.microsoft.com/office/drawing/2014/main" id="{26A06223-A09D-48CD-BE80-9470FC2E8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05"/>
              <a:ext cx="1245" cy="3012"/>
              <a:chOff x="0" y="0"/>
              <a:chExt cx="498" cy="1205"/>
            </a:xfrm>
          </p:grpSpPr>
          <p:sp>
            <p:nvSpPr>
              <p:cNvPr id="35874" name="未知">
                <a:extLst>
                  <a:ext uri="{FF2B5EF4-FFF2-40B4-BE49-F238E27FC236}">
                    <a16:creationId xmlns:a16="http://schemas.microsoft.com/office/drawing/2014/main" id="{BBBAB622-782E-4861-B120-906CEAC10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6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ap="flat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75" name="未知">
                <a:extLst>
                  <a:ext uri="{FF2B5EF4-FFF2-40B4-BE49-F238E27FC236}">
                    <a16:creationId xmlns:a16="http://schemas.microsoft.com/office/drawing/2014/main" id="{1B3E02A6-8829-4F13-B0BB-4DA829FB2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0"/>
                <a:ext cx="72" cy="72"/>
              </a:xfrm>
              <a:custGeom>
                <a:avLst/>
                <a:gdLst>
                  <a:gd name="T0" fmla="*/ 0 w 72"/>
                  <a:gd name="T1" fmla="*/ 0 h 72"/>
                  <a:gd name="T2" fmla="*/ 72 w 72"/>
                  <a:gd name="T3" fmla="*/ 36 h 72"/>
                  <a:gd name="T4" fmla="*/ 0 w 72"/>
                  <a:gd name="T5" fmla="*/ 72 h 72"/>
                  <a:gd name="T6" fmla="*/ 0 w 72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2"/>
                  <a:gd name="T14" fmla="*/ 72 w 72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2">
                    <a:moveTo>
                      <a:pt x="0" y="0"/>
                    </a:moveTo>
                    <a:lnTo>
                      <a:pt x="72" y="36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76" name="未知">
                <a:extLst>
                  <a:ext uri="{FF2B5EF4-FFF2-40B4-BE49-F238E27FC236}">
                    <a16:creationId xmlns:a16="http://schemas.microsoft.com/office/drawing/2014/main" id="{84A05100-6CB9-48C3-B519-7253EB0F0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14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ap="flat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77" name="未知">
                <a:extLst>
                  <a:ext uri="{FF2B5EF4-FFF2-40B4-BE49-F238E27FC236}">
                    <a16:creationId xmlns:a16="http://schemas.microsoft.com/office/drawing/2014/main" id="{441A0C9E-5EF9-4AEF-81A8-9EE4F200D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378"/>
                <a:ext cx="72" cy="71"/>
              </a:xfrm>
              <a:custGeom>
                <a:avLst/>
                <a:gdLst>
                  <a:gd name="T0" fmla="*/ 0 w 72"/>
                  <a:gd name="T1" fmla="*/ 0 h 71"/>
                  <a:gd name="T2" fmla="*/ 72 w 72"/>
                  <a:gd name="T3" fmla="*/ 36 h 71"/>
                  <a:gd name="T4" fmla="*/ 0 w 72"/>
                  <a:gd name="T5" fmla="*/ 71 h 71"/>
                  <a:gd name="T6" fmla="*/ 0 w 72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1"/>
                  <a:gd name="T14" fmla="*/ 72 w 72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1">
                    <a:moveTo>
                      <a:pt x="0" y="0"/>
                    </a:moveTo>
                    <a:lnTo>
                      <a:pt x="72" y="36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78" name="未知">
                <a:extLst>
                  <a:ext uri="{FF2B5EF4-FFF2-40B4-BE49-F238E27FC236}">
                    <a16:creationId xmlns:a16="http://schemas.microsoft.com/office/drawing/2014/main" id="{52514B5F-D44C-46D6-8230-E8AE69129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91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ap="flat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79" name="未知">
                <a:extLst>
                  <a:ext uri="{FF2B5EF4-FFF2-40B4-BE49-F238E27FC236}">
                    <a16:creationId xmlns:a16="http://schemas.microsoft.com/office/drawing/2014/main" id="{5C9E6984-3319-4A1F-ADB3-586E7BB8C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756"/>
                <a:ext cx="72" cy="71"/>
              </a:xfrm>
              <a:custGeom>
                <a:avLst/>
                <a:gdLst>
                  <a:gd name="T0" fmla="*/ 0 w 72"/>
                  <a:gd name="T1" fmla="*/ 0 h 71"/>
                  <a:gd name="T2" fmla="*/ 72 w 72"/>
                  <a:gd name="T3" fmla="*/ 35 h 71"/>
                  <a:gd name="T4" fmla="*/ 0 w 72"/>
                  <a:gd name="T5" fmla="*/ 71 h 71"/>
                  <a:gd name="T6" fmla="*/ 0 w 72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1"/>
                  <a:gd name="T14" fmla="*/ 72 w 72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1">
                    <a:moveTo>
                      <a:pt x="0" y="0"/>
                    </a:moveTo>
                    <a:lnTo>
                      <a:pt x="72" y="35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80" name="未知">
                <a:extLst>
                  <a:ext uri="{FF2B5EF4-FFF2-40B4-BE49-F238E27FC236}">
                    <a16:creationId xmlns:a16="http://schemas.microsoft.com/office/drawing/2014/main" id="{A8B631DC-E105-4E80-9F61-1AF6310E8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169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ap="flat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81" name="未知">
                <a:extLst>
                  <a:ext uri="{FF2B5EF4-FFF2-40B4-BE49-F238E27FC236}">
                    <a16:creationId xmlns:a16="http://schemas.microsoft.com/office/drawing/2014/main" id="{EEEDB326-EDAB-464B-A524-4CD528869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1134"/>
                <a:ext cx="72" cy="71"/>
              </a:xfrm>
              <a:custGeom>
                <a:avLst/>
                <a:gdLst>
                  <a:gd name="T0" fmla="*/ 0 w 72"/>
                  <a:gd name="T1" fmla="*/ 0 h 71"/>
                  <a:gd name="T2" fmla="*/ 72 w 72"/>
                  <a:gd name="T3" fmla="*/ 35 h 71"/>
                  <a:gd name="T4" fmla="*/ 0 w 72"/>
                  <a:gd name="T5" fmla="*/ 71 h 71"/>
                  <a:gd name="T6" fmla="*/ 0 w 72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1"/>
                  <a:gd name="T14" fmla="*/ 72 w 72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1">
                    <a:moveTo>
                      <a:pt x="0" y="0"/>
                    </a:moveTo>
                    <a:lnTo>
                      <a:pt x="72" y="35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sp>
          <p:nvSpPr>
            <p:cNvPr id="35870" name="Rectangle 106">
              <a:extLst>
                <a:ext uri="{FF2B5EF4-FFF2-40B4-BE49-F238E27FC236}">
                  <a16:creationId xmlns:a16="http://schemas.microsoft.com/office/drawing/2014/main" id="{BFAF7F2B-E5EB-429D-B3C7-D9F8C49B2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0"/>
              <a:ext cx="727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b="1" i="1" dirty="0">
                  <a:latin typeface="+mj-lt"/>
                </a:rPr>
                <a:t>x</a:t>
              </a:r>
              <a:r>
                <a:rPr lang="zh-CN" altLang="en-US" b="1" baseline="-25000" dirty="0">
                  <a:latin typeface="+mj-lt"/>
                </a:rPr>
                <a:t>1</a:t>
              </a:r>
              <a:r>
                <a:rPr lang="en-US" altLang="zh-CN" b="1" dirty="0">
                  <a:latin typeface="+mj-lt"/>
                </a:rPr>
                <a:t>[0]</a:t>
              </a:r>
            </a:p>
          </p:txBody>
        </p:sp>
        <p:sp>
          <p:nvSpPr>
            <p:cNvPr id="35871" name="Rectangle 107">
              <a:extLst>
                <a:ext uri="{FF2B5EF4-FFF2-40B4-BE49-F238E27FC236}">
                  <a16:creationId xmlns:a16="http://schemas.microsoft.com/office/drawing/2014/main" id="{0BC49768-BC89-47E2-A810-31024658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2835"/>
              <a:ext cx="727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b="1" i="1">
                  <a:latin typeface="+mj-lt"/>
                </a:rPr>
                <a:t>x</a:t>
              </a:r>
              <a:r>
                <a:rPr lang="zh-CN" altLang="en-US" b="1" baseline="-25000">
                  <a:latin typeface="+mj-lt"/>
                  <a:sym typeface="Arial" charset="0"/>
                </a:rPr>
                <a:t>1</a:t>
              </a:r>
              <a:r>
                <a:rPr lang="en-US" altLang="zh-CN" b="1">
                  <a:latin typeface="+mj-lt"/>
                </a:rPr>
                <a:t>[</a:t>
              </a:r>
              <a:r>
                <a:rPr lang="zh-CN" altLang="en-US" b="1">
                  <a:latin typeface="+mj-lt"/>
                </a:rPr>
                <a:t>3</a:t>
              </a:r>
              <a:r>
                <a:rPr lang="en-US" altLang="zh-CN" b="1">
                  <a:latin typeface="+mj-lt"/>
                </a:rPr>
                <a:t>]</a:t>
              </a:r>
            </a:p>
          </p:txBody>
        </p:sp>
        <p:sp>
          <p:nvSpPr>
            <p:cNvPr id="35872" name="Rectangle 108">
              <a:extLst>
                <a:ext uri="{FF2B5EF4-FFF2-40B4-BE49-F238E27FC236}">
                  <a16:creationId xmlns:a16="http://schemas.microsoft.com/office/drawing/2014/main" id="{8F228CCA-3959-44B9-A3B3-8A7BBFC0A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945"/>
              <a:ext cx="727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b="1" i="1">
                  <a:latin typeface="+mj-lt"/>
                </a:rPr>
                <a:t>x</a:t>
              </a:r>
              <a:r>
                <a:rPr lang="zh-CN" altLang="en-US" b="1" baseline="-25000">
                  <a:latin typeface="+mj-lt"/>
                </a:rPr>
                <a:t>1</a:t>
              </a:r>
              <a:r>
                <a:rPr lang="en-US" altLang="zh-CN" b="1">
                  <a:latin typeface="+mj-lt"/>
                </a:rPr>
                <a:t>[</a:t>
              </a:r>
              <a:r>
                <a:rPr lang="zh-CN" altLang="en-US" b="1">
                  <a:latin typeface="+mj-lt"/>
                </a:rPr>
                <a:t>1</a:t>
              </a:r>
              <a:r>
                <a:rPr lang="en-US" altLang="zh-CN" b="1">
                  <a:latin typeface="+mj-lt"/>
                </a:rPr>
                <a:t>]</a:t>
              </a:r>
            </a:p>
          </p:txBody>
        </p:sp>
        <p:sp>
          <p:nvSpPr>
            <p:cNvPr id="35873" name="Rectangle 109">
              <a:extLst>
                <a:ext uri="{FF2B5EF4-FFF2-40B4-BE49-F238E27FC236}">
                  <a16:creationId xmlns:a16="http://schemas.microsoft.com/office/drawing/2014/main" id="{515BF6B7-C339-40AE-B531-9D9C4643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1890"/>
              <a:ext cx="727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b="1" i="1">
                  <a:latin typeface="+mj-lt"/>
                </a:rPr>
                <a:t>x</a:t>
              </a:r>
              <a:r>
                <a:rPr lang="zh-CN" altLang="en-US" b="1" baseline="-25000">
                  <a:latin typeface="+mj-lt"/>
                </a:rPr>
                <a:t>1</a:t>
              </a:r>
              <a:r>
                <a:rPr lang="en-US" altLang="zh-CN" b="1">
                  <a:latin typeface="+mj-lt"/>
                </a:rPr>
                <a:t>[</a:t>
              </a:r>
              <a:r>
                <a:rPr lang="zh-CN" altLang="en-US" b="1">
                  <a:latin typeface="+mj-lt"/>
                </a:rPr>
                <a:t>2</a:t>
              </a:r>
              <a:r>
                <a:rPr lang="en-US" altLang="zh-CN" b="1">
                  <a:latin typeface="+mj-lt"/>
                </a:rPr>
                <a:t>]</a:t>
              </a:r>
            </a:p>
          </p:txBody>
        </p:sp>
      </p:grpSp>
      <p:grpSp>
        <p:nvGrpSpPr>
          <p:cNvPr id="24" name="Group 141">
            <a:extLst>
              <a:ext uri="{FF2B5EF4-FFF2-40B4-BE49-F238E27FC236}">
                <a16:creationId xmlns:a16="http://schemas.microsoft.com/office/drawing/2014/main" id="{37036C9A-5A3E-4632-8502-B05E078DA13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998913"/>
            <a:ext cx="790575" cy="2244725"/>
            <a:chOff x="0" y="0"/>
            <a:chExt cx="1245" cy="3535"/>
          </a:xfrm>
        </p:grpSpPr>
        <p:grpSp>
          <p:nvGrpSpPr>
            <p:cNvPr id="40976" name="Group 142">
              <a:extLst>
                <a:ext uri="{FF2B5EF4-FFF2-40B4-BE49-F238E27FC236}">
                  <a16:creationId xmlns:a16="http://schemas.microsoft.com/office/drawing/2014/main" id="{2BF60912-2E95-41FB-9522-8AA909CB7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05"/>
              <a:ext cx="1245" cy="3030"/>
              <a:chOff x="0" y="0"/>
              <a:chExt cx="498" cy="1212"/>
            </a:xfrm>
          </p:grpSpPr>
          <p:sp>
            <p:nvSpPr>
              <p:cNvPr id="35861" name="未知">
                <a:extLst>
                  <a:ext uri="{FF2B5EF4-FFF2-40B4-BE49-F238E27FC236}">
                    <a16:creationId xmlns:a16="http://schemas.microsoft.com/office/drawing/2014/main" id="{A10C6E62-4C87-40D4-858B-CF998B719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6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ap="flat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62" name="未知">
                <a:extLst>
                  <a:ext uri="{FF2B5EF4-FFF2-40B4-BE49-F238E27FC236}">
                    <a16:creationId xmlns:a16="http://schemas.microsoft.com/office/drawing/2014/main" id="{F9DF17F7-416E-40CC-9632-EA517C503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0"/>
                <a:ext cx="72" cy="79"/>
              </a:xfrm>
              <a:custGeom>
                <a:avLst/>
                <a:gdLst>
                  <a:gd name="T0" fmla="*/ 0 w 72"/>
                  <a:gd name="T1" fmla="*/ 0 h 79"/>
                  <a:gd name="T2" fmla="*/ 72 w 72"/>
                  <a:gd name="T3" fmla="*/ 36 h 79"/>
                  <a:gd name="T4" fmla="*/ 0 w 72"/>
                  <a:gd name="T5" fmla="*/ 79 h 79"/>
                  <a:gd name="T6" fmla="*/ 0 w 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9"/>
                  <a:gd name="T14" fmla="*/ 72 w 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9">
                    <a:moveTo>
                      <a:pt x="0" y="0"/>
                    </a:moveTo>
                    <a:lnTo>
                      <a:pt x="72" y="36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63" name="未知">
                <a:extLst>
                  <a:ext uri="{FF2B5EF4-FFF2-40B4-BE49-F238E27FC236}">
                    <a16:creationId xmlns:a16="http://schemas.microsoft.com/office/drawing/2014/main" id="{89EFDFD9-E1DC-40F8-B03A-FFADA2132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21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ap="flat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64" name="未知">
                <a:extLst>
                  <a:ext uri="{FF2B5EF4-FFF2-40B4-BE49-F238E27FC236}">
                    <a16:creationId xmlns:a16="http://schemas.microsoft.com/office/drawing/2014/main" id="{B803B567-17D3-4B31-ABE2-9743C54CD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385"/>
                <a:ext cx="72" cy="71"/>
              </a:xfrm>
              <a:custGeom>
                <a:avLst/>
                <a:gdLst>
                  <a:gd name="T0" fmla="*/ 0 w 72"/>
                  <a:gd name="T1" fmla="*/ 0 h 71"/>
                  <a:gd name="T2" fmla="*/ 72 w 72"/>
                  <a:gd name="T3" fmla="*/ 36 h 71"/>
                  <a:gd name="T4" fmla="*/ 0 w 72"/>
                  <a:gd name="T5" fmla="*/ 71 h 71"/>
                  <a:gd name="T6" fmla="*/ 0 w 72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1"/>
                  <a:gd name="T14" fmla="*/ 72 w 72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1">
                    <a:moveTo>
                      <a:pt x="0" y="0"/>
                    </a:moveTo>
                    <a:lnTo>
                      <a:pt x="72" y="36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65" name="未知">
                <a:extLst>
                  <a:ext uri="{FF2B5EF4-FFF2-40B4-BE49-F238E27FC236}">
                    <a16:creationId xmlns:a16="http://schemas.microsoft.com/office/drawing/2014/main" id="{728899A8-115A-48A4-A135-2F0BF84E6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176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ap="flat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66" name="未知">
                <a:extLst>
                  <a:ext uri="{FF2B5EF4-FFF2-40B4-BE49-F238E27FC236}">
                    <a16:creationId xmlns:a16="http://schemas.microsoft.com/office/drawing/2014/main" id="{F3FC6BFC-4C9E-40C5-92F9-B52BC13C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1141"/>
                <a:ext cx="72" cy="71"/>
              </a:xfrm>
              <a:custGeom>
                <a:avLst/>
                <a:gdLst>
                  <a:gd name="T0" fmla="*/ 0 w 72"/>
                  <a:gd name="T1" fmla="*/ 0 h 71"/>
                  <a:gd name="T2" fmla="*/ 72 w 72"/>
                  <a:gd name="T3" fmla="*/ 35 h 71"/>
                  <a:gd name="T4" fmla="*/ 0 w 72"/>
                  <a:gd name="T5" fmla="*/ 71 h 71"/>
                  <a:gd name="T6" fmla="*/ 0 w 72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1"/>
                  <a:gd name="T14" fmla="*/ 72 w 72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1">
                    <a:moveTo>
                      <a:pt x="0" y="0"/>
                    </a:moveTo>
                    <a:lnTo>
                      <a:pt x="72" y="35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67" name="未知">
                <a:extLst>
                  <a:ext uri="{FF2B5EF4-FFF2-40B4-BE49-F238E27FC236}">
                    <a16:creationId xmlns:a16="http://schemas.microsoft.com/office/drawing/2014/main" id="{41A5D5FE-8248-40E7-B59D-667416136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98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  <a:gd name="T4" fmla="*/ 0 w 498"/>
                  <a:gd name="T5" fmla="*/ 0 h 1"/>
                  <a:gd name="T6" fmla="*/ 285 w 49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1"/>
                  <a:gd name="T14" fmla="*/ 498 w 49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lnTo>
                      <a:pt x="285" y="0"/>
                    </a:lnTo>
                  </a:path>
                </a:pathLst>
              </a:custGeom>
              <a:noFill/>
              <a:ln w="11113" cap="flat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35868" name="未知">
                <a:extLst>
                  <a:ext uri="{FF2B5EF4-FFF2-40B4-BE49-F238E27FC236}">
                    <a16:creationId xmlns:a16="http://schemas.microsoft.com/office/drawing/2014/main" id="{52E8A5FF-71F5-448B-842A-1E6FDA668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763"/>
                <a:ext cx="72" cy="71"/>
              </a:xfrm>
              <a:custGeom>
                <a:avLst/>
                <a:gdLst>
                  <a:gd name="T0" fmla="*/ 0 w 72"/>
                  <a:gd name="T1" fmla="*/ 0 h 71"/>
                  <a:gd name="T2" fmla="*/ 72 w 72"/>
                  <a:gd name="T3" fmla="*/ 35 h 71"/>
                  <a:gd name="T4" fmla="*/ 0 w 72"/>
                  <a:gd name="T5" fmla="*/ 71 h 71"/>
                  <a:gd name="T6" fmla="*/ 0 w 72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71"/>
                  <a:gd name="T14" fmla="*/ 72 w 72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71">
                    <a:moveTo>
                      <a:pt x="0" y="0"/>
                    </a:moveTo>
                    <a:lnTo>
                      <a:pt x="72" y="35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sp>
          <p:nvSpPr>
            <p:cNvPr id="35857" name="Rectangle 123">
              <a:extLst>
                <a:ext uri="{FF2B5EF4-FFF2-40B4-BE49-F238E27FC236}">
                  <a16:creationId xmlns:a16="http://schemas.microsoft.com/office/drawing/2014/main" id="{2EE98FF0-D932-448C-ABE4-AFFD92193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0"/>
              <a:ext cx="727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b="1" i="1">
                  <a:latin typeface="+mj-lt"/>
                </a:rPr>
                <a:t>x</a:t>
              </a:r>
              <a:r>
                <a:rPr lang="zh-CN" altLang="en-US" b="1" baseline="-25000">
                  <a:latin typeface="+mj-lt"/>
                  <a:sym typeface="Arial" charset="0"/>
                </a:rPr>
                <a:t>2</a:t>
              </a:r>
              <a:r>
                <a:rPr lang="en-US" altLang="zh-CN" b="1">
                  <a:latin typeface="+mj-lt"/>
                </a:rPr>
                <a:t>[</a:t>
              </a:r>
              <a:r>
                <a:rPr lang="zh-CN" altLang="en-US" b="1">
                  <a:latin typeface="+mj-lt"/>
                </a:rPr>
                <a:t>0</a:t>
              </a:r>
              <a:r>
                <a:rPr lang="en-US" altLang="zh-CN" b="1">
                  <a:latin typeface="+mj-lt"/>
                </a:rPr>
                <a:t>]</a:t>
              </a:r>
            </a:p>
          </p:txBody>
        </p:sp>
        <p:sp>
          <p:nvSpPr>
            <p:cNvPr id="35858" name="Rectangle 124">
              <a:extLst>
                <a:ext uri="{FF2B5EF4-FFF2-40B4-BE49-F238E27FC236}">
                  <a16:creationId xmlns:a16="http://schemas.microsoft.com/office/drawing/2014/main" id="{E41B038D-D2DD-411D-AB61-9EB50A483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945"/>
              <a:ext cx="727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b="1" i="1">
                  <a:latin typeface="+mj-lt"/>
                </a:rPr>
                <a:t>x</a:t>
              </a:r>
              <a:r>
                <a:rPr lang="zh-CN" altLang="en-US" b="1" baseline="-25000">
                  <a:latin typeface="+mj-lt"/>
                  <a:sym typeface="Arial" charset="0"/>
                </a:rPr>
                <a:t>2</a:t>
              </a:r>
              <a:r>
                <a:rPr lang="en-US" altLang="zh-CN" b="1">
                  <a:latin typeface="+mj-lt"/>
                </a:rPr>
                <a:t>[</a:t>
              </a:r>
              <a:r>
                <a:rPr lang="zh-CN" altLang="en-US" b="1">
                  <a:latin typeface="+mj-lt"/>
                </a:rPr>
                <a:t>1</a:t>
              </a:r>
              <a:r>
                <a:rPr lang="en-US" altLang="zh-CN" b="1">
                  <a:latin typeface="+mj-lt"/>
                </a:rPr>
                <a:t>]</a:t>
              </a:r>
            </a:p>
          </p:txBody>
        </p:sp>
        <p:sp>
          <p:nvSpPr>
            <p:cNvPr id="35859" name="Rectangle 125">
              <a:extLst>
                <a:ext uri="{FF2B5EF4-FFF2-40B4-BE49-F238E27FC236}">
                  <a16:creationId xmlns:a16="http://schemas.microsoft.com/office/drawing/2014/main" id="{59A06831-F0D1-498A-91D3-5635458AB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1907"/>
              <a:ext cx="727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b="1" i="1">
                  <a:latin typeface="+mj-lt"/>
                </a:rPr>
                <a:t>x</a:t>
              </a:r>
              <a:r>
                <a:rPr lang="zh-CN" altLang="en-US" b="1" baseline="-25000">
                  <a:latin typeface="+mj-lt"/>
                  <a:sym typeface="Arial" charset="0"/>
                </a:rPr>
                <a:t>2</a:t>
              </a:r>
              <a:r>
                <a:rPr lang="en-US" altLang="zh-CN" b="1">
                  <a:latin typeface="+mj-lt"/>
                </a:rPr>
                <a:t>[</a:t>
              </a:r>
              <a:r>
                <a:rPr lang="zh-CN" altLang="en-US" b="1">
                  <a:latin typeface="+mj-lt"/>
                </a:rPr>
                <a:t>2</a:t>
              </a:r>
              <a:r>
                <a:rPr lang="en-US" altLang="zh-CN" b="1">
                  <a:latin typeface="+mj-lt"/>
                </a:rPr>
                <a:t>]</a:t>
              </a:r>
            </a:p>
          </p:txBody>
        </p:sp>
        <p:sp>
          <p:nvSpPr>
            <p:cNvPr id="35860" name="Rectangle 126">
              <a:extLst>
                <a:ext uri="{FF2B5EF4-FFF2-40B4-BE49-F238E27FC236}">
                  <a16:creationId xmlns:a16="http://schemas.microsoft.com/office/drawing/2014/main" id="{F083F11B-4912-4586-A01D-61FB875A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2852"/>
              <a:ext cx="727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b="1" i="1">
                  <a:latin typeface="+mj-lt"/>
                </a:rPr>
                <a:t>x</a:t>
              </a:r>
              <a:r>
                <a:rPr lang="zh-CN" altLang="en-US" b="1" baseline="-25000">
                  <a:latin typeface="+mj-lt"/>
                  <a:sym typeface="Arial" charset="0"/>
                </a:rPr>
                <a:t>2</a:t>
              </a:r>
              <a:r>
                <a:rPr lang="en-US" altLang="zh-CN" b="1">
                  <a:latin typeface="+mj-lt"/>
                </a:rPr>
                <a:t>[</a:t>
              </a:r>
              <a:r>
                <a:rPr lang="zh-CN" altLang="en-US" b="1">
                  <a:latin typeface="+mj-lt"/>
                </a:rPr>
                <a:t>3</a:t>
              </a:r>
              <a:r>
                <a:rPr lang="en-US" altLang="zh-CN" b="1">
                  <a:latin typeface="+mj-lt"/>
                </a:rPr>
                <a:t>]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1">
            <a:extLst>
              <a:ext uri="{FF2B5EF4-FFF2-40B4-BE49-F238E27FC236}">
                <a16:creationId xmlns:a16="http://schemas.microsoft.com/office/drawing/2014/main" id="{1F1C9CC4-9015-4C63-A59B-BF766EC2D10C}"/>
              </a:ext>
            </a:extLst>
          </p:cNvPr>
          <p:cNvGrpSpPr>
            <a:grpSpLocks/>
          </p:cNvGrpSpPr>
          <p:nvPr/>
        </p:nvGrpSpPr>
        <p:grpSpPr bwMode="auto">
          <a:xfrm>
            <a:off x="5788025" y="3200400"/>
            <a:ext cx="460375" cy="517525"/>
            <a:chOff x="0" y="0"/>
            <a:chExt cx="290" cy="326"/>
          </a:xfrm>
        </p:grpSpPr>
        <p:sp>
          <p:nvSpPr>
            <p:cNvPr id="204" name="Rectangle 102">
              <a:extLst>
                <a:ext uri="{FF2B5EF4-FFF2-40B4-BE49-F238E27FC236}">
                  <a16:creationId xmlns:a16="http://schemas.microsoft.com/office/drawing/2014/main" id="{05DA2CBC-1DD8-452A-A49F-7781FA04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latin typeface="+mj-lt"/>
                </a:rPr>
                <a:t>2</a:t>
              </a:r>
              <a:endParaRPr lang="zh-CN" altLang="en-US" b="1" dirty="0">
                <a:latin typeface="+mj-lt"/>
              </a:endParaRPr>
            </a:p>
          </p:txBody>
        </p:sp>
        <p:sp>
          <p:nvSpPr>
            <p:cNvPr id="205" name="Rectangle 103">
              <a:extLst>
                <a:ext uri="{FF2B5EF4-FFF2-40B4-BE49-F238E27FC236}">
                  <a16:creationId xmlns:a16="http://schemas.microsoft.com/office/drawing/2014/main" id="{4573D642-3E32-482C-B4A4-BDB3FE184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152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06" name="Rectangle 104">
              <a:extLst>
                <a:ext uri="{FF2B5EF4-FFF2-40B4-BE49-F238E27FC236}">
                  <a16:creationId xmlns:a16="http://schemas.microsoft.com/office/drawing/2014/main" id="{7ACCED2A-BB67-4DFA-9438-A2A26C685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"/>
              <a:ext cx="19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</p:grpSp>
      <p:grpSp>
        <p:nvGrpSpPr>
          <p:cNvPr id="3" name="Group 97">
            <a:extLst>
              <a:ext uri="{FF2B5EF4-FFF2-40B4-BE49-F238E27FC236}">
                <a16:creationId xmlns:a16="http://schemas.microsoft.com/office/drawing/2014/main" id="{58C7A904-27C4-40DE-B710-18A44DD76F0D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438400"/>
            <a:ext cx="454025" cy="487363"/>
            <a:chOff x="0" y="0"/>
            <a:chExt cx="286" cy="307"/>
          </a:xfrm>
        </p:grpSpPr>
        <p:sp>
          <p:nvSpPr>
            <p:cNvPr id="200" name="Rectangle 98">
              <a:extLst>
                <a:ext uri="{FF2B5EF4-FFF2-40B4-BE49-F238E27FC236}">
                  <a16:creationId xmlns:a16="http://schemas.microsoft.com/office/drawing/2014/main" id="{256F5F2B-758E-4CBD-A9C7-242A89A3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latin typeface="+mj-lt"/>
                </a:rPr>
                <a:t>0</a:t>
              </a:r>
              <a:endParaRPr lang="zh-CN" altLang="en-US" b="1">
                <a:latin typeface="+mj-lt"/>
              </a:endParaRPr>
            </a:p>
          </p:txBody>
        </p:sp>
        <p:sp>
          <p:nvSpPr>
            <p:cNvPr id="201" name="Rectangle 99">
              <a:extLst>
                <a:ext uri="{FF2B5EF4-FFF2-40B4-BE49-F238E27FC236}">
                  <a16:creationId xmlns:a16="http://schemas.microsoft.com/office/drawing/2014/main" id="{ADD7C2D6-529A-433C-BB17-5A62AF193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" y="152"/>
              <a:ext cx="6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latin typeface="+mj-lt"/>
                </a:rPr>
                <a:t>8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202" name="Rectangle 100">
              <a:extLst>
                <a:ext uri="{FF2B5EF4-FFF2-40B4-BE49-F238E27FC236}">
                  <a16:creationId xmlns:a16="http://schemas.microsoft.com/office/drawing/2014/main" id="{2CAEF71D-7248-4AAE-8129-DC87855D7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"/>
              <a:ext cx="19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</p:grp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46CA572-9915-42F2-9A52-30042B41E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1303338"/>
            <a:ext cx="563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[0]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22C6174-7861-4C1E-86B9-3142B0A4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3435350"/>
            <a:ext cx="563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[6]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F6B607D2-307A-4AB4-9869-0572710AA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2009775"/>
            <a:ext cx="563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[4]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B146DBD5-2B40-463F-84E0-2AA0D7772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2716213"/>
            <a:ext cx="563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[2]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1416C48D-D155-45F6-804A-52537E28C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4141788"/>
            <a:ext cx="563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[1]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10324EA0-9F04-4709-A6B2-DA5BB77EE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4848225"/>
            <a:ext cx="563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[5]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2A9E76AF-C477-4E8C-9D41-676A2DB4E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5554663"/>
            <a:ext cx="563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[3]</a:t>
            </a:r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69B3EDED-363D-4DC1-B742-EC27381E2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6261100"/>
            <a:ext cx="563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[7]</a:t>
            </a:r>
          </a:p>
        </p:txBody>
      </p:sp>
      <p:grpSp>
        <p:nvGrpSpPr>
          <p:cNvPr id="41996" name="Group 10">
            <a:extLst>
              <a:ext uri="{FF2B5EF4-FFF2-40B4-BE49-F238E27FC236}">
                <a16:creationId xmlns:a16="http://schemas.microsoft.com/office/drawing/2014/main" id="{7793FF6D-89C2-4EAD-AC6B-DB6532C61718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1276350"/>
            <a:ext cx="3265487" cy="5505450"/>
            <a:chOff x="0" y="0"/>
            <a:chExt cx="2057" cy="3468"/>
          </a:xfrm>
        </p:grpSpPr>
        <p:sp>
          <p:nvSpPr>
            <p:cNvPr id="36990" name="未知">
              <a:extLst>
                <a:ext uri="{FF2B5EF4-FFF2-40B4-BE49-F238E27FC236}">
                  <a16:creationId xmlns:a16="http://schemas.microsoft.com/office/drawing/2014/main" id="{C918A0A2-791A-4F63-A1D8-15BF51099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613"/>
              <a:ext cx="1190" cy="1"/>
            </a:xfrm>
            <a:custGeom>
              <a:avLst/>
              <a:gdLst>
                <a:gd name="T0" fmla="*/ 0 w 1190"/>
                <a:gd name="T1" fmla="*/ 0 h 1"/>
                <a:gd name="T2" fmla="*/ 1190 w 1190"/>
                <a:gd name="T3" fmla="*/ 0 h 1"/>
                <a:gd name="T4" fmla="*/ 0 w 1190"/>
                <a:gd name="T5" fmla="*/ 0 h 1"/>
                <a:gd name="T6" fmla="*/ 763 w 119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"/>
                <a:gd name="T14" fmla="*/ 1190 w 119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">
                  <a:moveTo>
                    <a:pt x="0" y="0"/>
                  </a:moveTo>
                  <a:lnTo>
                    <a:pt x="1190" y="0"/>
                  </a:lnTo>
                  <a:lnTo>
                    <a:pt x="0" y="0"/>
                  </a:lnTo>
                  <a:lnTo>
                    <a:pt x="763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91" name="未知">
              <a:extLst>
                <a:ext uri="{FF2B5EF4-FFF2-40B4-BE49-F238E27FC236}">
                  <a16:creationId xmlns:a16="http://schemas.microsoft.com/office/drawing/2014/main" id="{FF648BB0-174C-4957-B661-22278D4E8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571"/>
              <a:ext cx="92" cy="84"/>
            </a:xfrm>
            <a:custGeom>
              <a:avLst/>
              <a:gdLst>
                <a:gd name="T0" fmla="*/ 0 w 92"/>
                <a:gd name="T1" fmla="*/ 0 h 84"/>
                <a:gd name="T2" fmla="*/ 92 w 92"/>
                <a:gd name="T3" fmla="*/ 42 h 84"/>
                <a:gd name="T4" fmla="*/ 0 w 92"/>
                <a:gd name="T5" fmla="*/ 84 h 84"/>
                <a:gd name="T6" fmla="*/ 0 w 9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84"/>
                <a:gd name="T14" fmla="*/ 92 w 9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84">
                  <a:moveTo>
                    <a:pt x="0" y="0"/>
                  </a:moveTo>
                  <a:lnTo>
                    <a:pt x="92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92" name="未知">
              <a:extLst>
                <a:ext uri="{FF2B5EF4-FFF2-40B4-BE49-F238E27FC236}">
                  <a16:creationId xmlns:a16="http://schemas.microsoft.com/office/drawing/2014/main" id="{DE862567-CAC9-4D63-A24D-F9F3DA137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1058"/>
              <a:ext cx="1190" cy="1"/>
            </a:xfrm>
            <a:custGeom>
              <a:avLst/>
              <a:gdLst>
                <a:gd name="T0" fmla="*/ 0 w 1190"/>
                <a:gd name="T1" fmla="*/ 0 h 1"/>
                <a:gd name="T2" fmla="*/ 1190 w 1190"/>
                <a:gd name="T3" fmla="*/ 0 h 1"/>
                <a:gd name="T4" fmla="*/ 0 w 1190"/>
                <a:gd name="T5" fmla="*/ 0 h 1"/>
                <a:gd name="T6" fmla="*/ 763 w 119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"/>
                <a:gd name="T14" fmla="*/ 1190 w 119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">
                  <a:moveTo>
                    <a:pt x="0" y="0"/>
                  </a:moveTo>
                  <a:lnTo>
                    <a:pt x="1190" y="0"/>
                  </a:lnTo>
                  <a:lnTo>
                    <a:pt x="0" y="0"/>
                  </a:lnTo>
                  <a:lnTo>
                    <a:pt x="763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93" name="未知">
              <a:extLst>
                <a:ext uri="{FF2B5EF4-FFF2-40B4-BE49-F238E27FC236}">
                  <a16:creationId xmlns:a16="http://schemas.microsoft.com/office/drawing/2014/main" id="{2AB3E9D6-091E-4266-95B8-4F2326118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1016"/>
              <a:ext cx="92" cy="84"/>
            </a:xfrm>
            <a:custGeom>
              <a:avLst/>
              <a:gdLst>
                <a:gd name="T0" fmla="*/ 0 w 92"/>
                <a:gd name="T1" fmla="*/ 0 h 84"/>
                <a:gd name="T2" fmla="*/ 92 w 92"/>
                <a:gd name="T3" fmla="*/ 42 h 84"/>
                <a:gd name="T4" fmla="*/ 0 w 92"/>
                <a:gd name="T5" fmla="*/ 84 h 84"/>
                <a:gd name="T6" fmla="*/ 0 w 9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84"/>
                <a:gd name="T14" fmla="*/ 92 w 9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84">
                  <a:moveTo>
                    <a:pt x="0" y="0"/>
                  </a:moveTo>
                  <a:lnTo>
                    <a:pt x="92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94" name="未知">
              <a:extLst>
                <a:ext uri="{FF2B5EF4-FFF2-40B4-BE49-F238E27FC236}">
                  <a16:creationId xmlns:a16="http://schemas.microsoft.com/office/drawing/2014/main" id="{E339B273-4CF8-41EF-8CFE-FFB5FA590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1503"/>
              <a:ext cx="1190" cy="1"/>
            </a:xfrm>
            <a:custGeom>
              <a:avLst/>
              <a:gdLst>
                <a:gd name="T0" fmla="*/ 0 w 1190"/>
                <a:gd name="T1" fmla="*/ 0 h 1"/>
                <a:gd name="T2" fmla="*/ 1190 w 1190"/>
                <a:gd name="T3" fmla="*/ 0 h 1"/>
                <a:gd name="T4" fmla="*/ 0 w 1190"/>
                <a:gd name="T5" fmla="*/ 0 h 1"/>
                <a:gd name="T6" fmla="*/ 763 w 119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"/>
                <a:gd name="T14" fmla="*/ 1190 w 119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">
                  <a:moveTo>
                    <a:pt x="0" y="0"/>
                  </a:moveTo>
                  <a:lnTo>
                    <a:pt x="1190" y="0"/>
                  </a:lnTo>
                  <a:lnTo>
                    <a:pt x="0" y="0"/>
                  </a:lnTo>
                  <a:lnTo>
                    <a:pt x="763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95" name="未知">
              <a:extLst>
                <a:ext uri="{FF2B5EF4-FFF2-40B4-BE49-F238E27FC236}">
                  <a16:creationId xmlns:a16="http://schemas.microsoft.com/office/drawing/2014/main" id="{AB2697CE-9DFB-409B-88B1-DCA886FC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1461"/>
              <a:ext cx="92" cy="84"/>
            </a:xfrm>
            <a:custGeom>
              <a:avLst/>
              <a:gdLst>
                <a:gd name="T0" fmla="*/ 0 w 92"/>
                <a:gd name="T1" fmla="*/ 0 h 84"/>
                <a:gd name="T2" fmla="*/ 92 w 92"/>
                <a:gd name="T3" fmla="*/ 42 h 84"/>
                <a:gd name="T4" fmla="*/ 0 w 92"/>
                <a:gd name="T5" fmla="*/ 84 h 84"/>
                <a:gd name="T6" fmla="*/ 0 w 9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84"/>
                <a:gd name="T14" fmla="*/ 92 w 9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84">
                  <a:moveTo>
                    <a:pt x="0" y="0"/>
                  </a:moveTo>
                  <a:lnTo>
                    <a:pt x="92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96" name="未知">
              <a:extLst>
                <a:ext uri="{FF2B5EF4-FFF2-40B4-BE49-F238E27FC236}">
                  <a16:creationId xmlns:a16="http://schemas.microsoft.com/office/drawing/2014/main" id="{6B0E37C1-980C-4A88-AC5F-BA5D6E63E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1948"/>
              <a:ext cx="1190" cy="1"/>
            </a:xfrm>
            <a:custGeom>
              <a:avLst/>
              <a:gdLst>
                <a:gd name="T0" fmla="*/ 0 w 1190"/>
                <a:gd name="T1" fmla="*/ 0 h 1"/>
                <a:gd name="T2" fmla="*/ 1190 w 1190"/>
                <a:gd name="T3" fmla="*/ 0 h 1"/>
                <a:gd name="T4" fmla="*/ 0 w 1190"/>
                <a:gd name="T5" fmla="*/ 0 h 1"/>
                <a:gd name="T6" fmla="*/ 763 w 119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"/>
                <a:gd name="T14" fmla="*/ 1190 w 119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">
                  <a:moveTo>
                    <a:pt x="0" y="0"/>
                  </a:moveTo>
                  <a:lnTo>
                    <a:pt x="1190" y="0"/>
                  </a:lnTo>
                  <a:lnTo>
                    <a:pt x="0" y="0"/>
                  </a:lnTo>
                  <a:lnTo>
                    <a:pt x="763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97" name="未知">
              <a:extLst>
                <a:ext uri="{FF2B5EF4-FFF2-40B4-BE49-F238E27FC236}">
                  <a16:creationId xmlns:a16="http://schemas.microsoft.com/office/drawing/2014/main" id="{9403F9C6-953C-49DF-931B-16FEAF2C5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1906"/>
              <a:ext cx="92" cy="92"/>
            </a:xfrm>
            <a:custGeom>
              <a:avLst/>
              <a:gdLst>
                <a:gd name="T0" fmla="*/ 0 w 92"/>
                <a:gd name="T1" fmla="*/ 0 h 92"/>
                <a:gd name="T2" fmla="*/ 92 w 92"/>
                <a:gd name="T3" fmla="*/ 42 h 92"/>
                <a:gd name="T4" fmla="*/ 0 w 92"/>
                <a:gd name="T5" fmla="*/ 92 h 92"/>
                <a:gd name="T6" fmla="*/ 0 w 92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92"/>
                <a:gd name="T14" fmla="*/ 92 w 92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92">
                  <a:moveTo>
                    <a:pt x="0" y="0"/>
                  </a:moveTo>
                  <a:lnTo>
                    <a:pt x="92" y="4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98" name="未知">
              <a:extLst>
                <a:ext uri="{FF2B5EF4-FFF2-40B4-BE49-F238E27FC236}">
                  <a16:creationId xmlns:a16="http://schemas.microsoft.com/office/drawing/2014/main" id="{116906C5-7171-49E8-A88D-ADD628BF5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2401"/>
              <a:ext cx="1190" cy="1"/>
            </a:xfrm>
            <a:custGeom>
              <a:avLst/>
              <a:gdLst>
                <a:gd name="T0" fmla="*/ 0 w 1190"/>
                <a:gd name="T1" fmla="*/ 0 h 1"/>
                <a:gd name="T2" fmla="*/ 1190 w 1190"/>
                <a:gd name="T3" fmla="*/ 0 h 1"/>
                <a:gd name="T4" fmla="*/ 0 w 1190"/>
                <a:gd name="T5" fmla="*/ 0 h 1"/>
                <a:gd name="T6" fmla="*/ 763 w 119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"/>
                <a:gd name="T14" fmla="*/ 1190 w 119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">
                  <a:moveTo>
                    <a:pt x="0" y="0"/>
                  </a:moveTo>
                  <a:lnTo>
                    <a:pt x="1190" y="0"/>
                  </a:lnTo>
                  <a:lnTo>
                    <a:pt x="0" y="0"/>
                  </a:lnTo>
                  <a:lnTo>
                    <a:pt x="763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99" name="未知">
              <a:extLst>
                <a:ext uri="{FF2B5EF4-FFF2-40B4-BE49-F238E27FC236}">
                  <a16:creationId xmlns:a16="http://schemas.microsoft.com/office/drawing/2014/main" id="{94EB849B-591F-4B38-982B-D3E587F1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359"/>
              <a:ext cx="92" cy="84"/>
            </a:xfrm>
            <a:custGeom>
              <a:avLst/>
              <a:gdLst>
                <a:gd name="T0" fmla="*/ 0 w 92"/>
                <a:gd name="T1" fmla="*/ 0 h 84"/>
                <a:gd name="T2" fmla="*/ 92 w 92"/>
                <a:gd name="T3" fmla="*/ 42 h 84"/>
                <a:gd name="T4" fmla="*/ 0 w 92"/>
                <a:gd name="T5" fmla="*/ 84 h 84"/>
                <a:gd name="T6" fmla="*/ 0 w 9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84"/>
                <a:gd name="T14" fmla="*/ 92 w 9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84">
                  <a:moveTo>
                    <a:pt x="0" y="0"/>
                  </a:moveTo>
                  <a:lnTo>
                    <a:pt x="92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00" name="未知">
              <a:extLst>
                <a:ext uri="{FF2B5EF4-FFF2-40B4-BE49-F238E27FC236}">
                  <a16:creationId xmlns:a16="http://schemas.microsoft.com/office/drawing/2014/main" id="{5D94308B-D86A-41FF-BF59-30B021A6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2846"/>
              <a:ext cx="1190" cy="1"/>
            </a:xfrm>
            <a:custGeom>
              <a:avLst/>
              <a:gdLst>
                <a:gd name="T0" fmla="*/ 0 w 1190"/>
                <a:gd name="T1" fmla="*/ 0 h 1"/>
                <a:gd name="T2" fmla="*/ 1190 w 1190"/>
                <a:gd name="T3" fmla="*/ 0 h 1"/>
                <a:gd name="T4" fmla="*/ 0 w 1190"/>
                <a:gd name="T5" fmla="*/ 0 h 1"/>
                <a:gd name="T6" fmla="*/ 763 w 119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"/>
                <a:gd name="T14" fmla="*/ 1190 w 119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">
                  <a:moveTo>
                    <a:pt x="0" y="0"/>
                  </a:moveTo>
                  <a:lnTo>
                    <a:pt x="1190" y="0"/>
                  </a:lnTo>
                  <a:lnTo>
                    <a:pt x="0" y="0"/>
                  </a:lnTo>
                  <a:lnTo>
                    <a:pt x="763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01" name="未知">
              <a:extLst>
                <a:ext uri="{FF2B5EF4-FFF2-40B4-BE49-F238E27FC236}">
                  <a16:creationId xmlns:a16="http://schemas.microsoft.com/office/drawing/2014/main" id="{58FA15C0-735D-4972-8ACB-F970A0C19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804"/>
              <a:ext cx="92" cy="84"/>
            </a:xfrm>
            <a:custGeom>
              <a:avLst/>
              <a:gdLst>
                <a:gd name="T0" fmla="*/ 0 w 92"/>
                <a:gd name="T1" fmla="*/ 0 h 84"/>
                <a:gd name="T2" fmla="*/ 92 w 92"/>
                <a:gd name="T3" fmla="*/ 42 h 84"/>
                <a:gd name="T4" fmla="*/ 0 w 92"/>
                <a:gd name="T5" fmla="*/ 84 h 84"/>
                <a:gd name="T6" fmla="*/ 0 w 9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84"/>
                <a:gd name="T14" fmla="*/ 92 w 9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84">
                  <a:moveTo>
                    <a:pt x="0" y="0"/>
                  </a:moveTo>
                  <a:lnTo>
                    <a:pt x="92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02" name="未知">
              <a:extLst>
                <a:ext uri="{FF2B5EF4-FFF2-40B4-BE49-F238E27FC236}">
                  <a16:creationId xmlns:a16="http://schemas.microsoft.com/office/drawing/2014/main" id="{180D6174-0DC4-4AF5-9F4F-CAFFF1622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3291"/>
              <a:ext cx="1190" cy="1"/>
            </a:xfrm>
            <a:custGeom>
              <a:avLst/>
              <a:gdLst>
                <a:gd name="T0" fmla="*/ 0 w 1190"/>
                <a:gd name="T1" fmla="*/ 0 h 1"/>
                <a:gd name="T2" fmla="*/ 1190 w 1190"/>
                <a:gd name="T3" fmla="*/ 0 h 1"/>
                <a:gd name="T4" fmla="*/ 0 w 1190"/>
                <a:gd name="T5" fmla="*/ 0 h 1"/>
                <a:gd name="T6" fmla="*/ 763 w 119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"/>
                <a:gd name="T14" fmla="*/ 1190 w 119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">
                  <a:moveTo>
                    <a:pt x="0" y="0"/>
                  </a:moveTo>
                  <a:lnTo>
                    <a:pt x="1190" y="0"/>
                  </a:lnTo>
                  <a:lnTo>
                    <a:pt x="0" y="0"/>
                  </a:lnTo>
                  <a:lnTo>
                    <a:pt x="763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03" name="未知">
              <a:extLst>
                <a:ext uri="{FF2B5EF4-FFF2-40B4-BE49-F238E27FC236}">
                  <a16:creationId xmlns:a16="http://schemas.microsoft.com/office/drawing/2014/main" id="{C9EF6C3F-B33D-4DAC-9A8F-D26835ABC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3249"/>
              <a:ext cx="92" cy="84"/>
            </a:xfrm>
            <a:custGeom>
              <a:avLst/>
              <a:gdLst>
                <a:gd name="T0" fmla="*/ 0 w 92"/>
                <a:gd name="T1" fmla="*/ 0 h 84"/>
                <a:gd name="T2" fmla="*/ 92 w 92"/>
                <a:gd name="T3" fmla="*/ 42 h 84"/>
                <a:gd name="T4" fmla="*/ 0 w 92"/>
                <a:gd name="T5" fmla="*/ 84 h 84"/>
                <a:gd name="T6" fmla="*/ 0 w 9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84"/>
                <a:gd name="T14" fmla="*/ 92 w 9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84">
                  <a:moveTo>
                    <a:pt x="0" y="0"/>
                  </a:moveTo>
                  <a:lnTo>
                    <a:pt x="92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04" name="未知">
              <a:extLst>
                <a:ext uri="{FF2B5EF4-FFF2-40B4-BE49-F238E27FC236}">
                  <a16:creationId xmlns:a16="http://schemas.microsoft.com/office/drawing/2014/main" id="{817D3A68-50C8-48CF-A394-06FF447A8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" y="613"/>
              <a:ext cx="302" cy="1"/>
            </a:xfrm>
            <a:custGeom>
              <a:avLst/>
              <a:gdLst>
                <a:gd name="T0" fmla="*/ 0 w 302"/>
                <a:gd name="T1" fmla="*/ 0 h 1"/>
                <a:gd name="T2" fmla="*/ 302 w 302"/>
                <a:gd name="T3" fmla="*/ 0 h 1"/>
                <a:gd name="T4" fmla="*/ 0 w 302"/>
                <a:gd name="T5" fmla="*/ 0 h 1"/>
                <a:gd name="T6" fmla="*/ 134 w 30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"/>
                <a:gd name="T13" fmla="*/ 0 h 1"/>
                <a:gd name="T14" fmla="*/ 302 w 30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" h="1">
                  <a:moveTo>
                    <a:pt x="0" y="0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05" name="未知">
              <a:extLst>
                <a:ext uri="{FF2B5EF4-FFF2-40B4-BE49-F238E27FC236}">
                  <a16:creationId xmlns:a16="http://schemas.microsoft.com/office/drawing/2014/main" id="{E2F655D9-4E2F-45CB-A4F4-F055763F9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" y="571"/>
              <a:ext cx="84" cy="84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42 h 84"/>
                <a:gd name="T4" fmla="*/ 0 w 84"/>
                <a:gd name="T5" fmla="*/ 84 h 84"/>
                <a:gd name="T6" fmla="*/ 0 w 8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4"/>
                <a:gd name="T14" fmla="*/ 84 w 8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4">
                  <a:moveTo>
                    <a:pt x="0" y="0"/>
                  </a:moveTo>
                  <a:lnTo>
                    <a:pt x="84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06" name="未知">
              <a:extLst>
                <a:ext uri="{FF2B5EF4-FFF2-40B4-BE49-F238E27FC236}">
                  <a16:creationId xmlns:a16="http://schemas.microsoft.com/office/drawing/2014/main" id="{0E653C78-955D-4105-A8EA-96F149E41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" y="1058"/>
              <a:ext cx="302" cy="1"/>
            </a:xfrm>
            <a:custGeom>
              <a:avLst/>
              <a:gdLst>
                <a:gd name="T0" fmla="*/ 0 w 302"/>
                <a:gd name="T1" fmla="*/ 0 h 1"/>
                <a:gd name="T2" fmla="*/ 302 w 302"/>
                <a:gd name="T3" fmla="*/ 0 h 1"/>
                <a:gd name="T4" fmla="*/ 0 w 302"/>
                <a:gd name="T5" fmla="*/ 0 h 1"/>
                <a:gd name="T6" fmla="*/ 134 w 30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"/>
                <a:gd name="T13" fmla="*/ 0 h 1"/>
                <a:gd name="T14" fmla="*/ 302 w 30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" h="1">
                  <a:moveTo>
                    <a:pt x="0" y="0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07" name="未知">
              <a:extLst>
                <a:ext uri="{FF2B5EF4-FFF2-40B4-BE49-F238E27FC236}">
                  <a16:creationId xmlns:a16="http://schemas.microsoft.com/office/drawing/2014/main" id="{1CAB740B-9C99-4BB2-AAF6-F9861AE8A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" y="1016"/>
              <a:ext cx="84" cy="84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42 h 84"/>
                <a:gd name="T4" fmla="*/ 0 w 84"/>
                <a:gd name="T5" fmla="*/ 84 h 84"/>
                <a:gd name="T6" fmla="*/ 0 w 8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4"/>
                <a:gd name="T14" fmla="*/ 84 w 8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4">
                  <a:moveTo>
                    <a:pt x="0" y="0"/>
                  </a:moveTo>
                  <a:lnTo>
                    <a:pt x="84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08" name="未知">
              <a:extLst>
                <a:ext uri="{FF2B5EF4-FFF2-40B4-BE49-F238E27FC236}">
                  <a16:creationId xmlns:a16="http://schemas.microsoft.com/office/drawing/2014/main" id="{66EFF09D-3FD0-4243-A3C6-E77A8EC2B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" y="1503"/>
              <a:ext cx="302" cy="1"/>
            </a:xfrm>
            <a:custGeom>
              <a:avLst/>
              <a:gdLst>
                <a:gd name="T0" fmla="*/ 0 w 302"/>
                <a:gd name="T1" fmla="*/ 0 h 1"/>
                <a:gd name="T2" fmla="*/ 302 w 302"/>
                <a:gd name="T3" fmla="*/ 0 h 1"/>
                <a:gd name="T4" fmla="*/ 0 w 302"/>
                <a:gd name="T5" fmla="*/ 0 h 1"/>
                <a:gd name="T6" fmla="*/ 134 w 30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"/>
                <a:gd name="T13" fmla="*/ 0 h 1"/>
                <a:gd name="T14" fmla="*/ 302 w 30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" h="1">
                  <a:moveTo>
                    <a:pt x="0" y="0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09" name="未知">
              <a:extLst>
                <a:ext uri="{FF2B5EF4-FFF2-40B4-BE49-F238E27FC236}">
                  <a16:creationId xmlns:a16="http://schemas.microsoft.com/office/drawing/2014/main" id="{84B0F4AB-18C7-463C-AA32-B99A09A67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" y="1461"/>
              <a:ext cx="84" cy="84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42 h 84"/>
                <a:gd name="T4" fmla="*/ 0 w 84"/>
                <a:gd name="T5" fmla="*/ 84 h 84"/>
                <a:gd name="T6" fmla="*/ 0 w 8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4"/>
                <a:gd name="T14" fmla="*/ 84 w 8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4">
                  <a:moveTo>
                    <a:pt x="0" y="0"/>
                  </a:moveTo>
                  <a:lnTo>
                    <a:pt x="84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10" name="未知">
              <a:extLst>
                <a:ext uri="{FF2B5EF4-FFF2-40B4-BE49-F238E27FC236}">
                  <a16:creationId xmlns:a16="http://schemas.microsoft.com/office/drawing/2014/main" id="{3D05E115-C9A1-4488-940D-F36C562A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" y="1948"/>
              <a:ext cx="302" cy="1"/>
            </a:xfrm>
            <a:custGeom>
              <a:avLst/>
              <a:gdLst>
                <a:gd name="T0" fmla="*/ 0 w 302"/>
                <a:gd name="T1" fmla="*/ 0 h 1"/>
                <a:gd name="T2" fmla="*/ 302 w 302"/>
                <a:gd name="T3" fmla="*/ 0 h 1"/>
                <a:gd name="T4" fmla="*/ 0 w 302"/>
                <a:gd name="T5" fmla="*/ 0 h 1"/>
                <a:gd name="T6" fmla="*/ 134 w 30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"/>
                <a:gd name="T13" fmla="*/ 0 h 1"/>
                <a:gd name="T14" fmla="*/ 302 w 30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" h="1">
                  <a:moveTo>
                    <a:pt x="0" y="0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11" name="未知">
              <a:extLst>
                <a:ext uri="{FF2B5EF4-FFF2-40B4-BE49-F238E27FC236}">
                  <a16:creationId xmlns:a16="http://schemas.microsoft.com/office/drawing/2014/main" id="{51DB6156-D125-48B4-885B-023722374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" y="1906"/>
              <a:ext cx="84" cy="92"/>
            </a:xfrm>
            <a:custGeom>
              <a:avLst/>
              <a:gdLst>
                <a:gd name="T0" fmla="*/ 0 w 84"/>
                <a:gd name="T1" fmla="*/ 0 h 92"/>
                <a:gd name="T2" fmla="*/ 84 w 84"/>
                <a:gd name="T3" fmla="*/ 42 h 92"/>
                <a:gd name="T4" fmla="*/ 0 w 84"/>
                <a:gd name="T5" fmla="*/ 92 h 92"/>
                <a:gd name="T6" fmla="*/ 0 w 84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92"/>
                <a:gd name="T14" fmla="*/ 84 w 84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92">
                  <a:moveTo>
                    <a:pt x="0" y="0"/>
                  </a:moveTo>
                  <a:lnTo>
                    <a:pt x="84" y="4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12" name="未知">
              <a:extLst>
                <a:ext uri="{FF2B5EF4-FFF2-40B4-BE49-F238E27FC236}">
                  <a16:creationId xmlns:a16="http://schemas.microsoft.com/office/drawing/2014/main" id="{45769352-8D0C-4537-BAE3-9C732730B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" y="2401"/>
              <a:ext cx="302" cy="1"/>
            </a:xfrm>
            <a:custGeom>
              <a:avLst/>
              <a:gdLst>
                <a:gd name="T0" fmla="*/ 0 w 302"/>
                <a:gd name="T1" fmla="*/ 0 h 1"/>
                <a:gd name="T2" fmla="*/ 302 w 302"/>
                <a:gd name="T3" fmla="*/ 0 h 1"/>
                <a:gd name="T4" fmla="*/ 0 w 302"/>
                <a:gd name="T5" fmla="*/ 0 h 1"/>
                <a:gd name="T6" fmla="*/ 134 w 30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"/>
                <a:gd name="T13" fmla="*/ 0 h 1"/>
                <a:gd name="T14" fmla="*/ 302 w 30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" h="1">
                  <a:moveTo>
                    <a:pt x="0" y="0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13" name="未知">
              <a:extLst>
                <a:ext uri="{FF2B5EF4-FFF2-40B4-BE49-F238E27FC236}">
                  <a16:creationId xmlns:a16="http://schemas.microsoft.com/office/drawing/2014/main" id="{31364B9F-2046-4B0D-ADB5-357B16128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" y="2359"/>
              <a:ext cx="84" cy="84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42 h 84"/>
                <a:gd name="T4" fmla="*/ 0 w 84"/>
                <a:gd name="T5" fmla="*/ 84 h 84"/>
                <a:gd name="T6" fmla="*/ 0 w 8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4"/>
                <a:gd name="T14" fmla="*/ 84 w 8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4">
                  <a:moveTo>
                    <a:pt x="0" y="0"/>
                  </a:moveTo>
                  <a:lnTo>
                    <a:pt x="84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14" name="未知">
              <a:extLst>
                <a:ext uri="{FF2B5EF4-FFF2-40B4-BE49-F238E27FC236}">
                  <a16:creationId xmlns:a16="http://schemas.microsoft.com/office/drawing/2014/main" id="{22586024-65C9-4207-82B0-24B7E2F95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" y="2846"/>
              <a:ext cx="302" cy="1"/>
            </a:xfrm>
            <a:custGeom>
              <a:avLst/>
              <a:gdLst>
                <a:gd name="T0" fmla="*/ 0 w 302"/>
                <a:gd name="T1" fmla="*/ 0 h 1"/>
                <a:gd name="T2" fmla="*/ 302 w 302"/>
                <a:gd name="T3" fmla="*/ 0 h 1"/>
                <a:gd name="T4" fmla="*/ 0 w 302"/>
                <a:gd name="T5" fmla="*/ 0 h 1"/>
                <a:gd name="T6" fmla="*/ 134 w 30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"/>
                <a:gd name="T13" fmla="*/ 0 h 1"/>
                <a:gd name="T14" fmla="*/ 302 w 30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" h="1">
                  <a:moveTo>
                    <a:pt x="0" y="0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15" name="未知">
              <a:extLst>
                <a:ext uri="{FF2B5EF4-FFF2-40B4-BE49-F238E27FC236}">
                  <a16:creationId xmlns:a16="http://schemas.microsoft.com/office/drawing/2014/main" id="{DE9CA43C-D684-49DB-850A-D7EA8ADC0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" y="2804"/>
              <a:ext cx="84" cy="84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42 h 84"/>
                <a:gd name="T4" fmla="*/ 0 w 84"/>
                <a:gd name="T5" fmla="*/ 84 h 84"/>
                <a:gd name="T6" fmla="*/ 0 w 8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4"/>
                <a:gd name="T14" fmla="*/ 84 w 8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4">
                  <a:moveTo>
                    <a:pt x="0" y="0"/>
                  </a:moveTo>
                  <a:lnTo>
                    <a:pt x="84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16" name="未知">
              <a:extLst>
                <a:ext uri="{FF2B5EF4-FFF2-40B4-BE49-F238E27FC236}">
                  <a16:creationId xmlns:a16="http://schemas.microsoft.com/office/drawing/2014/main" id="{C871021B-DD55-476A-9C2B-3B78CFD66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" y="3291"/>
              <a:ext cx="302" cy="1"/>
            </a:xfrm>
            <a:custGeom>
              <a:avLst/>
              <a:gdLst>
                <a:gd name="T0" fmla="*/ 0 w 302"/>
                <a:gd name="T1" fmla="*/ 0 h 1"/>
                <a:gd name="T2" fmla="*/ 302 w 302"/>
                <a:gd name="T3" fmla="*/ 0 h 1"/>
                <a:gd name="T4" fmla="*/ 0 w 302"/>
                <a:gd name="T5" fmla="*/ 0 h 1"/>
                <a:gd name="T6" fmla="*/ 134 w 30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"/>
                <a:gd name="T13" fmla="*/ 0 h 1"/>
                <a:gd name="T14" fmla="*/ 302 w 30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" h="1">
                  <a:moveTo>
                    <a:pt x="0" y="0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17" name="未知">
              <a:extLst>
                <a:ext uri="{FF2B5EF4-FFF2-40B4-BE49-F238E27FC236}">
                  <a16:creationId xmlns:a16="http://schemas.microsoft.com/office/drawing/2014/main" id="{D637447C-3D1D-4302-A865-60FE8AE9B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" y="3249"/>
              <a:ext cx="84" cy="84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42 h 84"/>
                <a:gd name="T4" fmla="*/ 0 w 84"/>
                <a:gd name="T5" fmla="*/ 84 h 84"/>
                <a:gd name="T6" fmla="*/ 0 w 8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4"/>
                <a:gd name="T14" fmla="*/ 84 w 8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4">
                  <a:moveTo>
                    <a:pt x="0" y="0"/>
                  </a:moveTo>
                  <a:lnTo>
                    <a:pt x="84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18" name="未知">
              <a:extLst>
                <a:ext uri="{FF2B5EF4-FFF2-40B4-BE49-F238E27FC236}">
                  <a16:creationId xmlns:a16="http://schemas.microsoft.com/office/drawing/2014/main" id="{33C3CEAA-DF09-4DF6-9542-A7907688C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169"/>
              <a:ext cx="1190" cy="1779"/>
            </a:xfrm>
            <a:custGeom>
              <a:avLst/>
              <a:gdLst>
                <a:gd name="T0" fmla="*/ 0 w 1190"/>
                <a:gd name="T1" fmla="*/ 1779 h 1779"/>
                <a:gd name="T2" fmla="*/ 1190 w 1190"/>
                <a:gd name="T3" fmla="*/ 0 h 1779"/>
                <a:gd name="T4" fmla="*/ 0 w 1190"/>
                <a:gd name="T5" fmla="*/ 1779 h 1779"/>
                <a:gd name="T6" fmla="*/ 796 w 1190"/>
                <a:gd name="T7" fmla="*/ 596 h 17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779"/>
                <a:gd name="T14" fmla="*/ 1190 w 1190"/>
                <a:gd name="T15" fmla="*/ 1779 h 17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779">
                  <a:moveTo>
                    <a:pt x="0" y="1779"/>
                  </a:moveTo>
                  <a:lnTo>
                    <a:pt x="1190" y="0"/>
                  </a:lnTo>
                  <a:lnTo>
                    <a:pt x="0" y="1779"/>
                  </a:lnTo>
                  <a:lnTo>
                    <a:pt x="796" y="596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19" name="未知">
              <a:extLst>
                <a:ext uri="{FF2B5EF4-FFF2-40B4-BE49-F238E27FC236}">
                  <a16:creationId xmlns:a16="http://schemas.microsoft.com/office/drawing/2014/main" id="{B4B24F9E-72BA-478D-803B-5B97730AF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706"/>
              <a:ext cx="84" cy="92"/>
            </a:xfrm>
            <a:custGeom>
              <a:avLst/>
              <a:gdLst>
                <a:gd name="T0" fmla="*/ 0 w 84"/>
                <a:gd name="T1" fmla="*/ 42 h 92"/>
                <a:gd name="T2" fmla="*/ 84 w 84"/>
                <a:gd name="T3" fmla="*/ 0 h 92"/>
                <a:gd name="T4" fmla="*/ 67 w 84"/>
                <a:gd name="T5" fmla="*/ 92 h 92"/>
                <a:gd name="T6" fmla="*/ 0 w 84"/>
                <a:gd name="T7" fmla="*/ 42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92"/>
                <a:gd name="T14" fmla="*/ 84 w 84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92">
                  <a:moveTo>
                    <a:pt x="0" y="42"/>
                  </a:moveTo>
                  <a:lnTo>
                    <a:pt x="84" y="0"/>
                  </a:lnTo>
                  <a:lnTo>
                    <a:pt x="67" y="9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20" name="未知">
              <a:extLst>
                <a:ext uri="{FF2B5EF4-FFF2-40B4-BE49-F238E27FC236}">
                  <a16:creationId xmlns:a16="http://schemas.microsoft.com/office/drawing/2014/main" id="{B47B0F63-BBE6-455F-9111-E92EE1ADE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613"/>
              <a:ext cx="1190" cy="1788"/>
            </a:xfrm>
            <a:custGeom>
              <a:avLst/>
              <a:gdLst>
                <a:gd name="T0" fmla="*/ 0 w 1190"/>
                <a:gd name="T1" fmla="*/ 1788 h 1788"/>
                <a:gd name="T2" fmla="*/ 1190 w 1190"/>
                <a:gd name="T3" fmla="*/ 0 h 1788"/>
                <a:gd name="T4" fmla="*/ 0 w 1190"/>
                <a:gd name="T5" fmla="*/ 1788 h 1788"/>
                <a:gd name="T6" fmla="*/ 796 w 1190"/>
                <a:gd name="T7" fmla="*/ 596 h 17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788"/>
                <a:gd name="T14" fmla="*/ 1190 w 1190"/>
                <a:gd name="T15" fmla="*/ 1788 h 17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788">
                  <a:moveTo>
                    <a:pt x="0" y="1788"/>
                  </a:moveTo>
                  <a:lnTo>
                    <a:pt x="1190" y="0"/>
                  </a:lnTo>
                  <a:lnTo>
                    <a:pt x="0" y="1788"/>
                  </a:lnTo>
                  <a:lnTo>
                    <a:pt x="796" y="596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21" name="未知">
              <a:extLst>
                <a:ext uri="{FF2B5EF4-FFF2-40B4-BE49-F238E27FC236}">
                  <a16:creationId xmlns:a16="http://schemas.microsoft.com/office/drawing/2014/main" id="{BD24DCDA-1E47-47D0-A2F6-C3ADF8EEA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1151"/>
              <a:ext cx="84" cy="92"/>
            </a:xfrm>
            <a:custGeom>
              <a:avLst/>
              <a:gdLst>
                <a:gd name="T0" fmla="*/ 0 w 84"/>
                <a:gd name="T1" fmla="*/ 42 h 92"/>
                <a:gd name="T2" fmla="*/ 84 w 84"/>
                <a:gd name="T3" fmla="*/ 0 h 92"/>
                <a:gd name="T4" fmla="*/ 67 w 84"/>
                <a:gd name="T5" fmla="*/ 92 h 92"/>
                <a:gd name="T6" fmla="*/ 0 w 84"/>
                <a:gd name="T7" fmla="*/ 42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92"/>
                <a:gd name="T14" fmla="*/ 84 w 84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92">
                  <a:moveTo>
                    <a:pt x="0" y="42"/>
                  </a:moveTo>
                  <a:lnTo>
                    <a:pt x="84" y="0"/>
                  </a:lnTo>
                  <a:lnTo>
                    <a:pt x="67" y="9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22" name="未知">
              <a:extLst>
                <a:ext uri="{FF2B5EF4-FFF2-40B4-BE49-F238E27FC236}">
                  <a16:creationId xmlns:a16="http://schemas.microsoft.com/office/drawing/2014/main" id="{7D314F0C-2767-4032-8655-F0220CEF6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1058"/>
              <a:ext cx="1190" cy="1788"/>
            </a:xfrm>
            <a:custGeom>
              <a:avLst/>
              <a:gdLst>
                <a:gd name="T0" fmla="*/ 0 w 1190"/>
                <a:gd name="T1" fmla="*/ 1788 h 1788"/>
                <a:gd name="T2" fmla="*/ 1190 w 1190"/>
                <a:gd name="T3" fmla="*/ 0 h 1788"/>
                <a:gd name="T4" fmla="*/ 0 w 1190"/>
                <a:gd name="T5" fmla="*/ 1788 h 1788"/>
                <a:gd name="T6" fmla="*/ 796 w 1190"/>
                <a:gd name="T7" fmla="*/ 596 h 17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788"/>
                <a:gd name="T14" fmla="*/ 1190 w 1190"/>
                <a:gd name="T15" fmla="*/ 1788 h 17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788">
                  <a:moveTo>
                    <a:pt x="0" y="1788"/>
                  </a:moveTo>
                  <a:lnTo>
                    <a:pt x="1190" y="0"/>
                  </a:lnTo>
                  <a:lnTo>
                    <a:pt x="0" y="1788"/>
                  </a:lnTo>
                  <a:lnTo>
                    <a:pt x="796" y="596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23" name="未知">
              <a:extLst>
                <a:ext uri="{FF2B5EF4-FFF2-40B4-BE49-F238E27FC236}">
                  <a16:creationId xmlns:a16="http://schemas.microsoft.com/office/drawing/2014/main" id="{44BCE936-CC4B-4B8F-8549-0C8105371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1596"/>
              <a:ext cx="84" cy="92"/>
            </a:xfrm>
            <a:custGeom>
              <a:avLst/>
              <a:gdLst>
                <a:gd name="T0" fmla="*/ 0 w 84"/>
                <a:gd name="T1" fmla="*/ 50 h 92"/>
                <a:gd name="T2" fmla="*/ 84 w 84"/>
                <a:gd name="T3" fmla="*/ 0 h 92"/>
                <a:gd name="T4" fmla="*/ 67 w 84"/>
                <a:gd name="T5" fmla="*/ 92 h 92"/>
                <a:gd name="T6" fmla="*/ 0 w 84"/>
                <a:gd name="T7" fmla="*/ 5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92"/>
                <a:gd name="T14" fmla="*/ 84 w 84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92">
                  <a:moveTo>
                    <a:pt x="0" y="50"/>
                  </a:moveTo>
                  <a:lnTo>
                    <a:pt x="84" y="0"/>
                  </a:lnTo>
                  <a:lnTo>
                    <a:pt x="67" y="92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24" name="未知">
              <a:extLst>
                <a:ext uri="{FF2B5EF4-FFF2-40B4-BE49-F238E27FC236}">
                  <a16:creationId xmlns:a16="http://schemas.microsoft.com/office/drawing/2014/main" id="{D624C66D-EBF1-41EB-8AD7-1A5AD9FA2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1512"/>
              <a:ext cx="1190" cy="1779"/>
            </a:xfrm>
            <a:custGeom>
              <a:avLst/>
              <a:gdLst>
                <a:gd name="T0" fmla="*/ 0 w 1190"/>
                <a:gd name="T1" fmla="*/ 1779 h 1779"/>
                <a:gd name="T2" fmla="*/ 1190 w 1190"/>
                <a:gd name="T3" fmla="*/ 0 h 1779"/>
                <a:gd name="T4" fmla="*/ 0 w 1190"/>
                <a:gd name="T5" fmla="*/ 1779 h 1779"/>
                <a:gd name="T6" fmla="*/ 796 w 1190"/>
                <a:gd name="T7" fmla="*/ 596 h 17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779"/>
                <a:gd name="T14" fmla="*/ 1190 w 1190"/>
                <a:gd name="T15" fmla="*/ 1779 h 17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779">
                  <a:moveTo>
                    <a:pt x="0" y="1779"/>
                  </a:moveTo>
                  <a:lnTo>
                    <a:pt x="1190" y="0"/>
                  </a:lnTo>
                  <a:lnTo>
                    <a:pt x="0" y="1779"/>
                  </a:lnTo>
                  <a:lnTo>
                    <a:pt x="796" y="596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25" name="未知">
              <a:extLst>
                <a:ext uri="{FF2B5EF4-FFF2-40B4-BE49-F238E27FC236}">
                  <a16:creationId xmlns:a16="http://schemas.microsoft.com/office/drawing/2014/main" id="{F84FB426-EBB2-4690-BE2A-3F39F33B8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2049"/>
              <a:ext cx="84" cy="92"/>
            </a:xfrm>
            <a:custGeom>
              <a:avLst/>
              <a:gdLst>
                <a:gd name="T0" fmla="*/ 0 w 84"/>
                <a:gd name="T1" fmla="*/ 42 h 92"/>
                <a:gd name="T2" fmla="*/ 84 w 84"/>
                <a:gd name="T3" fmla="*/ 0 h 92"/>
                <a:gd name="T4" fmla="*/ 67 w 84"/>
                <a:gd name="T5" fmla="*/ 92 h 92"/>
                <a:gd name="T6" fmla="*/ 0 w 84"/>
                <a:gd name="T7" fmla="*/ 42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92"/>
                <a:gd name="T14" fmla="*/ 84 w 84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92">
                  <a:moveTo>
                    <a:pt x="0" y="42"/>
                  </a:moveTo>
                  <a:lnTo>
                    <a:pt x="84" y="0"/>
                  </a:lnTo>
                  <a:lnTo>
                    <a:pt x="67" y="9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26" name="未知">
              <a:extLst>
                <a:ext uri="{FF2B5EF4-FFF2-40B4-BE49-F238E27FC236}">
                  <a16:creationId xmlns:a16="http://schemas.microsoft.com/office/drawing/2014/main" id="{EBD965F8-0E76-4C65-A03B-F87175C0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169"/>
              <a:ext cx="1190" cy="1779"/>
            </a:xfrm>
            <a:custGeom>
              <a:avLst/>
              <a:gdLst>
                <a:gd name="T0" fmla="*/ 0 w 1190"/>
                <a:gd name="T1" fmla="*/ 0 h 1779"/>
                <a:gd name="T2" fmla="*/ 1190 w 1190"/>
                <a:gd name="T3" fmla="*/ 1779 h 1779"/>
                <a:gd name="T4" fmla="*/ 0 w 1190"/>
                <a:gd name="T5" fmla="*/ 0 h 1779"/>
                <a:gd name="T6" fmla="*/ 796 w 1190"/>
                <a:gd name="T7" fmla="*/ 1183 h 17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779"/>
                <a:gd name="T14" fmla="*/ 1190 w 1190"/>
                <a:gd name="T15" fmla="*/ 1779 h 17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779">
                  <a:moveTo>
                    <a:pt x="0" y="0"/>
                  </a:moveTo>
                  <a:lnTo>
                    <a:pt x="1190" y="1779"/>
                  </a:lnTo>
                  <a:lnTo>
                    <a:pt x="0" y="0"/>
                  </a:lnTo>
                  <a:lnTo>
                    <a:pt x="796" y="1183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27" name="未知">
              <a:extLst>
                <a:ext uri="{FF2B5EF4-FFF2-40B4-BE49-F238E27FC236}">
                  <a16:creationId xmlns:a16="http://schemas.microsoft.com/office/drawing/2014/main" id="{D9BCF2A1-0EE4-4F1F-ADED-D8A180814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1319"/>
              <a:ext cx="84" cy="100"/>
            </a:xfrm>
            <a:custGeom>
              <a:avLst/>
              <a:gdLst>
                <a:gd name="T0" fmla="*/ 67 w 84"/>
                <a:gd name="T1" fmla="*/ 0 h 100"/>
                <a:gd name="T2" fmla="*/ 84 w 84"/>
                <a:gd name="T3" fmla="*/ 100 h 100"/>
                <a:gd name="T4" fmla="*/ 0 w 84"/>
                <a:gd name="T5" fmla="*/ 50 h 100"/>
                <a:gd name="T6" fmla="*/ 67 w 84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00"/>
                <a:gd name="T14" fmla="*/ 84 w 84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00">
                  <a:moveTo>
                    <a:pt x="67" y="0"/>
                  </a:moveTo>
                  <a:lnTo>
                    <a:pt x="84" y="100"/>
                  </a:lnTo>
                  <a:lnTo>
                    <a:pt x="0" y="5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28" name="未知">
              <a:extLst>
                <a:ext uri="{FF2B5EF4-FFF2-40B4-BE49-F238E27FC236}">
                  <a16:creationId xmlns:a16="http://schemas.microsoft.com/office/drawing/2014/main" id="{492AB3EF-9C95-41DC-B800-DB30E19D5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613"/>
              <a:ext cx="1190" cy="1788"/>
            </a:xfrm>
            <a:custGeom>
              <a:avLst/>
              <a:gdLst>
                <a:gd name="T0" fmla="*/ 0 w 1190"/>
                <a:gd name="T1" fmla="*/ 0 h 1788"/>
                <a:gd name="T2" fmla="*/ 1190 w 1190"/>
                <a:gd name="T3" fmla="*/ 1788 h 1788"/>
                <a:gd name="T4" fmla="*/ 0 w 1190"/>
                <a:gd name="T5" fmla="*/ 0 h 1788"/>
                <a:gd name="T6" fmla="*/ 796 w 1190"/>
                <a:gd name="T7" fmla="*/ 1192 h 17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788"/>
                <a:gd name="T14" fmla="*/ 1190 w 1190"/>
                <a:gd name="T15" fmla="*/ 1788 h 17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788">
                  <a:moveTo>
                    <a:pt x="0" y="0"/>
                  </a:moveTo>
                  <a:lnTo>
                    <a:pt x="1190" y="1788"/>
                  </a:lnTo>
                  <a:lnTo>
                    <a:pt x="0" y="0"/>
                  </a:lnTo>
                  <a:lnTo>
                    <a:pt x="796" y="1192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29" name="未知">
              <a:extLst>
                <a:ext uri="{FF2B5EF4-FFF2-40B4-BE49-F238E27FC236}">
                  <a16:creationId xmlns:a16="http://schemas.microsoft.com/office/drawing/2014/main" id="{F474BC97-9A1A-4EB3-9F28-CC7F589F3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1772"/>
              <a:ext cx="84" cy="92"/>
            </a:xfrm>
            <a:custGeom>
              <a:avLst/>
              <a:gdLst>
                <a:gd name="T0" fmla="*/ 67 w 84"/>
                <a:gd name="T1" fmla="*/ 0 h 92"/>
                <a:gd name="T2" fmla="*/ 84 w 84"/>
                <a:gd name="T3" fmla="*/ 92 h 92"/>
                <a:gd name="T4" fmla="*/ 0 w 84"/>
                <a:gd name="T5" fmla="*/ 50 h 92"/>
                <a:gd name="T6" fmla="*/ 67 w 84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92"/>
                <a:gd name="T14" fmla="*/ 84 w 84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92">
                  <a:moveTo>
                    <a:pt x="67" y="0"/>
                  </a:moveTo>
                  <a:lnTo>
                    <a:pt x="84" y="92"/>
                  </a:lnTo>
                  <a:lnTo>
                    <a:pt x="0" y="5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30" name="未知">
              <a:extLst>
                <a:ext uri="{FF2B5EF4-FFF2-40B4-BE49-F238E27FC236}">
                  <a16:creationId xmlns:a16="http://schemas.microsoft.com/office/drawing/2014/main" id="{6CB77C3C-DF3B-4C47-90B7-7D8AC90CE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1058"/>
              <a:ext cx="1190" cy="1788"/>
            </a:xfrm>
            <a:custGeom>
              <a:avLst/>
              <a:gdLst>
                <a:gd name="T0" fmla="*/ 0 w 1190"/>
                <a:gd name="T1" fmla="*/ 0 h 1788"/>
                <a:gd name="T2" fmla="*/ 1190 w 1190"/>
                <a:gd name="T3" fmla="*/ 1788 h 1788"/>
                <a:gd name="T4" fmla="*/ 0 w 1190"/>
                <a:gd name="T5" fmla="*/ 0 h 1788"/>
                <a:gd name="T6" fmla="*/ 796 w 1190"/>
                <a:gd name="T7" fmla="*/ 1192 h 17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788"/>
                <a:gd name="T14" fmla="*/ 1190 w 1190"/>
                <a:gd name="T15" fmla="*/ 1788 h 17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788">
                  <a:moveTo>
                    <a:pt x="0" y="0"/>
                  </a:moveTo>
                  <a:lnTo>
                    <a:pt x="1190" y="1788"/>
                  </a:lnTo>
                  <a:lnTo>
                    <a:pt x="0" y="0"/>
                  </a:lnTo>
                  <a:lnTo>
                    <a:pt x="796" y="1192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31" name="未知">
              <a:extLst>
                <a:ext uri="{FF2B5EF4-FFF2-40B4-BE49-F238E27FC236}">
                  <a16:creationId xmlns:a16="http://schemas.microsoft.com/office/drawing/2014/main" id="{AE18BC2A-9ADA-463D-B3FD-73025B311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2217"/>
              <a:ext cx="84" cy="92"/>
            </a:xfrm>
            <a:custGeom>
              <a:avLst/>
              <a:gdLst>
                <a:gd name="T0" fmla="*/ 67 w 84"/>
                <a:gd name="T1" fmla="*/ 0 h 92"/>
                <a:gd name="T2" fmla="*/ 84 w 84"/>
                <a:gd name="T3" fmla="*/ 92 h 92"/>
                <a:gd name="T4" fmla="*/ 0 w 84"/>
                <a:gd name="T5" fmla="*/ 42 h 92"/>
                <a:gd name="T6" fmla="*/ 67 w 84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92"/>
                <a:gd name="T14" fmla="*/ 84 w 84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92">
                  <a:moveTo>
                    <a:pt x="67" y="0"/>
                  </a:moveTo>
                  <a:lnTo>
                    <a:pt x="84" y="92"/>
                  </a:lnTo>
                  <a:lnTo>
                    <a:pt x="0" y="4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32" name="未知">
              <a:extLst>
                <a:ext uri="{FF2B5EF4-FFF2-40B4-BE49-F238E27FC236}">
                  <a16:creationId xmlns:a16="http://schemas.microsoft.com/office/drawing/2014/main" id="{CD48060C-80BF-4052-8627-1EB3B16C4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1503"/>
              <a:ext cx="1190" cy="1788"/>
            </a:xfrm>
            <a:custGeom>
              <a:avLst/>
              <a:gdLst>
                <a:gd name="T0" fmla="*/ 0 w 1190"/>
                <a:gd name="T1" fmla="*/ 0 h 1788"/>
                <a:gd name="T2" fmla="*/ 1190 w 1190"/>
                <a:gd name="T3" fmla="*/ 1788 h 1788"/>
                <a:gd name="T4" fmla="*/ 0 w 1190"/>
                <a:gd name="T5" fmla="*/ 0 h 1788"/>
                <a:gd name="T6" fmla="*/ 796 w 1190"/>
                <a:gd name="T7" fmla="*/ 1192 h 17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788"/>
                <a:gd name="T14" fmla="*/ 1190 w 1190"/>
                <a:gd name="T15" fmla="*/ 1788 h 17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788">
                  <a:moveTo>
                    <a:pt x="0" y="0"/>
                  </a:moveTo>
                  <a:lnTo>
                    <a:pt x="1190" y="1788"/>
                  </a:lnTo>
                  <a:lnTo>
                    <a:pt x="0" y="0"/>
                  </a:lnTo>
                  <a:lnTo>
                    <a:pt x="796" y="1192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33" name="未知">
              <a:extLst>
                <a:ext uri="{FF2B5EF4-FFF2-40B4-BE49-F238E27FC236}">
                  <a16:creationId xmlns:a16="http://schemas.microsoft.com/office/drawing/2014/main" id="{357C13A4-4DD8-412B-8D3A-4B5BDB101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2662"/>
              <a:ext cx="84" cy="92"/>
            </a:xfrm>
            <a:custGeom>
              <a:avLst/>
              <a:gdLst>
                <a:gd name="T0" fmla="*/ 67 w 84"/>
                <a:gd name="T1" fmla="*/ 0 h 92"/>
                <a:gd name="T2" fmla="*/ 84 w 84"/>
                <a:gd name="T3" fmla="*/ 92 h 92"/>
                <a:gd name="T4" fmla="*/ 0 w 84"/>
                <a:gd name="T5" fmla="*/ 41 h 92"/>
                <a:gd name="T6" fmla="*/ 67 w 84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92"/>
                <a:gd name="T14" fmla="*/ 84 w 84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92">
                  <a:moveTo>
                    <a:pt x="67" y="0"/>
                  </a:moveTo>
                  <a:lnTo>
                    <a:pt x="84" y="92"/>
                  </a:lnTo>
                  <a:lnTo>
                    <a:pt x="0" y="4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34" name="Rectangle 55">
              <a:extLst>
                <a:ext uri="{FF2B5EF4-FFF2-40B4-BE49-F238E27FC236}">
                  <a16:creationId xmlns:a16="http://schemas.microsoft.com/office/drawing/2014/main" id="{EF001D8F-0E31-466A-B72E-576BD2562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626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035" name="Rectangle 56">
              <a:extLst>
                <a:ext uri="{FF2B5EF4-FFF2-40B4-BE49-F238E27FC236}">
                  <a16:creationId xmlns:a16="http://schemas.microsoft.com/office/drawing/2014/main" id="{BE81BB96-EB3E-4794-B473-BA1E5BF6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1800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7036" name="Rectangle 57">
              <a:extLst>
                <a:ext uri="{FF2B5EF4-FFF2-40B4-BE49-F238E27FC236}">
                  <a16:creationId xmlns:a16="http://schemas.microsoft.com/office/drawing/2014/main" id="{BD4EA6AC-B40E-4EB1-B37B-8EF2C79F4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1643"/>
              <a:ext cx="22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1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37037" name="Rectangle 58">
              <a:extLst>
                <a:ext uri="{FF2B5EF4-FFF2-40B4-BE49-F238E27FC236}">
                  <a16:creationId xmlns:a16="http://schemas.microsoft.com/office/drawing/2014/main" id="{6107F81E-2AAB-4CD0-932C-28DD13855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8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900" b="1">
                  <a:latin typeface="+mj-lt"/>
                </a:rPr>
                <a:t>1</a:t>
              </a:r>
              <a:endParaRPr lang="zh-CN" altLang="en-US" b="1">
                <a:latin typeface="+mj-lt"/>
              </a:endParaRPr>
            </a:p>
          </p:txBody>
        </p:sp>
        <p:sp>
          <p:nvSpPr>
            <p:cNvPr id="37038" name="Rectangle 59">
              <a:extLst>
                <a:ext uri="{FF2B5EF4-FFF2-40B4-BE49-F238E27FC236}">
                  <a16:creationId xmlns:a16="http://schemas.microsoft.com/office/drawing/2014/main" id="{5C5AFCC8-03D0-439E-B2C6-AB8F7D1C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" y="2255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8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37039" name="Rectangle 60">
              <a:extLst>
                <a:ext uri="{FF2B5EF4-FFF2-40B4-BE49-F238E27FC236}">
                  <a16:creationId xmlns:a16="http://schemas.microsoft.com/office/drawing/2014/main" id="{EE90B084-B950-42C4-A6C1-3D1F1A8E0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209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latin typeface="+mj-lt"/>
                </a:rPr>
                <a:t>W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37040" name="Rectangle 61">
              <a:extLst>
                <a:ext uri="{FF2B5EF4-FFF2-40B4-BE49-F238E27FC236}">
                  <a16:creationId xmlns:a16="http://schemas.microsoft.com/office/drawing/2014/main" id="{EB717A32-E23C-4C87-87B6-2F8E7FE7C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2514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900" b="1">
                  <a:latin typeface="+mj-lt"/>
                </a:rPr>
                <a:t>2</a:t>
              </a:r>
              <a:endParaRPr lang="zh-CN" altLang="en-US" b="1">
                <a:latin typeface="+mj-lt"/>
              </a:endParaRPr>
            </a:p>
          </p:txBody>
        </p:sp>
        <p:sp>
          <p:nvSpPr>
            <p:cNvPr id="37041" name="Rectangle 62">
              <a:extLst>
                <a:ext uri="{FF2B5EF4-FFF2-40B4-BE49-F238E27FC236}">
                  <a16:creationId xmlns:a16="http://schemas.microsoft.com/office/drawing/2014/main" id="{6B9ABD14-FE13-4D16-BE70-49FA27943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2691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8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37042" name="Rectangle 63">
              <a:extLst>
                <a:ext uri="{FF2B5EF4-FFF2-40B4-BE49-F238E27FC236}">
                  <a16:creationId xmlns:a16="http://schemas.microsoft.com/office/drawing/2014/main" id="{23333159-0061-489D-966D-9D1B886C1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2534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latin typeface="+mj-lt"/>
                </a:rPr>
                <a:t>W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37043" name="Rectangle 64">
              <a:extLst>
                <a:ext uri="{FF2B5EF4-FFF2-40B4-BE49-F238E27FC236}">
                  <a16:creationId xmlns:a16="http://schemas.microsoft.com/office/drawing/2014/main" id="{342D98E4-D2F6-4688-8D3C-7C32FCF98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2969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900" b="1">
                  <a:latin typeface="+mj-lt"/>
                </a:rPr>
                <a:t>3</a:t>
              </a:r>
              <a:endParaRPr lang="zh-CN" altLang="en-US" b="1">
                <a:latin typeface="+mj-lt"/>
              </a:endParaRPr>
            </a:p>
          </p:txBody>
        </p:sp>
        <p:sp>
          <p:nvSpPr>
            <p:cNvPr id="37044" name="Rectangle 65">
              <a:extLst>
                <a:ext uri="{FF2B5EF4-FFF2-40B4-BE49-F238E27FC236}">
                  <a16:creationId xmlns:a16="http://schemas.microsoft.com/office/drawing/2014/main" id="{50EFF9A9-EEB4-442B-A8DC-3E52E54C9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3146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7045" name="Rectangle 66">
              <a:extLst>
                <a:ext uri="{FF2B5EF4-FFF2-40B4-BE49-F238E27FC236}">
                  <a16:creationId xmlns:a16="http://schemas.microsoft.com/office/drawing/2014/main" id="{FED34340-DD21-44D3-B63B-009F751E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2989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latin typeface="+mj-lt"/>
                </a:rPr>
                <a:t>W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37046" name="Rectangle 67">
              <a:extLst>
                <a:ext uri="{FF2B5EF4-FFF2-40B4-BE49-F238E27FC236}">
                  <a16:creationId xmlns:a16="http://schemas.microsoft.com/office/drawing/2014/main" id="{A2B42CAC-BAF1-42BF-B4E1-30ACB08DB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3264"/>
              <a:ext cx="14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2100" b="1">
                  <a:latin typeface="+mj-lt"/>
                </a:rPr>
                <a:t>-1</a:t>
              </a:r>
              <a:endParaRPr lang="zh-CN" altLang="en-US" b="1">
                <a:latin typeface="+mj-lt"/>
              </a:endParaRPr>
            </a:p>
          </p:txBody>
        </p:sp>
        <p:sp>
          <p:nvSpPr>
            <p:cNvPr id="37047" name="Rectangle 68">
              <a:extLst>
                <a:ext uri="{FF2B5EF4-FFF2-40B4-BE49-F238E27FC236}">
                  <a16:creationId xmlns:a16="http://schemas.microsoft.com/office/drawing/2014/main" id="{4F664533-43BE-4107-BEC6-A2479C7EB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2823"/>
              <a:ext cx="14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2100" b="1">
                  <a:latin typeface="+mj-lt"/>
                </a:rPr>
                <a:t>-1</a:t>
              </a:r>
              <a:endParaRPr lang="zh-CN" altLang="en-US" b="1">
                <a:latin typeface="+mj-lt"/>
              </a:endParaRPr>
            </a:p>
          </p:txBody>
        </p:sp>
        <p:sp>
          <p:nvSpPr>
            <p:cNvPr id="37048" name="Rectangle 69">
              <a:extLst>
                <a:ext uri="{FF2B5EF4-FFF2-40B4-BE49-F238E27FC236}">
                  <a16:creationId xmlns:a16="http://schemas.microsoft.com/office/drawing/2014/main" id="{52A59D85-DAE2-4DA6-A76E-9A35FD9B7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2366"/>
              <a:ext cx="14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2100" b="1">
                  <a:latin typeface="+mj-lt"/>
                </a:rPr>
                <a:t>-1</a:t>
              </a:r>
              <a:endParaRPr lang="zh-CN" altLang="en-US" b="1">
                <a:latin typeface="+mj-lt"/>
              </a:endParaRPr>
            </a:p>
          </p:txBody>
        </p:sp>
        <p:sp>
          <p:nvSpPr>
            <p:cNvPr id="37049" name="Rectangle 70">
              <a:extLst>
                <a:ext uri="{FF2B5EF4-FFF2-40B4-BE49-F238E27FC236}">
                  <a16:creationId xmlns:a16="http://schemas.microsoft.com/office/drawing/2014/main" id="{4AAD7CCF-E31F-4ABD-8AF7-F39FC955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925"/>
              <a:ext cx="14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2100" b="1">
                  <a:latin typeface="+mj-lt"/>
                </a:rPr>
                <a:t>-1</a:t>
              </a:r>
              <a:endParaRPr lang="zh-CN" altLang="en-US" b="1">
                <a:latin typeface="+mj-lt"/>
              </a:endParaRPr>
            </a:p>
          </p:txBody>
        </p:sp>
        <p:sp>
          <p:nvSpPr>
            <p:cNvPr id="37050" name="Rectangle 71">
              <a:extLst>
                <a:ext uri="{FF2B5EF4-FFF2-40B4-BE49-F238E27FC236}">
                  <a16:creationId xmlns:a16="http://schemas.microsoft.com/office/drawing/2014/main" id="{72415DC7-5AD6-49F8-A9D1-ABF48AC74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latin typeface="+mj-lt"/>
                </a:rPr>
                <a:t>x</a:t>
              </a:r>
              <a:r>
                <a:rPr lang="en-US" altLang="zh-CN" sz="2800" b="1" dirty="0">
                  <a:latin typeface="+mj-lt"/>
                </a:rPr>
                <a:t>[0]</a:t>
              </a:r>
            </a:p>
          </p:txBody>
        </p:sp>
        <p:sp>
          <p:nvSpPr>
            <p:cNvPr id="37051" name="Rectangle 72">
              <a:extLst>
                <a:ext uri="{FF2B5EF4-FFF2-40B4-BE49-F238E27FC236}">
                  <a16:creationId xmlns:a16="http://schemas.microsoft.com/office/drawing/2014/main" id="{9A7FEB2C-E39C-4BE1-B4D1-3DF96EC93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43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[3]</a:t>
              </a:r>
            </a:p>
          </p:txBody>
        </p:sp>
        <p:sp>
          <p:nvSpPr>
            <p:cNvPr id="37052" name="Rectangle 73">
              <a:extLst>
                <a:ext uri="{FF2B5EF4-FFF2-40B4-BE49-F238E27FC236}">
                  <a16:creationId xmlns:a16="http://schemas.microsoft.com/office/drawing/2014/main" id="{69892218-A1AB-4069-B886-A8C1E5D2E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5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[1]</a:t>
              </a:r>
            </a:p>
          </p:txBody>
        </p:sp>
        <p:sp>
          <p:nvSpPr>
            <p:cNvPr id="37053" name="Rectangle 74">
              <a:extLst>
                <a:ext uri="{FF2B5EF4-FFF2-40B4-BE49-F238E27FC236}">
                  <a16:creationId xmlns:a16="http://schemas.microsoft.com/office/drawing/2014/main" id="{38948C4B-A44E-4436-9C41-59403E292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90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[2]</a:t>
              </a:r>
            </a:p>
          </p:txBody>
        </p:sp>
        <p:sp>
          <p:nvSpPr>
            <p:cNvPr id="37054" name="Rectangle 75">
              <a:extLst>
                <a:ext uri="{FF2B5EF4-FFF2-40B4-BE49-F238E27FC236}">
                  <a16:creationId xmlns:a16="http://schemas.microsoft.com/office/drawing/2014/main" id="{2F73E289-3F3D-40EE-A005-D3CAA196F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88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latin typeface="+mj-lt"/>
                </a:rPr>
                <a:t>x</a:t>
              </a:r>
              <a:r>
                <a:rPr lang="en-US" altLang="zh-CN" sz="2800" b="1" dirty="0">
                  <a:latin typeface="+mj-lt"/>
                </a:rPr>
                <a:t>[4]</a:t>
              </a:r>
            </a:p>
          </p:txBody>
        </p:sp>
        <p:sp>
          <p:nvSpPr>
            <p:cNvPr id="37055" name="Rectangle 76">
              <a:extLst>
                <a:ext uri="{FF2B5EF4-FFF2-40B4-BE49-F238E27FC236}">
                  <a16:creationId xmlns:a16="http://schemas.microsoft.com/office/drawing/2014/main" id="{4566EC6A-8814-43AC-9057-AAD35B8BA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33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[5]</a:t>
              </a:r>
            </a:p>
          </p:txBody>
        </p:sp>
        <p:sp>
          <p:nvSpPr>
            <p:cNvPr id="37056" name="Rectangle 77">
              <a:extLst>
                <a:ext uri="{FF2B5EF4-FFF2-40B4-BE49-F238E27FC236}">
                  <a16:creationId xmlns:a16="http://schemas.microsoft.com/office/drawing/2014/main" id="{1370A6D8-18FC-43E6-A042-E9C44215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78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[6]</a:t>
              </a:r>
            </a:p>
          </p:txBody>
        </p:sp>
        <p:sp>
          <p:nvSpPr>
            <p:cNvPr id="37057" name="Rectangle 78">
              <a:extLst>
                <a:ext uri="{FF2B5EF4-FFF2-40B4-BE49-F238E27FC236}">
                  <a16:creationId xmlns:a16="http://schemas.microsoft.com/office/drawing/2014/main" id="{6A3B23F0-F3F8-417C-A562-5E943EFA0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23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latin typeface="+mj-lt"/>
                </a:rPr>
                <a:t>x</a:t>
              </a:r>
              <a:r>
                <a:rPr lang="en-US" altLang="zh-CN" sz="2800" b="1" dirty="0">
                  <a:latin typeface="+mj-lt"/>
                </a:rPr>
                <a:t>[7]</a:t>
              </a:r>
            </a:p>
          </p:txBody>
        </p:sp>
        <p:sp>
          <p:nvSpPr>
            <p:cNvPr id="37058" name="未知">
              <a:extLst>
                <a:ext uri="{FF2B5EF4-FFF2-40B4-BE49-F238E27FC236}">
                  <a16:creationId xmlns:a16="http://schemas.microsoft.com/office/drawing/2014/main" id="{72F99AE1-014D-40B1-B351-C41E39973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169"/>
              <a:ext cx="1190" cy="1"/>
            </a:xfrm>
            <a:custGeom>
              <a:avLst/>
              <a:gdLst>
                <a:gd name="T0" fmla="*/ 0 w 1190"/>
                <a:gd name="T1" fmla="*/ 0 h 1"/>
                <a:gd name="T2" fmla="*/ 1190 w 1190"/>
                <a:gd name="T3" fmla="*/ 0 h 1"/>
                <a:gd name="T4" fmla="*/ 0 w 1190"/>
                <a:gd name="T5" fmla="*/ 0 h 1"/>
                <a:gd name="T6" fmla="*/ 821 w 119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1"/>
                <a:gd name="T14" fmla="*/ 1190 w 119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1">
                  <a:moveTo>
                    <a:pt x="0" y="0"/>
                  </a:moveTo>
                  <a:lnTo>
                    <a:pt x="1190" y="0"/>
                  </a:lnTo>
                  <a:lnTo>
                    <a:pt x="0" y="0"/>
                  </a:lnTo>
                  <a:lnTo>
                    <a:pt x="821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59" name="未知">
              <a:extLst>
                <a:ext uri="{FF2B5EF4-FFF2-40B4-BE49-F238E27FC236}">
                  <a16:creationId xmlns:a16="http://schemas.microsoft.com/office/drawing/2014/main" id="{688B4E2E-C3A8-4ED7-AEC3-BE697554D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" y="127"/>
              <a:ext cx="92" cy="84"/>
            </a:xfrm>
            <a:custGeom>
              <a:avLst/>
              <a:gdLst>
                <a:gd name="T0" fmla="*/ 0 w 92"/>
                <a:gd name="T1" fmla="*/ 0 h 84"/>
                <a:gd name="T2" fmla="*/ 92 w 92"/>
                <a:gd name="T3" fmla="*/ 42 h 84"/>
                <a:gd name="T4" fmla="*/ 0 w 92"/>
                <a:gd name="T5" fmla="*/ 84 h 84"/>
                <a:gd name="T6" fmla="*/ 0 w 9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84"/>
                <a:gd name="T14" fmla="*/ 92 w 9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84">
                  <a:moveTo>
                    <a:pt x="0" y="0"/>
                  </a:moveTo>
                  <a:lnTo>
                    <a:pt x="92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60" name="未知">
              <a:extLst>
                <a:ext uri="{FF2B5EF4-FFF2-40B4-BE49-F238E27FC236}">
                  <a16:creationId xmlns:a16="http://schemas.microsoft.com/office/drawing/2014/main" id="{54EEC5DA-AA33-4440-909F-924C0C7FC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" y="169"/>
              <a:ext cx="302" cy="1"/>
            </a:xfrm>
            <a:custGeom>
              <a:avLst/>
              <a:gdLst>
                <a:gd name="T0" fmla="*/ 0 w 302"/>
                <a:gd name="T1" fmla="*/ 0 h 1"/>
                <a:gd name="T2" fmla="*/ 302 w 302"/>
                <a:gd name="T3" fmla="*/ 0 h 1"/>
                <a:gd name="T4" fmla="*/ 0 w 302"/>
                <a:gd name="T5" fmla="*/ 0 h 1"/>
                <a:gd name="T6" fmla="*/ 134 w 30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"/>
                <a:gd name="T13" fmla="*/ 0 h 1"/>
                <a:gd name="T14" fmla="*/ 302 w 30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" h="1">
                  <a:moveTo>
                    <a:pt x="0" y="0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7061" name="未知">
              <a:extLst>
                <a:ext uri="{FF2B5EF4-FFF2-40B4-BE49-F238E27FC236}">
                  <a16:creationId xmlns:a16="http://schemas.microsoft.com/office/drawing/2014/main" id="{B05D77F8-A3AB-44EA-8952-AD2704435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" y="127"/>
              <a:ext cx="84" cy="84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42 h 84"/>
                <a:gd name="T4" fmla="*/ 0 w 84"/>
                <a:gd name="T5" fmla="*/ 84 h 84"/>
                <a:gd name="T6" fmla="*/ 0 w 8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4"/>
                <a:gd name="T14" fmla="*/ 84 w 8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4">
                  <a:moveTo>
                    <a:pt x="0" y="0"/>
                  </a:moveTo>
                  <a:lnTo>
                    <a:pt x="84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</p:grpSp>
      <p:grpSp>
        <p:nvGrpSpPr>
          <p:cNvPr id="5" name="Group 83">
            <a:extLst>
              <a:ext uri="{FF2B5EF4-FFF2-40B4-BE49-F238E27FC236}">
                <a16:creationId xmlns:a16="http://schemas.microsoft.com/office/drawing/2014/main" id="{BDAAC176-91C5-491A-A094-4568AE951453}"/>
              </a:ext>
            </a:extLst>
          </p:cNvPr>
          <p:cNvGrpSpPr>
            <a:grpSpLocks/>
          </p:cNvGrpSpPr>
          <p:nvPr/>
        </p:nvGrpSpPr>
        <p:grpSpPr bwMode="auto">
          <a:xfrm>
            <a:off x="3727450" y="1477963"/>
            <a:ext cx="2541588" cy="1477962"/>
            <a:chOff x="0" y="0"/>
            <a:chExt cx="1601" cy="931"/>
          </a:xfrm>
        </p:grpSpPr>
        <p:sp>
          <p:nvSpPr>
            <p:cNvPr id="36984" name="未知">
              <a:extLst>
                <a:ext uri="{FF2B5EF4-FFF2-40B4-BE49-F238E27FC236}">
                  <a16:creationId xmlns:a16="http://schemas.microsoft.com/office/drawing/2014/main" id="{5965FBA5-16EE-425D-AEA4-A95B10D6F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2"/>
              <a:ext cx="1282" cy="1"/>
            </a:xfrm>
            <a:custGeom>
              <a:avLst/>
              <a:gdLst>
                <a:gd name="T0" fmla="*/ 0 w 1282"/>
                <a:gd name="T1" fmla="*/ 0 h 1"/>
                <a:gd name="T2" fmla="*/ 1282 w 1282"/>
                <a:gd name="T3" fmla="*/ 0 h 1"/>
                <a:gd name="T4" fmla="*/ 0 w 1282"/>
                <a:gd name="T5" fmla="*/ 0 h 1"/>
                <a:gd name="T6" fmla="*/ 888 w 128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2"/>
                <a:gd name="T13" fmla="*/ 0 h 1"/>
                <a:gd name="T14" fmla="*/ 1282 w 128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2" h="1">
                  <a:moveTo>
                    <a:pt x="0" y="0"/>
                  </a:moveTo>
                  <a:lnTo>
                    <a:pt x="1282" y="0"/>
                  </a:lnTo>
                  <a:lnTo>
                    <a:pt x="0" y="0"/>
                  </a:lnTo>
                  <a:lnTo>
                    <a:pt x="88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85" name="未知">
              <a:extLst>
                <a:ext uri="{FF2B5EF4-FFF2-40B4-BE49-F238E27FC236}">
                  <a16:creationId xmlns:a16="http://schemas.microsoft.com/office/drawing/2014/main" id="{F340076C-0FBD-4316-A2AA-686C26B31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" y="0"/>
              <a:ext cx="84" cy="84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42 h 84"/>
                <a:gd name="T4" fmla="*/ 0 w 84"/>
                <a:gd name="T5" fmla="*/ 84 h 84"/>
                <a:gd name="T6" fmla="*/ 0 w 8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4"/>
                <a:gd name="T14" fmla="*/ 84 w 8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4">
                  <a:moveTo>
                    <a:pt x="0" y="0"/>
                  </a:moveTo>
                  <a:lnTo>
                    <a:pt x="84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86" name="未知">
              <a:extLst>
                <a:ext uri="{FF2B5EF4-FFF2-40B4-BE49-F238E27FC236}">
                  <a16:creationId xmlns:a16="http://schemas.microsoft.com/office/drawing/2014/main" id="{8866B5B8-0F77-4E3B-9BA8-F1BE5A9D8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" y="42"/>
              <a:ext cx="319" cy="1"/>
            </a:xfrm>
            <a:custGeom>
              <a:avLst/>
              <a:gdLst>
                <a:gd name="T0" fmla="*/ 0 w 319"/>
                <a:gd name="T1" fmla="*/ 0 h 1"/>
                <a:gd name="T2" fmla="*/ 319 w 319"/>
                <a:gd name="T3" fmla="*/ 0 h 1"/>
                <a:gd name="T4" fmla="*/ 0 w 319"/>
                <a:gd name="T5" fmla="*/ 0 h 1"/>
                <a:gd name="T6" fmla="*/ 151 w 319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9"/>
                <a:gd name="T13" fmla="*/ 0 h 1"/>
                <a:gd name="T14" fmla="*/ 319 w 319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9" h="1">
                  <a:moveTo>
                    <a:pt x="0" y="0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51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87" name="未知">
              <a:extLst>
                <a:ext uri="{FF2B5EF4-FFF2-40B4-BE49-F238E27FC236}">
                  <a16:creationId xmlns:a16="http://schemas.microsoft.com/office/drawing/2014/main" id="{E91A182D-5E78-4A1D-B3E0-44E29CC62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" y="0"/>
              <a:ext cx="84" cy="84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42 h 84"/>
                <a:gd name="T4" fmla="*/ 0 w 84"/>
                <a:gd name="T5" fmla="*/ 84 h 84"/>
                <a:gd name="T6" fmla="*/ 0 w 8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4"/>
                <a:gd name="T14" fmla="*/ 84 w 8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4">
                  <a:moveTo>
                    <a:pt x="0" y="0"/>
                  </a:moveTo>
                  <a:lnTo>
                    <a:pt x="84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88" name="未知">
              <a:extLst>
                <a:ext uri="{FF2B5EF4-FFF2-40B4-BE49-F238E27FC236}">
                  <a16:creationId xmlns:a16="http://schemas.microsoft.com/office/drawing/2014/main" id="{4974EDCA-5686-472C-B3C0-FDAF5B36B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2"/>
              <a:ext cx="1190" cy="889"/>
            </a:xfrm>
            <a:custGeom>
              <a:avLst/>
              <a:gdLst>
                <a:gd name="T0" fmla="*/ 0 w 1190"/>
                <a:gd name="T1" fmla="*/ 889 h 889"/>
                <a:gd name="T2" fmla="*/ 1190 w 1190"/>
                <a:gd name="T3" fmla="*/ 0 h 889"/>
                <a:gd name="T4" fmla="*/ 0 w 1190"/>
                <a:gd name="T5" fmla="*/ 889 h 889"/>
                <a:gd name="T6" fmla="*/ 771 w 1190"/>
                <a:gd name="T7" fmla="*/ 310 h 8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889"/>
                <a:gd name="T14" fmla="*/ 1190 w 1190"/>
                <a:gd name="T15" fmla="*/ 889 h 8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889">
                  <a:moveTo>
                    <a:pt x="0" y="889"/>
                  </a:moveTo>
                  <a:lnTo>
                    <a:pt x="1190" y="0"/>
                  </a:lnTo>
                  <a:lnTo>
                    <a:pt x="0" y="889"/>
                  </a:lnTo>
                  <a:lnTo>
                    <a:pt x="771" y="31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89" name="未知">
              <a:extLst>
                <a:ext uri="{FF2B5EF4-FFF2-40B4-BE49-F238E27FC236}">
                  <a16:creationId xmlns:a16="http://schemas.microsoft.com/office/drawing/2014/main" id="{23093BF3-C4A9-460E-8582-3A482F5EA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" y="310"/>
              <a:ext cx="93" cy="84"/>
            </a:xfrm>
            <a:custGeom>
              <a:avLst/>
              <a:gdLst>
                <a:gd name="T0" fmla="*/ 0 w 93"/>
                <a:gd name="T1" fmla="*/ 17 h 84"/>
                <a:gd name="T2" fmla="*/ 93 w 93"/>
                <a:gd name="T3" fmla="*/ 0 h 84"/>
                <a:gd name="T4" fmla="*/ 51 w 93"/>
                <a:gd name="T5" fmla="*/ 84 h 84"/>
                <a:gd name="T6" fmla="*/ 0 w 93"/>
                <a:gd name="T7" fmla="*/ 17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84"/>
                <a:gd name="T14" fmla="*/ 93 w 9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84">
                  <a:moveTo>
                    <a:pt x="0" y="17"/>
                  </a:moveTo>
                  <a:lnTo>
                    <a:pt x="93" y="0"/>
                  </a:lnTo>
                  <a:lnTo>
                    <a:pt x="51" y="8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</p:grpSp>
      <p:grpSp>
        <p:nvGrpSpPr>
          <p:cNvPr id="6" name="Group 90">
            <a:extLst>
              <a:ext uri="{FF2B5EF4-FFF2-40B4-BE49-F238E27FC236}">
                <a16:creationId xmlns:a16="http://schemas.microsoft.com/office/drawing/2014/main" id="{E4307F6C-DB5D-4ACE-B3AD-F45C34441A0B}"/>
              </a:ext>
            </a:extLst>
          </p:cNvPr>
          <p:cNvGrpSpPr>
            <a:grpSpLocks/>
          </p:cNvGrpSpPr>
          <p:nvPr/>
        </p:nvGrpSpPr>
        <p:grpSpPr bwMode="auto">
          <a:xfrm>
            <a:off x="3727450" y="2182813"/>
            <a:ext cx="2541588" cy="1479550"/>
            <a:chOff x="0" y="0"/>
            <a:chExt cx="1601" cy="932"/>
          </a:xfrm>
        </p:grpSpPr>
        <p:sp>
          <p:nvSpPr>
            <p:cNvPr id="36978" name="未知">
              <a:extLst>
                <a:ext uri="{FF2B5EF4-FFF2-40B4-BE49-F238E27FC236}">
                  <a16:creationId xmlns:a16="http://schemas.microsoft.com/office/drawing/2014/main" id="{35524DEA-958E-4D81-A73D-8D88C569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2"/>
              <a:ext cx="1282" cy="1"/>
            </a:xfrm>
            <a:custGeom>
              <a:avLst/>
              <a:gdLst>
                <a:gd name="T0" fmla="*/ 0 w 1282"/>
                <a:gd name="T1" fmla="*/ 0 h 1"/>
                <a:gd name="T2" fmla="*/ 1282 w 1282"/>
                <a:gd name="T3" fmla="*/ 0 h 1"/>
                <a:gd name="T4" fmla="*/ 0 w 1282"/>
                <a:gd name="T5" fmla="*/ 0 h 1"/>
                <a:gd name="T6" fmla="*/ 888 w 128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2"/>
                <a:gd name="T13" fmla="*/ 0 h 1"/>
                <a:gd name="T14" fmla="*/ 1282 w 128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2" h="1">
                  <a:moveTo>
                    <a:pt x="0" y="0"/>
                  </a:moveTo>
                  <a:lnTo>
                    <a:pt x="1282" y="0"/>
                  </a:lnTo>
                  <a:lnTo>
                    <a:pt x="0" y="0"/>
                  </a:lnTo>
                  <a:lnTo>
                    <a:pt x="88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79" name="未知">
              <a:extLst>
                <a:ext uri="{FF2B5EF4-FFF2-40B4-BE49-F238E27FC236}">
                  <a16:creationId xmlns:a16="http://schemas.microsoft.com/office/drawing/2014/main" id="{03FFBAAB-1A52-4A75-9D0B-5E5630E34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" y="0"/>
              <a:ext cx="84" cy="84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42 h 84"/>
                <a:gd name="T4" fmla="*/ 0 w 84"/>
                <a:gd name="T5" fmla="*/ 84 h 84"/>
                <a:gd name="T6" fmla="*/ 0 w 8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4"/>
                <a:gd name="T14" fmla="*/ 84 w 8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4">
                  <a:moveTo>
                    <a:pt x="0" y="0"/>
                  </a:moveTo>
                  <a:lnTo>
                    <a:pt x="84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80" name="未知">
              <a:extLst>
                <a:ext uri="{FF2B5EF4-FFF2-40B4-BE49-F238E27FC236}">
                  <a16:creationId xmlns:a16="http://schemas.microsoft.com/office/drawing/2014/main" id="{EF088789-E6C4-45DC-9EAF-DA4C03448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" y="42"/>
              <a:ext cx="319" cy="1"/>
            </a:xfrm>
            <a:custGeom>
              <a:avLst/>
              <a:gdLst>
                <a:gd name="T0" fmla="*/ 0 w 319"/>
                <a:gd name="T1" fmla="*/ 0 h 1"/>
                <a:gd name="T2" fmla="*/ 319 w 319"/>
                <a:gd name="T3" fmla="*/ 0 h 1"/>
                <a:gd name="T4" fmla="*/ 0 w 319"/>
                <a:gd name="T5" fmla="*/ 0 h 1"/>
                <a:gd name="T6" fmla="*/ 151 w 319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9"/>
                <a:gd name="T13" fmla="*/ 0 h 1"/>
                <a:gd name="T14" fmla="*/ 319 w 319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9" h="1">
                  <a:moveTo>
                    <a:pt x="0" y="0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51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81" name="未知">
              <a:extLst>
                <a:ext uri="{FF2B5EF4-FFF2-40B4-BE49-F238E27FC236}">
                  <a16:creationId xmlns:a16="http://schemas.microsoft.com/office/drawing/2014/main" id="{1FC32FDF-4333-4764-AAE4-0F9C702C8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" y="0"/>
              <a:ext cx="84" cy="84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42 h 84"/>
                <a:gd name="T4" fmla="*/ 0 w 84"/>
                <a:gd name="T5" fmla="*/ 84 h 84"/>
                <a:gd name="T6" fmla="*/ 0 w 8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4"/>
                <a:gd name="T14" fmla="*/ 84 w 8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4">
                  <a:moveTo>
                    <a:pt x="0" y="0"/>
                  </a:moveTo>
                  <a:lnTo>
                    <a:pt x="84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82" name="未知">
              <a:extLst>
                <a:ext uri="{FF2B5EF4-FFF2-40B4-BE49-F238E27FC236}">
                  <a16:creationId xmlns:a16="http://schemas.microsoft.com/office/drawing/2014/main" id="{5CF3E8E9-DA86-4DCF-A527-E49FD47EB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2"/>
              <a:ext cx="1190" cy="890"/>
            </a:xfrm>
            <a:custGeom>
              <a:avLst/>
              <a:gdLst>
                <a:gd name="T0" fmla="*/ 0 w 1190"/>
                <a:gd name="T1" fmla="*/ 890 h 890"/>
                <a:gd name="T2" fmla="*/ 1190 w 1190"/>
                <a:gd name="T3" fmla="*/ 0 h 890"/>
                <a:gd name="T4" fmla="*/ 0 w 1190"/>
                <a:gd name="T5" fmla="*/ 890 h 890"/>
                <a:gd name="T6" fmla="*/ 771 w 1190"/>
                <a:gd name="T7" fmla="*/ 311 h 8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0"/>
                <a:gd name="T13" fmla="*/ 0 h 890"/>
                <a:gd name="T14" fmla="*/ 1190 w 1190"/>
                <a:gd name="T15" fmla="*/ 890 h 8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0" h="890">
                  <a:moveTo>
                    <a:pt x="0" y="890"/>
                  </a:moveTo>
                  <a:lnTo>
                    <a:pt x="1190" y="0"/>
                  </a:lnTo>
                  <a:lnTo>
                    <a:pt x="0" y="890"/>
                  </a:lnTo>
                  <a:lnTo>
                    <a:pt x="771" y="311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36983" name="未知">
              <a:extLst>
                <a:ext uri="{FF2B5EF4-FFF2-40B4-BE49-F238E27FC236}">
                  <a16:creationId xmlns:a16="http://schemas.microsoft.com/office/drawing/2014/main" id="{BFAC62C4-E2EB-422D-B69F-4A863BA9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" y="311"/>
              <a:ext cx="93" cy="84"/>
            </a:xfrm>
            <a:custGeom>
              <a:avLst/>
              <a:gdLst>
                <a:gd name="T0" fmla="*/ 0 w 93"/>
                <a:gd name="T1" fmla="*/ 17 h 84"/>
                <a:gd name="T2" fmla="*/ 93 w 93"/>
                <a:gd name="T3" fmla="*/ 0 h 84"/>
                <a:gd name="T4" fmla="*/ 51 w 93"/>
                <a:gd name="T5" fmla="*/ 84 h 84"/>
                <a:gd name="T6" fmla="*/ 0 w 93"/>
                <a:gd name="T7" fmla="*/ 17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84"/>
                <a:gd name="T14" fmla="*/ 93 w 9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84">
                  <a:moveTo>
                    <a:pt x="0" y="17"/>
                  </a:moveTo>
                  <a:lnTo>
                    <a:pt x="93" y="0"/>
                  </a:lnTo>
                  <a:lnTo>
                    <a:pt x="51" y="8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</p:grpSp>
      <p:grpSp>
        <p:nvGrpSpPr>
          <p:cNvPr id="7" name="Group 97">
            <a:extLst>
              <a:ext uri="{FF2B5EF4-FFF2-40B4-BE49-F238E27FC236}">
                <a16:creationId xmlns:a16="http://schemas.microsoft.com/office/drawing/2014/main" id="{451A650E-0870-44D6-8EB5-A629B1B225F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449513"/>
            <a:ext cx="454025" cy="487362"/>
            <a:chOff x="0" y="0"/>
            <a:chExt cx="286" cy="307"/>
          </a:xfrm>
        </p:grpSpPr>
        <p:sp>
          <p:nvSpPr>
            <p:cNvPr id="36975" name="Rectangle 98">
              <a:extLst>
                <a:ext uri="{FF2B5EF4-FFF2-40B4-BE49-F238E27FC236}">
                  <a16:creationId xmlns:a16="http://schemas.microsoft.com/office/drawing/2014/main" id="{EE93C280-DFAC-4C4D-A1CF-7CF65AC6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latin typeface="+mj-lt"/>
                </a:rPr>
                <a:t>0</a:t>
              </a:r>
              <a:endParaRPr lang="zh-CN" altLang="en-US" b="1">
                <a:latin typeface="+mj-lt"/>
              </a:endParaRPr>
            </a:p>
          </p:txBody>
        </p:sp>
        <p:sp>
          <p:nvSpPr>
            <p:cNvPr id="36976" name="Rectangle 99">
              <a:extLst>
                <a:ext uri="{FF2B5EF4-FFF2-40B4-BE49-F238E27FC236}">
                  <a16:creationId xmlns:a16="http://schemas.microsoft.com/office/drawing/2014/main" id="{EAD98F0C-1337-4201-8AD2-186A661CB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" y="152"/>
              <a:ext cx="6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latin typeface="+mj-lt"/>
                </a:rPr>
                <a:t>4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36977" name="Rectangle 100">
              <a:extLst>
                <a:ext uri="{FF2B5EF4-FFF2-40B4-BE49-F238E27FC236}">
                  <a16:creationId xmlns:a16="http://schemas.microsoft.com/office/drawing/2014/main" id="{2893165C-EC7C-43DA-81D6-49BC7E07F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"/>
              <a:ext cx="19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</p:grpSp>
      <p:grpSp>
        <p:nvGrpSpPr>
          <p:cNvPr id="8" name="Group 101">
            <a:extLst>
              <a:ext uri="{FF2B5EF4-FFF2-40B4-BE49-F238E27FC236}">
                <a16:creationId xmlns:a16="http://schemas.microsoft.com/office/drawing/2014/main" id="{E4C556D8-470C-43ED-AD4D-97544E95C1FA}"/>
              </a:ext>
            </a:extLst>
          </p:cNvPr>
          <p:cNvGrpSpPr>
            <a:grpSpLocks/>
          </p:cNvGrpSpPr>
          <p:nvPr/>
        </p:nvGrpSpPr>
        <p:grpSpPr bwMode="auto">
          <a:xfrm>
            <a:off x="5559425" y="3195638"/>
            <a:ext cx="461963" cy="517525"/>
            <a:chOff x="0" y="0"/>
            <a:chExt cx="291" cy="326"/>
          </a:xfrm>
        </p:grpSpPr>
        <p:sp>
          <p:nvSpPr>
            <p:cNvPr id="36972" name="Rectangle 102">
              <a:extLst>
                <a:ext uri="{FF2B5EF4-FFF2-40B4-BE49-F238E27FC236}">
                  <a16:creationId xmlns:a16="http://schemas.microsoft.com/office/drawing/2014/main" id="{23EED2C6-95EA-4679-BD14-5BF1220F6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0"/>
              <a:ext cx="6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latin typeface="+mj-lt"/>
                </a:rPr>
                <a:t>1</a:t>
              </a:r>
              <a:endParaRPr lang="zh-CN" altLang="en-US" b="1" dirty="0">
                <a:latin typeface="+mj-lt"/>
              </a:endParaRPr>
            </a:p>
          </p:txBody>
        </p:sp>
        <p:sp>
          <p:nvSpPr>
            <p:cNvPr id="36973" name="Rectangle 103">
              <a:extLst>
                <a:ext uri="{FF2B5EF4-FFF2-40B4-BE49-F238E27FC236}">
                  <a16:creationId xmlns:a16="http://schemas.microsoft.com/office/drawing/2014/main" id="{B5313065-9A17-4D98-BB6C-2DBD81D58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152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6974" name="Rectangle 104">
              <a:extLst>
                <a:ext uri="{FF2B5EF4-FFF2-40B4-BE49-F238E27FC236}">
                  <a16:creationId xmlns:a16="http://schemas.microsoft.com/office/drawing/2014/main" id="{BCAD51A7-7497-4A72-BAB9-6A1A9BA28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"/>
              <a:ext cx="19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</p:grpSp>
      <p:grpSp>
        <p:nvGrpSpPr>
          <p:cNvPr id="9" name="Group 105">
            <a:extLst>
              <a:ext uri="{FF2B5EF4-FFF2-40B4-BE49-F238E27FC236}">
                <a16:creationId xmlns:a16="http://schemas.microsoft.com/office/drawing/2014/main" id="{0F4B6368-C4F5-4A26-953B-F2C406048014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1330325"/>
            <a:ext cx="1703387" cy="1185863"/>
            <a:chOff x="0" y="0"/>
            <a:chExt cx="1073" cy="747"/>
          </a:xfrm>
        </p:grpSpPr>
        <p:grpSp>
          <p:nvGrpSpPr>
            <p:cNvPr id="42086" name="Group 106">
              <a:extLst>
                <a:ext uri="{FF2B5EF4-FFF2-40B4-BE49-F238E27FC236}">
                  <a16:creationId xmlns:a16="http://schemas.microsoft.com/office/drawing/2014/main" id="{98E25F82-3C51-4222-98B3-7FD7514A3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95" cy="747"/>
              <a:chOff x="0" y="0"/>
              <a:chExt cx="595" cy="747"/>
            </a:xfrm>
          </p:grpSpPr>
          <p:sp>
            <p:nvSpPr>
              <p:cNvPr id="36969" name="Rectangle 107">
                <a:extLst>
                  <a:ext uri="{FF2B5EF4-FFF2-40B4-BE49-F238E27FC236}">
                    <a16:creationId xmlns:a16="http://schemas.microsoft.com/office/drawing/2014/main" id="{425994E8-75E9-4C0F-858A-15B14AE38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95" cy="74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70" name="Rectangle 108">
                <a:extLst>
                  <a:ext uri="{FF2B5EF4-FFF2-40B4-BE49-F238E27FC236}">
                    <a16:creationId xmlns:a16="http://schemas.microsoft.com/office/drawing/2014/main" id="{6CADEC5E-B6A3-4841-826F-499FFDFBB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" y="126"/>
                <a:ext cx="34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en-US" sz="2800" b="1">
                    <a:latin typeface="+mj-lt"/>
                  </a:rPr>
                  <a:t>2点</a:t>
                </a:r>
                <a:endParaRPr lang="zh-CN" altLang="en-US" sz="2800">
                  <a:latin typeface="+mj-lt"/>
                </a:endParaRPr>
              </a:p>
            </p:txBody>
          </p:sp>
          <p:sp>
            <p:nvSpPr>
              <p:cNvPr id="36971" name="Rectangle 109">
                <a:extLst>
                  <a:ext uri="{FF2B5EF4-FFF2-40B4-BE49-F238E27FC236}">
                    <a16:creationId xmlns:a16="http://schemas.microsoft.com/office/drawing/2014/main" id="{43B8A438-1CD1-4E52-A68B-D43DD9029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378"/>
                <a:ext cx="4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600" b="1">
                    <a:latin typeface="+mj-lt"/>
                  </a:rPr>
                  <a:t>DFT</a:t>
                </a:r>
                <a:endParaRPr lang="en-US" altLang="zh-CN" b="1">
                  <a:latin typeface="+mj-lt"/>
                </a:endParaRPr>
              </a:p>
            </p:txBody>
          </p:sp>
        </p:grpSp>
        <p:grpSp>
          <p:nvGrpSpPr>
            <p:cNvPr id="42087" name="Group 110">
              <a:extLst>
                <a:ext uri="{FF2B5EF4-FFF2-40B4-BE49-F238E27FC236}">
                  <a16:creationId xmlns:a16="http://schemas.microsoft.com/office/drawing/2014/main" id="{9DE3969A-E6AF-4EFD-AE57-E6A8FE6B3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" y="93"/>
              <a:ext cx="478" cy="528"/>
              <a:chOff x="0" y="0"/>
              <a:chExt cx="478" cy="528"/>
            </a:xfrm>
          </p:grpSpPr>
          <p:sp>
            <p:nvSpPr>
              <p:cNvPr id="36965" name="未知">
                <a:extLst>
                  <a:ext uri="{FF2B5EF4-FFF2-40B4-BE49-F238E27FC236}">
                    <a16:creationId xmlns:a16="http://schemas.microsoft.com/office/drawing/2014/main" id="{508BBB93-46F8-4A63-9637-C46FC157F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2"/>
                <a:ext cx="478" cy="1"/>
              </a:xfrm>
              <a:custGeom>
                <a:avLst/>
                <a:gdLst>
                  <a:gd name="T0" fmla="*/ 0 w 478"/>
                  <a:gd name="T1" fmla="*/ 0 h 1"/>
                  <a:gd name="T2" fmla="*/ 478 w 478"/>
                  <a:gd name="T3" fmla="*/ 0 h 1"/>
                  <a:gd name="T4" fmla="*/ 0 w 478"/>
                  <a:gd name="T5" fmla="*/ 0 h 1"/>
                  <a:gd name="T6" fmla="*/ 227 w 47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1"/>
                  <a:gd name="T14" fmla="*/ 478 w 47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1">
                    <a:moveTo>
                      <a:pt x="0" y="0"/>
                    </a:moveTo>
                    <a:lnTo>
                      <a:pt x="478" y="0"/>
                    </a:lnTo>
                    <a:lnTo>
                      <a:pt x="0" y="0"/>
                    </a:lnTo>
                    <a:lnTo>
                      <a:pt x="227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66" name="未知">
                <a:extLst>
                  <a:ext uri="{FF2B5EF4-FFF2-40B4-BE49-F238E27FC236}">
                    <a16:creationId xmlns:a16="http://schemas.microsoft.com/office/drawing/2014/main" id="{FCB09E5C-A7BD-45BE-A8FD-CCD09E61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" y="0"/>
                <a:ext cx="92" cy="84"/>
              </a:xfrm>
              <a:custGeom>
                <a:avLst/>
                <a:gdLst>
                  <a:gd name="T0" fmla="*/ 0 w 92"/>
                  <a:gd name="T1" fmla="*/ 0 h 84"/>
                  <a:gd name="T2" fmla="*/ 92 w 92"/>
                  <a:gd name="T3" fmla="*/ 42 h 84"/>
                  <a:gd name="T4" fmla="*/ 0 w 92"/>
                  <a:gd name="T5" fmla="*/ 84 h 84"/>
                  <a:gd name="T6" fmla="*/ 0 w 92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"/>
                  <a:gd name="T13" fmla="*/ 0 h 84"/>
                  <a:gd name="T14" fmla="*/ 92 w 92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" h="84">
                    <a:moveTo>
                      <a:pt x="0" y="0"/>
                    </a:moveTo>
                    <a:lnTo>
                      <a:pt x="92" y="42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67" name="未知">
                <a:extLst>
                  <a:ext uri="{FF2B5EF4-FFF2-40B4-BE49-F238E27FC236}">
                    <a16:creationId xmlns:a16="http://schemas.microsoft.com/office/drawing/2014/main" id="{2B1257DB-A0A6-4545-B7D5-1CCE61C5D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6"/>
                <a:ext cx="478" cy="1"/>
              </a:xfrm>
              <a:custGeom>
                <a:avLst/>
                <a:gdLst>
                  <a:gd name="T0" fmla="*/ 0 w 478"/>
                  <a:gd name="T1" fmla="*/ 0 h 1"/>
                  <a:gd name="T2" fmla="*/ 478 w 478"/>
                  <a:gd name="T3" fmla="*/ 0 h 1"/>
                  <a:gd name="T4" fmla="*/ 0 w 478"/>
                  <a:gd name="T5" fmla="*/ 0 h 1"/>
                  <a:gd name="T6" fmla="*/ 227 w 47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1"/>
                  <a:gd name="T14" fmla="*/ 478 w 47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1">
                    <a:moveTo>
                      <a:pt x="0" y="0"/>
                    </a:moveTo>
                    <a:lnTo>
                      <a:pt x="478" y="0"/>
                    </a:lnTo>
                    <a:lnTo>
                      <a:pt x="0" y="0"/>
                    </a:lnTo>
                    <a:lnTo>
                      <a:pt x="227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68" name="未知">
                <a:extLst>
                  <a:ext uri="{FF2B5EF4-FFF2-40B4-BE49-F238E27FC236}">
                    <a16:creationId xmlns:a16="http://schemas.microsoft.com/office/drawing/2014/main" id="{A80ADEA1-9F1B-4FEF-84E9-8C8403BA7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" y="444"/>
                <a:ext cx="92" cy="84"/>
              </a:xfrm>
              <a:custGeom>
                <a:avLst/>
                <a:gdLst>
                  <a:gd name="T0" fmla="*/ 0 w 92"/>
                  <a:gd name="T1" fmla="*/ 0 h 84"/>
                  <a:gd name="T2" fmla="*/ 92 w 92"/>
                  <a:gd name="T3" fmla="*/ 42 h 84"/>
                  <a:gd name="T4" fmla="*/ 0 w 92"/>
                  <a:gd name="T5" fmla="*/ 84 h 84"/>
                  <a:gd name="T6" fmla="*/ 0 w 92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"/>
                  <a:gd name="T13" fmla="*/ 0 h 84"/>
                  <a:gd name="T14" fmla="*/ 92 w 92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" h="84">
                    <a:moveTo>
                      <a:pt x="0" y="0"/>
                    </a:moveTo>
                    <a:lnTo>
                      <a:pt x="92" y="42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</p:grpSp>
      </p:grpSp>
      <p:grpSp>
        <p:nvGrpSpPr>
          <p:cNvPr id="12" name="Group 115">
            <a:extLst>
              <a:ext uri="{FF2B5EF4-FFF2-40B4-BE49-F238E27FC236}">
                <a16:creationId xmlns:a16="http://schemas.microsoft.com/office/drawing/2014/main" id="{C676F235-F41B-444D-8A44-E28283016500}"/>
              </a:ext>
            </a:extLst>
          </p:cNvPr>
          <p:cNvGrpSpPr>
            <a:grpSpLocks/>
          </p:cNvGrpSpPr>
          <p:nvPr/>
        </p:nvGrpSpPr>
        <p:grpSpPr bwMode="auto">
          <a:xfrm>
            <a:off x="3727450" y="1544638"/>
            <a:ext cx="2595563" cy="1704975"/>
            <a:chOff x="0" y="0"/>
            <a:chExt cx="1635" cy="1074"/>
          </a:xfrm>
        </p:grpSpPr>
        <p:grpSp>
          <p:nvGrpSpPr>
            <p:cNvPr id="42078" name="Group 116">
              <a:extLst>
                <a:ext uri="{FF2B5EF4-FFF2-40B4-BE49-F238E27FC236}">
                  <a16:creationId xmlns:a16="http://schemas.microsoft.com/office/drawing/2014/main" id="{56963471-0AF2-4AB8-8950-AE63C63C1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635" cy="931"/>
              <a:chOff x="0" y="0"/>
              <a:chExt cx="1635" cy="931"/>
            </a:xfrm>
          </p:grpSpPr>
          <p:sp>
            <p:nvSpPr>
              <p:cNvPr id="36957" name="未知">
                <a:extLst>
                  <a:ext uri="{FF2B5EF4-FFF2-40B4-BE49-F238E27FC236}">
                    <a16:creationId xmlns:a16="http://schemas.microsoft.com/office/drawing/2014/main" id="{6E70756D-9BD3-4870-8F86-99DC11A95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89"/>
                <a:ext cx="1308" cy="1"/>
              </a:xfrm>
              <a:custGeom>
                <a:avLst/>
                <a:gdLst>
                  <a:gd name="T0" fmla="*/ 0 w 1308"/>
                  <a:gd name="T1" fmla="*/ 0 h 1"/>
                  <a:gd name="T2" fmla="*/ 1308 w 1308"/>
                  <a:gd name="T3" fmla="*/ 0 h 1"/>
                  <a:gd name="T4" fmla="*/ 0 w 1308"/>
                  <a:gd name="T5" fmla="*/ 0 h 1"/>
                  <a:gd name="T6" fmla="*/ 905 w 130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08"/>
                  <a:gd name="T13" fmla="*/ 0 h 1"/>
                  <a:gd name="T14" fmla="*/ 1308 w 130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08" h="1">
                    <a:moveTo>
                      <a:pt x="0" y="0"/>
                    </a:moveTo>
                    <a:lnTo>
                      <a:pt x="1308" y="0"/>
                    </a:lnTo>
                    <a:lnTo>
                      <a:pt x="0" y="0"/>
                    </a:lnTo>
                    <a:lnTo>
                      <a:pt x="905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58" name="未知">
                <a:extLst>
                  <a:ext uri="{FF2B5EF4-FFF2-40B4-BE49-F238E27FC236}">
                    <a16:creationId xmlns:a16="http://schemas.microsoft.com/office/drawing/2014/main" id="{3513E19E-B8BA-454C-ACB1-52F52DB8C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" y="847"/>
                <a:ext cx="84" cy="84"/>
              </a:xfrm>
              <a:custGeom>
                <a:avLst/>
                <a:gdLst>
                  <a:gd name="T0" fmla="*/ 0 w 84"/>
                  <a:gd name="T1" fmla="*/ 0 h 84"/>
                  <a:gd name="T2" fmla="*/ 84 w 84"/>
                  <a:gd name="T3" fmla="*/ 42 h 84"/>
                  <a:gd name="T4" fmla="*/ 0 w 84"/>
                  <a:gd name="T5" fmla="*/ 84 h 84"/>
                  <a:gd name="T6" fmla="*/ 0 w 84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84"/>
                  <a:gd name="T14" fmla="*/ 84 w 84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84">
                    <a:moveTo>
                      <a:pt x="0" y="0"/>
                    </a:moveTo>
                    <a:lnTo>
                      <a:pt x="84" y="42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59" name="未知">
                <a:extLst>
                  <a:ext uri="{FF2B5EF4-FFF2-40B4-BE49-F238E27FC236}">
                    <a16:creationId xmlns:a16="http://schemas.microsoft.com/office/drawing/2014/main" id="{4B01A879-E621-4471-BFB2-287F3382F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889"/>
                <a:ext cx="327" cy="1"/>
              </a:xfrm>
              <a:custGeom>
                <a:avLst/>
                <a:gdLst>
                  <a:gd name="T0" fmla="*/ 0 w 327"/>
                  <a:gd name="T1" fmla="*/ 0 h 1"/>
                  <a:gd name="T2" fmla="*/ 327 w 327"/>
                  <a:gd name="T3" fmla="*/ 0 h 1"/>
                  <a:gd name="T4" fmla="*/ 0 w 327"/>
                  <a:gd name="T5" fmla="*/ 0 h 1"/>
                  <a:gd name="T6" fmla="*/ 150 w 327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7"/>
                  <a:gd name="T13" fmla="*/ 0 h 1"/>
                  <a:gd name="T14" fmla="*/ 327 w 327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7" h="1">
                    <a:moveTo>
                      <a:pt x="0" y="0"/>
                    </a:moveTo>
                    <a:lnTo>
                      <a:pt x="327" y="0"/>
                    </a:lnTo>
                    <a:lnTo>
                      <a:pt x="0" y="0"/>
                    </a:lnTo>
                    <a:lnTo>
                      <a:pt x="15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60" name="未知">
                <a:extLst>
                  <a:ext uri="{FF2B5EF4-FFF2-40B4-BE49-F238E27FC236}">
                    <a16:creationId xmlns:a16="http://schemas.microsoft.com/office/drawing/2014/main" id="{A1843209-03B5-433E-9968-F54B5128B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847"/>
                <a:ext cx="84" cy="84"/>
              </a:xfrm>
              <a:custGeom>
                <a:avLst/>
                <a:gdLst>
                  <a:gd name="T0" fmla="*/ 0 w 84"/>
                  <a:gd name="T1" fmla="*/ 0 h 84"/>
                  <a:gd name="T2" fmla="*/ 84 w 84"/>
                  <a:gd name="T3" fmla="*/ 42 h 84"/>
                  <a:gd name="T4" fmla="*/ 0 w 84"/>
                  <a:gd name="T5" fmla="*/ 84 h 84"/>
                  <a:gd name="T6" fmla="*/ 0 w 84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84"/>
                  <a:gd name="T14" fmla="*/ 84 w 84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84">
                    <a:moveTo>
                      <a:pt x="0" y="0"/>
                    </a:moveTo>
                    <a:lnTo>
                      <a:pt x="84" y="42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61" name="未知">
                <a:extLst>
                  <a:ext uri="{FF2B5EF4-FFF2-40B4-BE49-F238E27FC236}">
                    <a16:creationId xmlns:a16="http://schemas.microsoft.com/office/drawing/2014/main" id="{FB88A3D8-6ABF-4B17-B667-C1CFA15B1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190" cy="889"/>
              </a:xfrm>
              <a:custGeom>
                <a:avLst/>
                <a:gdLst>
                  <a:gd name="T0" fmla="*/ 0 w 1190"/>
                  <a:gd name="T1" fmla="*/ 0 h 889"/>
                  <a:gd name="T2" fmla="*/ 1190 w 1190"/>
                  <a:gd name="T3" fmla="*/ 889 h 889"/>
                  <a:gd name="T4" fmla="*/ 0 w 1190"/>
                  <a:gd name="T5" fmla="*/ 0 h 889"/>
                  <a:gd name="T6" fmla="*/ 771 w 1190"/>
                  <a:gd name="T7" fmla="*/ 579 h 8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90"/>
                  <a:gd name="T13" fmla="*/ 0 h 889"/>
                  <a:gd name="T14" fmla="*/ 1190 w 1190"/>
                  <a:gd name="T15" fmla="*/ 889 h 8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90" h="889">
                    <a:moveTo>
                      <a:pt x="0" y="0"/>
                    </a:moveTo>
                    <a:lnTo>
                      <a:pt x="1190" y="889"/>
                    </a:lnTo>
                    <a:lnTo>
                      <a:pt x="0" y="0"/>
                    </a:lnTo>
                    <a:lnTo>
                      <a:pt x="771" y="579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62" name="未知">
                <a:extLst>
                  <a:ext uri="{FF2B5EF4-FFF2-40B4-BE49-F238E27FC236}">
                    <a16:creationId xmlns:a16="http://schemas.microsoft.com/office/drawing/2014/main" id="{89BD61D8-DA7F-47D8-B9B3-09E0C9554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" y="537"/>
                <a:ext cx="93" cy="84"/>
              </a:xfrm>
              <a:custGeom>
                <a:avLst/>
                <a:gdLst>
                  <a:gd name="T0" fmla="*/ 51 w 93"/>
                  <a:gd name="T1" fmla="*/ 0 h 84"/>
                  <a:gd name="T2" fmla="*/ 93 w 93"/>
                  <a:gd name="T3" fmla="*/ 84 h 84"/>
                  <a:gd name="T4" fmla="*/ 0 w 93"/>
                  <a:gd name="T5" fmla="*/ 67 h 84"/>
                  <a:gd name="T6" fmla="*/ 51 w 9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4"/>
                  <a:gd name="T14" fmla="*/ 93 w 9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4">
                    <a:moveTo>
                      <a:pt x="51" y="0"/>
                    </a:moveTo>
                    <a:lnTo>
                      <a:pt x="93" y="84"/>
                    </a:lnTo>
                    <a:lnTo>
                      <a:pt x="0" y="67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36956" name="Rectangle 123">
              <a:extLst>
                <a:ext uri="{FF2B5EF4-FFF2-40B4-BE49-F238E27FC236}">
                  <a16:creationId xmlns:a16="http://schemas.microsoft.com/office/drawing/2014/main" id="{EB626E36-D0F3-4B56-98C9-AEDB5F5BF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870"/>
              <a:ext cx="14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2100" b="1">
                  <a:latin typeface="+mj-lt"/>
                </a:rPr>
                <a:t>-1</a:t>
              </a:r>
              <a:endParaRPr lang="zh-CN" altLang="en-US" b="1">
                <a:latin typeface="+mj-lt"/>
              </a:endParaRPr>
            </a:p>
          </p:txBody>
        </p:sp>
      </p:grpSp>
      <p:grpSp>
        <p:nvGrpSpPr>
          <p:cNvPr id="14" name="Group 124">
            <a:extLst>
              <a:ext uri="{FF2B5EF4-FFF2-40B4-BE49-F238E27FC236}">
                <a16:creationId xmlns:a16="http://schemas.microsoft.com/office/drawing/2014/main" id="{85BF9971-D621-4089-B885-8029F4E293F1}"/>
              </a:ext>
            </a:extLst>
          </p:cNvPr>
          <p:cNvGrpSpPr>
            <a:grpSpLocks/>
          </p:cNvGrpSpPr>
          <p:nvPr/>
        </p:nvGrpSpPr>
        <p:grpSpPr bwMode="auto">
          <a:xfrm>
            <a:off x="3727450" y="2249488"/>
            <a:ext cx="2595563" cy="1712912"/>
            <a:chOff x="0" y="0"/>
            <a:chExt cx="1635" cy="1079"/>
          </a:xfrm>
        </p:grpSpPr>
        <p:grpSp>
          <p:nvGrpSpPr>
            <p:cNvPr id="42070" name="Group 125">
              <a:extLst>
                <a:ext uri="{FF2B5EF4-FFF2-40B4-BE49-F238E27FC236}">
                  <a16:creationId xmlns:a16="http://schemas.microsoft.com/office/drawing/2014/main" id="{99EB76E1-787B-4255-842A-87F9CC9DB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635" cy="932"/>
              <a:chOff x="0" y="0"/>
              <a:chExt cx="1635" cy="932"/>
            </a:xfrm>
          </p:grpSpPr>
          <p:sp>
            <p:nvSpPr>
              <p:cNvPr id="36949" name="未知">
                <a:extLst>
                  <a:ext uri="{FF2B5EF4-FFF2-40B4-BE49-F238E27FC236}">
                    <a16:creationId xmlns:a16="http://schemas.microsoft.com/office/drawing/2014/main" id="{2DBA45DA-02EB-488A-80D0-BEB266EAB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90"/>
                <a:ext cx="1308" cy="1"/>
              </a:xfrm>
              <a:custGeom>
                <a:avLst/>
                <a:gdLst>
                  <a:gd name="T0" fmla="*/ 0 w 1308"/>
                  <a:gd name="T1" fmla="*/ 0 h 1"/>
                  <a:gd name="T2" fmla="*/ 1308 w 1308"/>
                  <a:gd name="T3" fmla="*/ 0 h 1"/>
                  <a:gd name="T4" fmla="*/ 0 w 1308"/>
                  <a:gd name="T5" fmla="*/ 0 h 1"/>
                  <a:gd name="T6" fmla="*/ 905 w 130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08"/>
                  <a:gd name="T13" fmla="*/ 0 h 1"/>
                  <a:gd name="T14" fmla="*/ 1308 w 130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08" h="1">
                    <a:moveTo>
                      <a:pt x="0" y="0"/>
                    </a:moveTo>
                    <a:lnTo>
                      <a:pt x="1308" y="0"/>
                    </a:lnTo>
                    <a:lnTo>
                      <a:pt x="0" y="0"/>
                    </a:lnTo>
                    <a:lnTo>
                      <a:pt x="905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50" name="未知">
                <a:extLst>
                  <a:ext uri="{FF2B5EF4-FFF2-40B4-BE49-F238E27FC236}">
                    <a16:creationId xmlns:a16="http://schemas.microsoft.com/office/drawing/2014/main" id="{0BC4B811-FE08-4394-AA62-6C2E9E04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" y="848"/>
                <a:ext cx="84" cy="84"/>
              </a:xfrm>
              <a:custGeom>
                <a:avLst/>
                <a:gdLst>
                  <a:gd name="T0" fmla="*/ 0 w 84"/>
                  <a:gd name="T1" fmla="*/ 0 h 84"/>
                  <a:gd name="T2" fmla="*/ 84 w 84"/>
                  <a:gd name="T3" fmla="*/ 42 h 84"/>
                  <a:gd name="T4" fmla="*/ 0 w 84"/>
                  <a:gd name="T5" fmla="*/ 84 h 84"/>
                  <a:gd name="T6" fmla="*/ 0 w 84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84"/>
                  <a:gd name="T14" fmla="*/ 84 w 84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84">
                    <a:moveTo>
                      <a:pt x="0" y="0"/>
                    </a:moveTo>
                    <a:lnTo>
                      <a:pt x="84" y="42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51" name="未知">
                <a:extLst>
                  <a:ext uri="{FF2B5EF4-FFF2-40B4-BE49-F238E27FC236}">
                    <a16:creationId xmlns:a16="http://schemas.microsoft.com/office/drawing/2014/main" id="{41EAF972-A9B2-4066-A892-556F3DB90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890"/>
                <a:ext cx="327" cy="1"/>
              </a:xfrm>
              <a:custGeom>
                <a:avLst/>
                <a:gdLst>
                  <a:gd name="T0" fmla="*/ 0 w 327"/>
                  <a:gd name="T1" fmla="*/ 0 h 1"/>
                  <a:gd name="T2" fmla="*/ 327 w 327"/>
                  <a:gd name="T3" fmla="*/ 0 h 1"/>
                  <a:gd name="T4" fmla="*/ 0 w 327"/>
                  <a:gd name="T5" fmla="*/ 0 h 1"/>
                  <a:gd name="T6" fmla="*/ 150 w 327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7"/>
                  <a:gd name="T13" fmla="*/ 0 h 1"/>
                  <a:gd name="T14" fmla="*/ 327 w 327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7" h="1">
                    <a:moveTo>
                      <a:pt x="0" y="0"/>
                    </a:moveTo>
                    <a:lnTo>
                      <a:pt x="327" y="0"/>
                    </a:lnTo>
                    <a:lnTo>
                      <a:pt x="0" y="0"/>
                    </a:lnTo>
                    <a:lnTo>
                      <a:pt x="15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52" name="未知">
                <a:extLst>
                  <a:ext uri="{FF2B5EF4-FFF2-40B4-BE49-F238E27FC236}">
                    <a16:creationId xmlns:a16="http://schemas.microsoft.com/office/drawing/2014/main" id="{F464F0AA-6577-4A0B-92CC-004AA8F38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848"/>
                <a:ext cx="84" cy="84"/>
              </a:xfrm>
              <a:custGeom>
                <a:avLst/>
                <a:gdLst>
                  <a:gd name="T0" fmla="*/ 0 w 84"/>
                  <a:gd name="T1" fmla="*/ 0 h 84"/>
                  <a:gd name="T2" fmla="*/ 84 w 84"/>
                  <a:gd name="T3" fmla="*/ 42 h 84"/>
                  <a:gd name="T4" fmla="*/ 0 w 84"/>
                  <a:gd name="T5" fmla="*/ 84 h 84"/>
                  <a:gd name="T6" fmla="*/ 0 w 84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84"/>
                  <a:gd name="T14" fmla="*/ 84 w 84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84">
                    <a:moveTo>
                      <a:pt x="0" y="0"/>
                    </a:moveTo>
                    <a:lnTo>
                      <a:pt x="84" y="42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53" name="未知">
                <a:extLst>
                  <a:ext uri="{FF2B5EF4-FFF2-40B4-BE49-F238E27FC236}">
                    <a16:creationId xmlns:a16="http://schemas.microsoft.com/office/drawing/2014/main" id="{2C8AC9CA-21F9-452B-B373-F55006A47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190" cy="890"/>
              </a:xfrm>
              <a:custGeom>
                <a:avLst/>
                <a:gdLst>
                  <a:gd name="T0" fmla="*/ 0 w 1190"/>
                  <a:gd name="T1" fmla="*/ 0 h 890"/>
                  <a:gd name="T2" fmla="*/ 1190 w 1190"/>
                  <a:gd name="T3" fmla="*/ 890 h 890"/>
                  <a:gd name="T4" fmla="*/ 0 w 1190"/>
                  <a:gd name="T5" fmla="*/ 0 h 890"/>
                  <a:gd name="T6" fmla="*/ 771 w 1190"/>
                  <a:gd name="T7" fmla="*/ 580 h 8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90"/>
                  <a:gd name="T13" fmla="*/ 0 h 890"/>
                  <a:gd name="T14" fmla="*/ 1190 w 1190"/>
                  <a:gd name="T15" fmla="*/ 890 h 8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90" h="890">
                    <a:moveTo>
                      <a:pt x="0" y="0"/>
                    </a:moveTo>
                    <a:lnTo>
                      <a:pt x="1190" y="890"/>
                    </a:lnTo>
                    <a:lnTo>
                      <a:pt x="0" y="0"/>
                    </a:lnTo>
                    <a:lnTo>
                      <a:pt x="771" y="58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54" name="未知">
                <a:extLst>
                  <a:ext uri="{FF2B5EF4-FFF2-40B4-BE49-F238E27FC236}">
                    <a16:creationId xmlns:a16="http://schemas.microsoft.com/office/drawing/2014/main" id="{C915123B-645A-4E94-BB19-A07723BF5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" y="538"/>
                <a:ext cx="93" cy="84"/>
              </a:xfrm>
              <a:custGeom>
                <a:avLst/>
                <a:gdLst>
                  <a:gd name="T0" fmla="*/ 51 w 93"/>
                  <a:gd name="T1" fmla="*/ 0 h 84"/>
                  <a:gd name="T2" fmla="*/ 93 w 93"/>
                  <a:gd name="T3" fmla="*/ 84 h 84"/>
                  <a:gd name="T4" fmla="*/ 0 w 93"/>
                  <a:gd name="T5" fmla="*/ 67 h 84"/>
                  <a:gd name="T6" fmla="*/ 51 w 9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4"/>
                  <a:gd name="T14" fmla="*/ 93 w 9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4">
                    <a:moveTo>
                      <a:pt x="51" y="0"/>
                    </a:moveTo>
                    <a:lnTo>
                      <a:pt x="93" y="84"/>
                    </a:lnTo>
                    <a:lnTo>
                      <a:pt x="0" y="67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36948" name="Rectangle 132">
              <a:extLst>
                <a:ext uri="{FF2B5EF4-FFF2-40B4-BE49-F238E27FC236}">
                  <a16:creationId xmlns:a16="http://schemas.microsoft.com/office/drawing/2014/main" id="{DCCDEA0C-F04D-4493-A2EC-63DFD4B29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875"/>
              <a:ext cx="14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2100" b="1">
                  <a:latin typeface="+mj-lt"/>
                </a:rPr>
                <a:t>-1</a:t>
              </a:r>
              <a:endParaRPr lang="zh-CN" altLang="en-US" b="1">
                <a:latin typeface="+mj-lt"/>
              </a:endParaRPr>
            </a:p>
          </p:txBody>
        </p:sp>
      </p:grpSp>
      <p:grpSp>
        <p:nvGrpSpPr>
          <p:cNvPr id="16" name="Group 133">
            <a:extLst>
              <a:ext uri="{FF2B5EF4-FFF2-40B4-BE49-F238E27FC236}">
                <a16:creationId xmlns:a16="http://schemas.microsoft.com/office/drawing/2014/main" id="{A3555061-9408-48F9-A791-29DABA345458}"/>
              </a:ext>
            </a:extLst>
          </p:cNvPr>
          <p:cNvGrpSpPr>
            <a:grpSpLocks/>
          </p:cNvGrpSpPr>
          <p:nvPr/>
        </p:nvGrpSpPr>
        <p:grpSpPr bwMode="auto">
          <a:xfrm>
            <a:off x="3727450" y="4302125"/>
            <a:ext cx="2541588" cy="2466975"/>
            <a:chOff x="0" y="0"/>
            <a:chExt cx="1601" cy="1554"/>
          </a:xfrm>
        </p:grpSpPr>
        <p:sp>
          <p:nvSpPr>
            <p:cNvPr id="36913" name="未知">
              <a:extLst>
                <a:ext uri="{FF2B5EF4-FFF2-40B4-BE49-F238E27FC236}">
                  <a16:creationId xmlns:a16="http://schemas.microsoft.com/office/drawing/2014/main" id="{85606E43-2B46-4BC2-92FA-622FD4FDA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40"/>
              <a:ext cx="1282" cy="1"/>
            </a:xfrm>
            <a:custGeom>
              <a:avLst/>
              <a:gdLst>
                <a:gd name="T0" fmla="*/ 0 w 1282"/>
                <a:gd name="T1" fmla="*/ 0 h 1"/>
                <a:gd name="T2" fmla="*/ 1282 w 1282"/>
                <a:gd name="T3" fmla="*/ 0 h 1"/>
                <a:gd name="T4" fmla="*/ 0 w 1282"/>
                <a:gd name="T5" fmla="*/ 0 h 1"/>
                <a:gd name="T6" fmla="*/ 888 w 128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2"/>
                <a:gd name="T13" fmla="*/ 0 h 1"/>
                <a:gd name="T14" fmla="*/ 1282 w 128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2" h="1">
                  <a:moveTo>
                    <a:pt x="0" y="0"/>
                  </a:moveTo>
                  <a:lnTo>
                    <a:pt x="1282" y="0"/>
                  </a:lnTo>
                  <a:lnTo>
                    <a:pt x="0" y="0"/>
                  </a:lnTo>
                  <a:lnTo>
                    <a:pt x="88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grpSp>
          <p:nvGrpSpPr>
            <p:cNvPr id="42037" name="Group 135">
              <a:extLst>
                <a:ext uri="{FF2B5EF4-FFF2-40B4-BE49-F238E27FC236}">
                  <a16:creationId xmlns:a16="http://schemas.microsoft.com/office/drawing/2014/main" id="{954E982A-26EA-49ED-BB3A-941D083D7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601" cy="1554"/>
              <a:chOff x="0" y="0"/>
              <a:chExt cx="1601" cy="1554"/>
            </a:xfrm>
          </p:grpSpPr>
          <p:sp>
            <p:nvSpPr>
              <p:cNvPr id="36915" name="未知">
                <a:extLst>
                  <a:ext uri="{FF2B5EF4-FFF2-40B4-BE49-F238E27FC236}">
                    <a16:creationId xmlns:a16="http://schemas.microsoft.com/office/drawing/2014/main" id="{13B001CA-817B-48CB-B2F6-F339745A7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2"/>
                <a:ext cx="1282" cy="1"/>
              </a:xfrm>
              <a:custGeom>
                <a:avLst/>
                <a:gdLst>
                  <a:gd name="T0" fmla="*/ 0 w 1282"/>
                  <a:gd name="T1" fmla="*/ 0 h 1"/>
                  <a:gd name="T2" fmla="*/ 1282 w 1282"/>
                  <a:gd name="T3" fmla="*/ 0 h 1"/>
                  <a:gd name="T4" fmla="*/ 0 w 1282"/>
                  <a:gd name="T5" fmla="*/ 0 h 1"/>
                  <a:gd name="T6" fmla="*/ 888 w 1282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2"/>
                  <a:gd name="T13" fmla="*/ 0 h 1"/>
                  <a:gd name="T14" fmla="*/ 1282 w 1282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2" h="1">
                    <a:moveTo>
                      <a:pt x="0" y="0"/>
                    </a:moveTo>
                    <a:lnTo>
                      <a:pt x="1282" y="0"/>
                    </a:lnTo>
                    <a:lnTo>
                      <a:pt x="0" y="0"/>
                    </a:lnTo>
                    <a:lnTo>
                      <a:pt x="88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16" name="未知">
                <a:extLst>
                  <a:ext uri="{FF2B5EF4-FFF2-40B4-BE49-F238E27FC236}">
                    <a16:creationId xmlns:a16="http://schemas.microsoft.com/office/drawing/2014/main" id="{4CA564DD-7187-4C38-BC08-455A91BEB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95"/>
                <a:ext cx="1282" cy="1"/>
              </a:xfrm>
              <a:custGeom>
                <a:avLst/>
                <a:gdLst>
                  <a:gd name="T0" fmla="*/ 0 w 1282"/>
                  <a:gd name="T1" fmla="*/ 0 h 1"/>
                  <a:gd name="T2" fmla="*/ 1282 w 1282"/>
                  <a:gd name="T3" fmla="*/ 0 h 1"/>
                  <a:gd name="T4" fmla="*/ 0 w 1282"/>
                  <a:gd name="T5" fmla="*/ 0 h 1"/>
                  <a:gd name="T6" fmla="*/ 888 w 1282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2"/>
                  <a:gd name="T13" fmla="*/ 0 h 1"/>
                  <a:gd name="T14" fmla="*/ 1282 w 1282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2" h="1">
                    <a:moveTo>
                      <a:pt x="0" y="0"/>
                    </a:moveTo>
                    <a:lnTo>
                      <a:pt x="1282" y="0"/>
                    </a:lnTo>
                    <a:lnTo>
                      <a:pt x="0" y="0"/>
                    </a:lnTo>
                    <a:lnTo>
                      <a:pt x="88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17" name="未知">
                <a:extLst>
                  <a:ext uri="{FF2B5EF4-FFF2-40B4-BE49-F238E27FC236}">
                    <a16:creationId xmlns:a16="http://schemas.microsoft.com/office/drawing/2014/main" id="{CB059AD8-8D54-4161-816D-93E41B7A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85"/>
                <a:ext cx="1282" cy="1"/>
              </a:xfrm>
              <a:custGeom>
                <a:avLst/>
                <a:gdLst>
                  <a:gd name="T0" fmla="*/ 0 w 1282"/>
                  <a:gd name="T1" fmla="*/ 0 h 1"/>
                  <a:gd name="T2" fmla="*/ 1282 w 1282"/>
                  <a:gd name="T3" fmla="*/ 0 h 1"/>
                  <a:gd name="T4" fmla="*/ 0 w 1282"/>
                  <a:gd name="T5" fmla="*/ 0 h 1"/>
                  <a:gd name="T6" fmla="*/ 888 w 1282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2"/>
                  <a:gd name="T13" fmla="*/ 0 h 1"/>
                  <a:gd name="T14" fmla="*/ 1282 w 1282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2" h="1">
                    <a:moveTo>
                      <a:pt x="0" y="0"/>
                    </a:moveTo>
                    <a:lnTo>
                      <a:pt x="1282" y="0"/>
                    </a:lnTo>
                    <a:lnTo>
                      <a:pt x="0" y="0"/>
                    </a:lnTo>
                    <a:lnTo>
                      <a:pt x="88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18" name="未知">
                <a:extLst>
                  <a:ext uri="{FF2B5EF4-FFF2-40B4-BE49-F238E27FC236}">
                    <a16:creationId xmlns:a16="http://schemas.microsoft.com/office/drawing/2014/main" id="{1FA869D5-3BB8-422C-A231-EFC2E5541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2"/>
                <a:ext cx="1190" cy="898"/>
              </a:xfrm>
              <a:custGeom>
                <a:avLst/>
                <a:gdLst>
                  <a:gd name="T0" fmla="*/ 0 w 1190"/>
                  <a:gd name="T1" fmla="*/ 0 h 898"/>
                  <a:gd name="T2" fmla="*/ 1190 w 1190"/>
                  <a:gd name="T3" fmla="*/ 898 h 898"/>
                  <a:gd name="T4" fmla="*/ 0 w 1190"/>
                  <a:gd name="T5" fmla="*/ 0 h 898"/>
                  <a:gd name="T6" fmla="*/ 771 w 1190"/>
                  <a:gd name="T7" fmla="*/ 588 h 8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90"/>
                  <a:gd name="T13" fmla="*/ 0 h 898"/>
                  <a:gd name="T14" fmla="*/ 1190 w 1190"/>
                  <a:gd name="T15" fmla="*/ 898 h 8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90" h="898">
                    <a:moveTo>
                      <a:pt x="0" y="0"/>
                    </a:moveTo>
                    <a:lnTo>
                      <a:pt x="1190" y="898"/>
                    </a:lnTo>
                    <a:lnTo>
                      <a:pt x="0" y="0"/>
                    </a:lnTo>
                    <a:lnTo>
                      <a:pt x="771" y="588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19" name="未知">
                <a:extLst>
                  <a:ext uri="{FF2B5EF4-FFF2-40B4-BE49-F238E27FC236}">
                    <a16:creationId xmlns:a16="http://schemas.microsoft.com/office/drawing/2014/main" id="{2AA979C4-45BD-4370-8E06-41FA24CFF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95"/>
                <a:ext cx="1190" cy="890"/>
              </a:xfrm>
              <a:custGeom>
                <a:avLst/>
                <a:gdLst>
                  <a:gd name="T0" fmla="*/ 0 w 1190"/>
                  <a:gd name="T1" fmla="*/ 0 h 890"/>
                  <a:gd name="T2" fmla="*/ 1190 w 1190"/>
                  <a:gd name="T3" fmla="*/ 890 h 890"/>
                  <a:gd name="T4" fmla="*/ 0 w 1190"/>
                  <a:gd name="T5" fmla="*/ 0 h 890"/>
                  <a:gd name="T6" fmla="*/ 771 w 1190"/>
                  <a:gd name="T7" fmla="*/ 579 h 8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90"/>
                  <a:gd name="T13" fmla="*/ 0 h 890"/>
                  <a:gd name="T14" fmla="*/ 1190 w 1190"/>
                  <a:gd name="T15" fmla="*/ 890 h 8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90" h="890">
                    <a:moveTo>
                      <a:pt x="0" y="0"/>
                    </a:moveTo>
                    <a:lnTo>
                      <a:pt x="1190" y="890"/>
                    </a:lnTo>
                    <a:lnTo>
                      <a:pt x="0" y="0"/>
                    </a:lnTo>
                    <a:lnTo>
                      <a:pt x="771" y="579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20" name="未知">
                <a:extLst>
                  <a:ext uri="{FF2B5EF4-FFF2-40B4-BE49-F238E27FC236}">
                    <a16:creationId xmlns:a16="http://schemas.microsoft.com/office/drawing/2014/main" id="{CF26A1C1-C3EC-4576-B877-898EB3316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2"/>
                <a:ext cx="1190" cy="898"/>
              </a:xfrm>
              <a:custGeom>
                <a:avLst/>
                <a:gdLst>
                  <a:gd name="T0" fmla="*/ 0 w 1190"/>
                  <a:gd name="T1" fmla="*/ 898 h 898"/>
                  <a:gd name="T2" fmla="*/ 1190 w 1190"/>
                  <a:gd name="T3" fmla="*/ 0 h 898"/>
                  <a:gd name="T4" fmla="*/ 0 w 1190"/>
                  <a:gd name="T5" fmla="*/ 898 h 898"/>
                  <a:gd name="T6" fmla="*/ 771 w 1190"/>
                  <a:gd name="T7" fmla="*/ 319 h 8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90"/>
                  <a:gd name="T13" fmla="*/ 0 h 898"/>
                  <a:gd name="T14" fmla="*/ 1190 w 1190"/>
                  <a:gd name="T15" fmla="*/ 898 h 8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90" h="898">
                    <a:moveTo>
                      <a:pt x="0" y="898"/>
                    </a:moveTo>
                    <a:lnTo>
                      <a:pt x="1190" y="0"/>
                    </a:lnTo>
                    <a:lnTo>
                      <a:pt x="0" y="898"/>
                    </a:lnTo>
                    <a:lnTo>
                      <a:pt x="771" y="319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21" name="未知">
                <a:extLst>
                  <a:ext uri="{FF2B5EF4-FFF2-40B4-BE49-F238E27FC236}">
                    <a16:creationId xmlns:a16="http://schemas.microsoft.com/office/drawing/2014/main" id="{40B843E3-41D6-4C0F-966F-098DF28B6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95"/>
                <a:ext cx="1190" cy="890"/>
              </a:xfrm>
              <a:custGeom>
                <a:avLst/>
                <a:gdLst>
                  <a:gd name="T0" fmla="*/ 0 w 1190"/>
                  <a:gd name="T1" fmla="*/ 890 h 890"/>
                  <a:gd name="T2" fmla="*/ 1190 w 1190"/>
                  <a:gd name="T3" fmla="*/ 0 h 890"/>
                  <a:gd name="T4" fmla="*/ 0 w 1190"/>
                  <a:gd name="T5" fmla="*/ 890 h 890"/>
                  <a:gd name="T6" fmla="*/ 771 w 1190"/>
                  <a:gd name="T7" fmla="*/ 311 h 8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90"/>
                  <a:gd name="T13" fmla="*/ 0 h 890"/>
                  <a:gd name="T14" fmla="*/ 1190 w 1190"/>
                  <a:gd name="T15" fmla="*/ 890 h 8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90" h="890">
                    <a:moveTo>
                      <a:pt x="0" y="890"/>
                    </a:moveTo>
                    <a:lnTo>
                      <a:pt x="1190" y="0"/>
                    </a:lnTo>
                    <a:lnTo>
                      <a:pt x="0" y="890"/>
                    </a:lnTo>
                    <a:lnTo>
                      <a:pt x="771" y="311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grpSp>
            <p:nvGrpSpPr>
              <p:cNvPr id="42045" name="Group 143">
                <a:extLst>
                  <a:ext uri="{FF2B5EF4-FFF2-40B4-BE49-F238E27FC236}">
                    <a16:creationId xmlns:a16="http://schemas.microsoft.com/office/drawing/2014/main" id="{47B68BCE-0544-42F3-B014-8C334DB942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7" y="0"/>
                <a:ext cx="864" cy="1554"/>
                <a:chOff x="0" y="0"/>
                <a:chExt cx="864" cy="1554"/>
              </a:xfrm>
            </p:grpSpPr>
            <p:sp>
              <p:nvSpPr>
                <p:cNvPr id="36923" name="未知">
                  <a:extLst>
                    <a:ext uri="{FF2B5EF4-FFF2-40B4-BE49-F238E27FC236}">
                      <a16:creationId xmlns:a16="http://schemas.microsoft.com/office/drawing/2014/main" id="{A3C84C4D-73D2-4A9C-A324-3E19D3439E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" y="0"/>
                  <a:ext cx="84" cy="92"/>
                </a:xfrm>
                <a:custGeom>
                  <a:avLst/>
                  <a:gdLst>
                    <a:gd name="T0" fmla="*/ 0 w 84"/>
                    <a:gd name="T1" fmla="*/ 0 h 92"/>
                    <a:gd name="T2" fmla="*/ 84 w 84"/>
                    <a:gd name="T3" fmla="*/ 42 h 92"/>
                    <a:gd name="T4" fmla="*/ 0 w 84"/>
                    <a:gd name="T5" fmla="*/ 92 h 92"/>
                    <a:gd name="T6" fmla="*/ 0 w 84"/>
                    <a:gd name="T7" fmla="*/ 0 h 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4"/>
                    <a:gd name="T13" fmla="*/ 0 h 92"/>
                    <a:gd name="T14" fmla="*/ 84 w 84"/>
                    <a:gd name="T15" fmla="*/ 92 h 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4" h="92">
                      <a:moveTo>
                        <a:pt x="0" y="0"/>
                      </a:moveTo>
                      <a:lnTo>
                        <a:pt x="84" y="42"/>
                      </a:lnTo>
                      <a:lnTo>
                        <a:pt x="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24" name="未知">
                  <a:extLst>
                    <a:ext uri="{FF2B5EF4-FFF2-40B4-BE49-F238E27FC236}">
                      <a16:creationId xmlns:a16="http://schemas.microsoft.com/office/drawing/2014/main" id="{386B39F0-4C78-4C23-93A5-3B5A031F4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" y="42"/>
                  <a:ext cx="319" cy="1"/>
                </a:xfrm>
                <a:custGeom>
                  <a:avLst/>
                  <a:gdLst>
                    <a:gd name="T0" fmla="*/ 0 w 319"/>
                    <a:gd name="T1" fmla="*/ 0 h 1"/>
                    <a:gd name="T2" fmla="*/ 319 w 319"/>
                    <a:gd name="T3" fmla="*/ 0 h 1"/>
                    <a:gd name="T4" fmla="*/ 0 w 319"/>
                    <a:gd name="T5" fmla="*/ 0 h 1"/>
                    <a:gd name="T6" fmla="*/ 151 w 319"/>
                    <a:gd name="T7" fmla="*/ 0 h 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9"/>
                    <a:gd name="T13" fmla="*/ 0 h 1"/>
                    <a:gd name="T14" fmla="*/ 319 w 319"/>
                    <a:gd name="T15" fmla="*/ 1 h 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9" h="1">
                      <a:moveTo>
                        <a:pt x="0" y="0"/>
                      </a:moveTo>
                      <a:lnTo>
                        <a:pt x="319" y="0"/>
                      </a:lnTo>
                      <a:lnTo>
                        <a:pt x="0" y="0"/>
                      </a:lnTo>
                      <a:lnTo>
                        <a:pt x="151" y="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25" name="未知">
                  <a:extLst>
                    <a:ext uri="{FF2B5EF4-FFF2-40B4-BE49-F238E27FC236}">
                      <a16:creationId xmlns:a16="http://schemas.microsoft.com/office/drawing/2014/main" id="{3D258825-B266-4D21-B88B-9500D3FD68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8" y="0"/>
                  <a:ext cx="84" cy="92"/>
                </a:xfrm>
                <a:custGeom>
                  <a:avLst/>
                  <a:gdLst>
                    <a:gd name="T0" fmla="*/ 0 w 84"/>
                    <a:gd name="T1" fmla="*/ 0 h 92"/>
                    <a:gd name="T2" fmla="*/ 84 w 84"/>
                    <a:gd name="T3" fmla="*/ 42 h 92"/>
                    <a:gd name="T4" fmla="*/ 0 w 84"/>
                    <a:gd name="T5" fmla="*/ 92 h 92"/>
                    <a:gd name="T6" fmla="*/ 0 w 84"/>
                    <a:gd name="T7" fmla="*/ 0 h 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4"/>
                    <a:gd name="T13" fmla="*/ 0 h 92"/>
                    <a:gd name="T14" fmla="*/ 84 w 84"/>
                    <a:gd name="T15" fmla="*/ 92 h 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4" h="92">
                      <a:moveTo>
                        <a:pt x="0" y="0"/>
                      </a:moveTo>
                      <a:lnTo>
                        <a:pt x="84" y="42"/>
                      </a:lnTo>
                      <a:lnTo>
                        <a:pt x="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26" name="未知">
                  <a:extLst>
                    <a:ext uri="{FF2B5EF4-FFF2-40B4-BE49-F238E27FC236}">
                      <a16:creationId xmlns:a16="http://schemas.microsoft.com/office/drawing/2014/main" id="{639D45E5-3C78-4054-90C7-CF61670D8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" y="453"/>
                  <a:ext cx="84" cy="84"/>
                </a:xfrm>
                <a:custGeom>
                  <a:avLst/>
                  <a:gdLst>
                    <a:gd name="T0" fmla="*/ 0 w 84"/>
                    <a:gd name="T1" fmla="*/ 0 h 84"/>
                    <a:gd name="T2" fmla="*/ 84 w 84"/>
                    <a:gd name="T3" fmla="*/ 42 h 84"/>
                    <a:gd name="T4" fmla="*/ 0 w 84"/>
                    <a:gd name="T5" fmla="*/ 84 h 84"/>
                    <a:gd name="T6" fmla="*/ 0 w 84"/>
                    <a:gd name="T7" fmla="*/ 0 h 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4"/>
                    <a:gd name="T13" fmla="*/ 0 h 84"/>
                    <a:gd name="T14" fmla="*/ 84 w 84"/>
                    <a:gd name="T15" fmla="*/ 84 h 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4" h="84">
                      <a:moveTo>
                        <a:pt x="0" y="0"/>
                      </a:moveTo>
                      <a:lnTo>
                        <a:pt x="84" y="42"/>
                      </a:lnTo>
                      <a:lnTo>
                        <a:pt x="0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27" name="未知">
                  <a:extLst>
                    <a:ext uri="{FF2B5EF4-FFF2-40B4-BE49-F238E27FC236}">
                      <a16:creationId xmlns:a16="http://schemas.microsoft.com/office/drawing/2014/main" id="{AFCEDE0B-6152-4988-8EB5-2686D8BD9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" y="495"/>
                  <a:ext cx="319" cy="1"/>
                </a:xfrm>
                <a:custGeom>
                  <a:avLst/>
                  <a:gdLst>
                    <a:gd name="T0" fmla="*/ 0 w 319"/>
                    <a:gd name="T1" fmla="*/ 0 h 1"/>
                    <a:gd name="T2" fmla="*/ 319 w 319"/>
                    <a:gd name="T3" fmla="*/ 0 h 1"/>
                    <a:gd name="T4" fmla="*/ 0 w 319"/>
                    <a:gd name="T5" fmla="*/ 0 h 1"/>
                    <a:gd name="T6" fmla="*/ 151 w 319"/>
                    <a:gd name="T7" fmla="*/ 0 h 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9"/>
                    <a:gd name="T13" fmla="*/ 0 h 1"/>
                    <a:gd name="T14" fmla="*/ 319 w 319"/>
                    <a:gd name="T15" fmla="*/ 1 h 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9" h="1">
                      <a:moveTo>
                        <a:pt x="0" y="0"/>
                      </a:moveTo>
                      <a:lnTo>
                        <a:pt x="319" y="0"/>
                      </a:lnTo>
                      <a:lnTo>
                        <a:pt x="0" y="0"/>
                      </a:lnTo>
                      <a:lnTo>
                        <a:pt x="151" y="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28" name="未知">
                  <a:extLst>
                    <a:ext uri="{FF2B5EF4-FFF2-40B4-BE49-F238E27FC236}">
                      <a16:creationId xmlns:a16="http://schemas.microsoft.com/office/drawing/2014/main" id="{94F2AA8A-8AC6-433A-88E9-8C60272DF8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8" y="453"/>
                  <a:ext cx="84" cy="84"/>
                </a:xfrm>
                <a:custGeom>
                  <a:avLst/>
                  <a:gdLst>
                    <a:gd name="T0" fmla="*/ 0 w 84"/>
                    <a:gd name="T1" fmla="*/ 0 h 84"/>
                    <a:gd name="T2" fmla="*/ 84 w 84"/>
                    <a:gd name="T3" fmla="*/ 42 h 84"/>
                    <a:gd name="T4" fmla="*/ 0 w 84"/>
                    <a:gd name="T5" fmla="*/ 84 h 84"/>
                    <a:gd name="T6" fmla="*/ 0 w 84"/>
                    <a:gd name="T7" fmla="*/ 0 h 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4"/>
                    <a:gd name="T13" fmla="*/ 0 h 84"/>
                    <a:gd name="T14" fmla="*/ 84 w 84"/>
                    <a:gd name="T15" fmla="*/ 84 h 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4" h="84">
                      <a:moveTo>
                        <a:pt x="0" y="0"/>
                      </a:moveTo>
                      <a:lnTo>
                        <a:pt x="84" y="42"/>
                      </a:lnTo>
                      <a:lnTo>
                        <a:pt x="0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29" name="未知">
                  <a:extLst>
                    <a:ext uri="{FF2B5EF4-FFF2-40B4-BE49-F238E27FC236}">
                      <a16:creationId xmlns:a16="http://schemas.microsoft.com/office/drawing/2014/main" id="{64F2AB29-F08C-41FA-A50A-E141F10BA1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" y="898"/>
                  <a:ext cx="84" cy="84"/>
                </a:xfrm>
                <a:custGeom>
                  <a:avLst/>
                  <a:gdLst>
                    <a:gd name="T0" fmla="*/ 0 w 84"/>
                    <a:gd name="T1" fmla="*/ 0 h 84"/>
                    <a:gd name="T2" fmla="*/ 84 w 84"/>
                    <a:gd name="T3" fmla="*/ 42 h 84"/>
                    <a:gd name="T4" fmla="*/ 0 w 84"/>
                    <a:gd name="T5" fmla="*/ 84 h 84"/>
                    <a:gd name="T6" fmla="*/ 0 w 84"/>
                    <a:gd name="T7" fmla="*/ 0 h 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4"/>
                    <a:gd name="T13" fmla="*/ 0 h 84"/>
                    <a:gd name="T14" fmla="*/ 84 w 84"/>
                    <a:gd name="T15" fmla="*/ 84 h 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4" h="84">
                      <a:moveTo>
                        <a:pt x="0" y="0"/>
                      </a:moveTo>
                      <a:lnTo>
                        <a:pt x="84" y="42"/>
                      </a:lnTo>
                      <a:lnTo>
                        <a:pt x="0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30" name="未知">
                  <a:extLst>
                    <a:ext uri="{FF2B5EF4-FFF2-40B4-BE49-F238E27FC236}">
                      <a16:creationId xmlns:a16="http://schemas.microsoft.com/office/drawing/2014/main" id="{7DEBFBBD-FA5D-49E6-B0DA-E5C2C87A15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" y="940"/>
                  <a:ext cx="319" cy="1"/>
                </a:xfrm>
                <a:custGeom>
                  <a:avLst/>
                  <a:gdLst>
                    <a:gd name="T0" fmla="*/ 0 w 319"/>
                    <a:gd name="T1" fmla="*/ 0 h 1"/>
                    <a:gd name="T2" fmla="*/ 319 w 319"/>
                    <a:gd name="T3" fmla="*/ 0 h 1"/>
                    <a:gd name="T4" fmla="*/ 0 w 319"/>
                    <a:gd name="T5" fmla="*/ 0 h 1"/>
                    <a:gd name="T6" fmla="*/ 151 w 319"/>
                    <a:gd name="T7" fmla="*/ 0 h 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9"/>
                    <a:gd name="T13" fmla="*/ 0 h 1"/>
                    <a:gd name="T14" fmla="*/ 319 w 319"/>
                    <a:gd name="T15" fmla="*/ 1 h 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9" h="1">
                      <a:moveTo>
                        <a:pt x="0" y="0"/>
                      </a:moveTo>
                      <a:lnTo>
                        <a:pt x="319" y="0"/>
                      </a:lnTo>
                      <a:lnTo>
                        <a:pt x="0" y="0"/>
                      </a:lnTo>
                      <a:lnTo>
                        <a:pt x="151" y="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31" name="未知">
                  <a:extLst>
                    <a:ext uri="{FF2B5EF4-FFF2-40B4-BE49-F238E27FC236}">
                      <a16:creationId xmlns:a16="http://schemas.microsoft.com/office/drawing/2014/main" id="{93054D75-6099-43FA-80F0-19A04484AE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8" y="898"/>
                  <a:ext cx="84" cy="84"/>
                </a:xfrm>
                <a:custGeom>
                  <a:avLst/>
                  <a:gdLst>
                    <a:gd name="T0" fmla="*/ 0 w 84"/>
                    <a:gd name="T1" fmla="*/ 0 h 84"/>
                    <a:gd name="T2" fmla="*/ 84 w 84"/>
                    <a:gd name="T3" fmla="*/ 42 h 84"/>
                    <a:gd name="T4" fmla="*/ 0 w 84"/>
                    <a:gd name="T5" fmla="*/ 84 h 84"/>
                    <a:gd name="T6" fmla="*/ 0 w 84"/>
                    <a:gd name="T7" fmla="*/ 0 h 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4"/>
                    <a:gd name="T13" fmla="*/ 0 h 84"/>
                    <a:gd name="T14" fmla="*/ 84 w 84"/>
                    <a:gd name="T15" fmla="*/ 84 h 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4" h="84">
                      <a:moveTo>
                        <a:pt x="0" y="0"/>
                      </a:moveTo>
                      <a:lnTo>
                        <a:pt x="84" y="42"/>
                      </a:lnTo>
                      <a:lnTo>
                        <a:pt x="0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32" name="未知">
                  <a:extLst>
                    <a:ext uri="{FF2B5EF4-FFF2-40B4-BE49-F238E27FC236}">
                      <a16:creationId xmlns:a16="http://schemas.microsoft.com/office/drawing/2014/main" id="{DAEDB08F-0E4F-4413-8B60-3A3DF0781A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" y="1343"/>
                  <a:ext cx="84" cy="84"/>
                </a:xfrm>
                <a:custGeom>
                  <a:avLst/>
                  <a:gdLst>
                    <a:gd name="T0" fmla="*/ 0 w 84"/>
                    <a:gd name="T1" fmla="*/ 0 h 84"/>
                    <a:gd name="T2" fmla="*/ 84 w 84"/>
                    <a:gd name="T3" fmla="*/ 42 h 84"/>
                    <a:gd name="T4" fmla="*/ 0 w 84"/>
                    <a:gd name="T5" fmla="*/ 84 h 84"/>
                    <a:gd name="T6" fmla="*/ 0 w 84"/>
                    <a:gd name="T7" fmla="*/ 0 h 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4"/>
                    <a:gd name="T13" fmla="*/ 0 h 84"/>
                    <a:gd name="T14" fmla="*/ 84 w 84"/>
                    <a:gd name="T15" fmla="*/ 84 h 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4" h="84">
                      <a:moveTo>
                        <a:pt x="0" y="0"/>
                      </a:moveTo>
                      <a:lnTo>
                        <a:pt x="84" y="42"/>
                      </a:lnTo>
                      <a:lnTo>
                        <a:pt x="0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33" name="未知">
                  <a:extLst>
                    <a:ext uri="{FF2B5EF4-FFF2-40B4-BE49-F238E27FC236}">
                      <a16:creationId xmlns:a16="http://schemas.microsoft.com/office/drawing/2014/main" id="{6BC6EF1D-AB75-4D7E-B69D-11EF80BE7F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" y="1385"/>
                  <a:ext cx="319" cy="1"/>
                </a:xfrm>
                <a:custGeom>
                  <a:avLst/>
                  <a:gdLst>
                    <a:gd name="T0" fmla="*/ 0 w 319"/>
                    <a:gd name="T1" fmla="*/ 0 h 1"/>
                    <a:gd name="T2" fmla="*/ 319 w 319"/>
                    <a:gd name="T3" fmla="*/ 0 h 1"/>
                    <a:gd name="T4" fmla="*/ 0 w 319"/>
                    <a:gd name="T5" fmla="*/ 0 h 1"/>
                    <a:gd name="T6" fmla="*/ 151 w 319"/>
                    <a:gd name="T7" fmla="*/ 0 h 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9"/>
                    <a:gd name="T13" fmla="*/ 0 h 1"/>
                    <a:gd name="T14" fmla="*/ 319 w 319"/>
                    <a:gd name="T15" fmla="*/ 1 h 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9" h="1">
                      <a:moveTo>
                        <a:pt x="0" y="0"/>
                      </a:moveTo>
                      <a:lnTo>
                        <a:pt x="319" y="0"/>
                      </a:lnTo>
                      <a:lnTo>
                        <a:pt x="0" y="0"/>
                      </a:lnTo>
                      <a:lnTo>
                        <a:pt x="151" y="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34" name="未知">
                  <a:extLst>
                    <a:ext uri="{FF2B5EF4-FFF2-40B4-BE49-F238E27FC236}">
                      <a16:creationId xmlns:a16="http://schemas.microsoft.com/office/drawing/2014/main" id="{548E005C-5061-4590-B9AE-D58D7393E8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8" y="1343"/>
                  <a:ext cx="84" cy="84"/>
                </a:xfrm>
                <a:custGeom>
                  <a:avLst/>
                  <a:gdLst>
                    <a:gd name="T0" fmla="*/ 0 w 84"/>
                    <a:gd name="T1" fmla="*/ 0 h 84"/>
                    <a:gd name="T2" fmla="*/ 84 w 84"/>
                    <a:gd name="T3" fmla="*/ 42 h 84"/>
                    <a:gd name="T4" fmla="*/ 0 w 84"/>
                    <a:gd name="T5" fmla="*/ 84 h 84"/>
                    <a:gd name="T6" fmla="*/ 0 w 84"/>
                    <a:gd name="T7" fmla="*/ 0 h 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4"/>
                    <a:gd name="T13" fmla="*/ 0 h 84"/>
                    <a:gd name="T14" fmla="*/ 84 w 84"/>
                    <a:gd name="T15" fmla="*/ 84 h 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4" h="84">
                      <a:moveTo>
                        <a:pt x="0" y="0"/>
                      </a:moveTo>
                      <a:lnTo>
                        <a:pt x="84" y="42"/>
                      </a:lnTo>
                      <a:lnTo>
                        <a:pt x="0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35" name="未知">
                  <a:extLst>
                    <a:ext uri="{FF2B5EF4-FFF2-40B4-BE49-F238E27FC236}">
                      <a16:creationId xmlns:a16="http://schemas.microsoft.com/office/drawing/2014/main" id="{0C660A01-6E2B-429C-81C9-1D40B24DFB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588"/>
                  <a:ext cx="93" cy="84"/>
                </a:xfrm>
                <a:custGeom>
                  <a:avLst/>
                  <a:gdLst>
                    <a:gd name="T0" fmla="*/ 51 w 93"/>
                    <a:gd name="T1" fmla="*/ 0 h 84"/>
                    <a:gd name="T2" fmla="*/ 93 w 93"/>
                    <a:gd name="T3" fmla="*/ 84 h 84"/>
                    <a:gd name="T4" fmla="*/ 0 w 93"/>
                    <a:gd name="T5" fmla="*/ 67 h 84"/>
                    <a:gd name="T6" fmla="*/ 51 w 93"/>
                    <a:gd name="T7" fmla="*/ 0 h 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3"/>
                    <a:gd name="T13" fmla="*/ 0 h 84"/>
                    <a:gd name="T14" fmla="*/ 93 w 93"/>
                    <a:gd name="T15" fmla="*/ 84 h 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3" h="84">
                      <a:moveTo>
                        <a:pt x="51" y="0"/>
                      </a:moveTo>
                      <a:lnTo>
                        <a:pt x="93" y="84"/>
                      </a:lnTo>
                      <a:lnTo>
                        <a:pt x="0" y="67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36" name="未知">
                  <a:extLst>
                    <a:ext uri="{FF2B5EF4-FFF2-40B4-BE49-F238E27FC236}">
                      <a16:creationId xmlns:a16="http://schemas.microsoft.com/office/drawing/2014/main" id="{24BB0DAC-3896-4224-93E6-7AF697D14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033"/>
                  <a:ext cx="93" cy="83"/>
                </a:xfrm>
                <a:custGeom>
                  <a:avLst/>
                  <a:gdLst>
                    <a:gd name="T0" fmla="*/ 51 w 93"/>
                    <a:gd name="T1" fmla="*/ 0 h 83"/>
                    <a:gd name="T2" fmla="*/ 93 w 93"/>
                    <a:gd name="T3" fmla="*/ 83 h 83"/>
                    <a:gd name="T4" fmla="*/ 0 w 93"/>
                    <a:gd name="T5" fmla="*/ 67 h 83"/>
                    <a:gd name="T6" fmla="*/ 51 w 93"/>
                    <a:gd name="T7" fmla="*/ 0 h 8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3"/>
                    <a:gd name="T13" fmla="*/ 0 h 83"/>
                    <a:gd name="T14" fmla="*/ 93 w 93"/>
                    <a:gd name="T15" fmla="*/ 83 h 8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3" h="83">
                      <a:moveTo>
                        <a:pt x="51" y="0"/>
                      </a:moveTo>
                      <a:lnTo>
                        <a:pt x="93" y="83"/>
                      </a:lnTo>
                      <a:lnTo>
                        <a:pt x="0" y="67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37" name="未知">
                  <a:extLst>
                    <a:ext uri="{FF2B5EF4-FFF2-40B4-BE49-F238E27FC236}">
                      <a16:creationId xmlns:a16="http://schemas.microsoft.com/office/drawing/2014/main" id="{47553AA9-BA11-4F1A-93BE-A6727D416F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311"/>
                  <a:ext cx="93" cy="92"/>
                </a:xfrm>
                <a:custGeom>
                  <a:avLst/>
                  <a:gdLst>
                    <a:gd name="T0" fmla="*/ 0 w 93"/>
                    <a:gd name="T1" fmla="*/ 16 h 92"/>
                    <a:gd name="T2" fmla="*/ 93 w 93"/>
                    <a:gd name="T3" fmla="*/ 0 h 92"/>
                    <a:gd name="T4" fmla="*/ 51 w 93"/>
                    <a:gd name="T5" fmla="*/ 92 h 92"/>
                    <a:gd name="T6" fmla="*/ 0 w 93"/>
                    <a:gd name="T7" fmla="*/ 16 h 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3"/>
                    <a:gd name="T13" fmla="*/ 0 h 92"/>
                    <a:gd name="T14" fmla="*/ 93 w 93"/>
                    <a:gd name="T15" fmla="*/ 92 h 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3" h="92">
                      <a:moveTo>
                        <a:pt x="0" y="16"/>
                      </a:moveTo>
                      <a:lnTo>
                        <a:pt x="93" y="0"/>
                      </a:lnTo>
                      <a:lnTo>
                        <a:pt x="51" y="9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38" name="未知">
                  <a:extLst>
                    <a:ext uri="{FF2B5EF4-FFF2-40B4-BE49-F238E27FC236}">
                      <a16:creationId xmlns:a16="http://schemas.microsoft.com/office/drawing/2014/main" id="{6326EDA7-6DEF-47F7-A7EB-9A54EC85B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764"/>
                  <a:ext cx="93" cy="84"/>
                </a:xfrm>
                <a:custGeom>
                  <a:avLst/>
                  <a:gdLst>
                    <a:gd name="T0" fmla="*/ 0 w 93"/>
                    <a:gd name="T1" fmla="*/ 17 h 84"/>
                    <a:gd name="T2" fmla="*/ 93 w 93"/>
                    <a:gd name="T3" fmla="*/ 0 h 84"/>
                    <a:gd name="T4" fmla="*/ 51 w 93"/>
                    <a:gd name="T5" fmla="*/ 84 h 84"/>
                    <a:gd name="T6" fmla="*/ 0 w 93"/>
                    <a:gd name="T7" fmla="*/ 17 h 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3"/>
                    <a:gd name="T13" fmla="*/ 0 h 84"/>
                    <a:gd name="T14" fmla="*/ 93 w 93"/>
                    <a:gd name="T15" fmla="*/ 84 h 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3" h="84">
                      <a:moveTo>
                        <a:pt x="0" y="17"/>
                      </a:moveTo>
                      <a:lnTo>
                        <a:pt x="93" y="0"/>
                      </a:lnTo>
                      <a:lnTo>
                        <a:pt x="51" y="84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6939" name="Rectangle 160">
                  <a:extLst>
                    <a:ext uri="{FF2B5EF4-FFF2-40B4-BE49-F238E27FC236}">
                      <a16:creationId xmlns:a16="http://schemas.microsoft.com/office/drawing/2014/main" id="{F8B69DB5-EEC9-4A73-9136-6F0B3F7D66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" y="1084"/>
                  <a:ext cx="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b="1" dirty="0">
                      <a:latin typeface="+mj-lt"/>
                    </a:rPr>
                    <a:t>2</a:t>
                  </a:r>
                  <a:endParaRPr lang="zh-CN" altLang="en-US" b="1" dirty="0">
                    <a:latin typeface="+mj-lt"/>
                  </a:endParaRPr>
                </a:p>
              </p:txBody>
            </p:sp>
            <p:sp>
              <p:nvSpPr>
                <p:cNvPr id="36940" name="Rectangle 161">
                  <a:extLst>
                    <a:ext uri="{FF2B5EF4-FFF2-40B4-BE49-F238E27FC236}">
                      <a16:creationId xmlns:a16="http://schemas.microsoft.com/office/drawing/2014/main" id="{2540C5E9-D5BB-4F3B-AAE1-B2777D43F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7" y="1239"/>
                  <a:ext cx="73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36941" name="Rectangle 162">
                  <a:extLst>
                    <a:ext uri="{FF2B5EF4-FFF2-40B4-BE49-F238E27FC236}">
                      <a16:creationId xmlns:a16="http://schemas.microsoft.com/office/drawing/2014/main" id="{02CC433E-7599-4890-B9A9-DE1DB082C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1101"/>
                  <a:ext cx="199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i="1" dirty="0">
                      <a:latin typeface="+mj-lt"/>
                    </a:rPr>
                    <a:t>W</a:t>
                  </a:r>
                  <a:endParaRPr lang="en-US" altLang="zh-CN" b="1" dirty="0">
                    <a:latin typeface="+mj-lt"/>
                  </a:endParaRPr>
                </a:p>
              </p:txBody>
            </p:sp>
            <p:sp>
              <p:nvSpPr>
                <p:cNvPr id="36942" name="Rectangle 163">
                  <a:extLst>
                    <a:ext uri="{FF2B5EF4-FFF2-40B4-BE49-F238E27FC236}">
                      <a16:creationId xmlns:a16="http://schemas.microsoft.com/office/drawing/2014/main" id="{F169469C-E49B-4956-82E6-345FBD4A47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" y="639"/>
                  <a:ext cx="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b="1" dirty="0">
                      <a:latin typeface="+mj-lt"/>
                    </a:rPr>
                    <a:t>0</a:t>
                  </a:r>
                  <a:endParaRPr lang="zh-CN" altLang="en-US" b="1" dirty="0">
                    <a:latin typeface="+mj-lt"/>
                  </a:endParaRPr>
                </a:p>
              </p:txBody>
            </p:sp>
            <p:sp>
              <p:nvSpPr>
                <p:cNvPr id="36943" name="Rectangle 164">
                  <a:extLst>
                    <a:ext uri="{FF2B5EF4-FFF2-40B4-BE49-F238E27FC236}">
                      <a16:creationId xmlns:a16="http://schemas.microsoft.com/office/drawing/2014/main" id="{D38CC476-8681-479E-A618-4515925C3B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794"/>
                  <a:ext cx="73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36944" name="Rectangle 165">
                  <a:extLst>
                    <a:ext uri="{FF2B5EF4-FFF2-40B4-BE49-F238E27FC236}">
                      <a16:creationId xmlns:a16="http://schemas.microsoft.com/office/drawing/2014/main" id="{597589CE-9801-4B82-A9E5-D14D72E86D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5" y="656"/>
                  <a:ext cx="199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i="1" dirty="0">
                      <a:latin typeface="+mj-lt"/>
                    </a:rPr>
                    <a:t>W</a:t>
                  </a:r>
                  <a:endParaRPr lang="en-US" altLang="zh-CN" b="1" dirty="0">
                    <a:latin typeface="+mj-lt"/>
                  </a:endParaRPr>
                </a:p>
              </p:txBody>
            </p:sp>
            <p:sp>
              <p:nvSpPr>
                <p:cNvPr id="36945" name="Rectangle 166">
                  <a:extLst>
                    <a:ext uri="{FF2B5EF4-FFF2-40B4-BE49-F238E27FC236}">
                      <a16:creationId xmlns:a16="http://schemas.microsoft.com/office/drawing/2014/main" id="{6D0D361C-9484-42AC-A4DC-4553EFE54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" y="925"/>
                  <a:ext cx="141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100" b="1" dirty="0">
                      <a:latin typeface="+mj-lt"/>
                    </a:rPr>
                    <a:t>-1</a:t>
                  </a:r>
                  <a:endParaRPr lang="zh-CN" altLang="en-US" b="1" dirty="0">
                    <a:latin typeface="+mj-lt"/>
                  </a:endParaRPr>
                </a:p>
              </p:txBody>
            </p:sp>
            <p:sp>
              <p:nvSpPr>
                <p:cNvPr id="36946" name="Rectangle 167">
                  <a:extLst>
                    <a:ext uri="{FF2B5EF4-FFF2-40B4-BE49-F238E27FC236}">
                      <a16:creationId xmlns:a16="http://schemas.microsoft.com/office/drawing/2014/main" id="{4C1FDA3A-AD05-46ED-BE94-AF09040AB9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" y="1350"/>
                  <a:ext cx="141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100" b="1">
                      <a:latin typeface="+mj-lt"/>
                    </a:rPr>
                    <a:t>-1</a:t>
                  </a:r>
                  <a:endParaRPr lang="zh-CN" altLang="en-US" b="1">
                    <a:latin typeface="+mj-lt"/>
                  </a:endParaRPr>
                </a:p>
              </p:txBody>
            </p:sp>
          </p:grpSp>
        </p:grpSp>
      </p:grpSp>
      <p:grpSp>
        <p:nvGrpSpPr>
          <p:cNvPr id="19" name="Group 168">
            <a:extLst>
              <a:ext uri="{FF2B5EF4-FFF2-40B4-BE49-F238E27FC236}">
                <a16:creationId xmlns:a16="http://schemas.microsoft.com/office/drawing/2014/main" id="{5C55CF36-857B-401C-85D6-298E36983737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2716213"/>
            <a:ext cx="1703387" cy="1185862"/>
            <a:chOff x="0" y="0"/>
            <a:chExt cx="1073" cy="747"/>
          </a:xfrm>
        </p:grpSpPr>
        <p:grpSp>
          <p:nvGrpSpPr>
            <p:cNvPr id="42027" name="Group 169">
              <a:extLst>
                <a:ext uri="{FF2B5EF4-FFF2-40B4-BE49-F238E27FC236}">
                  <a16:creationId xmlns:a16="http://schemas.microsoft.com/office/drawing/2014/main" id="{49D4688F-24F0-49FA-BFE7-F63B63808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" y="109"/>
              <a:ext cx="478" cy="529"/>
              <a:chOff x="0" y="0"/>
              <a:chExt cx="478" cy="529"/>
            </a:xfrm>
          </p:grpSpPr>
          <p:sp>
            <p:nvSpPr>
              <p:cNvPr id="36909" name="未知">
                <a:extLst>
                  <a:ext uri="{FF2B5EF4-FFF2-40B4-BE49-F238E27FC236}">
                    <a16:creationId xmlns:a16="http://schemas.microsoft.com/office/drawing/2014/main" id="{5C5D33DA-5168-48C1-B4FE-D75B8E82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2"/>
                <a:ext cx="478" cy="1"/>
              </a:xfrm>
              <a:custGeom>
                <a:avLst/>
                <a:gdLst>
                  <a:gd name="T0" fmla="*/ 0 w 478"/>
                  <a:gd name="T1" fmla="*/ 0 h 1"/>
                  <a:gd name="T2" fmla="*/ 478 w 478"/>
                  <a:gd name="T3" fmla="*/ 0 h 1"/>
                  <a:gd name="T4" fmla="*/ 0 w 478"/>
                  <a:gd name="T5" fmla="*/ 0 h 1"/>
                  <a:gd name="T6" fmla="*/ 227 w 47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1"/>
                  <a:gd name="T14" fmla="*/ 478 w 47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1">
                    <a:moveTo>
                      <a:pt x="0" y="0"/>
                    </a:moveTo>
                    <a:lnTo>
                      <a:pt x="478" y="0"/>
                    </a:lnTo>
                    <a:lnTo>
                      <a:pt x="0" y="0"/>
                    </a:lnTo>
                    <a:lnTo>
                      <a:pt x="227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10" name="未知">
                <a:extLst>
                  <a:ext uri="{FF2B5EF4-FFF2-40B4-BE49-F238E27FC236}">
                    <a16:creationId xmlns:a16="http://schemas.microsoft.com/office/drawing/2014/main" id="{CD1995DC-9CE8-4523-A053-7FBEC686A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" y="0"/>
                <a:ext cx="92" cy="84"/>
              </a:xfrm>
              <a:custGeom>
                <a:avLst/>
                <a:gdLst>
                  <a:gd name="T0" fmla="*/ 0 w 92"/>
                  <a:gd name="T1" fmla="*/ 0 h 84"/>
                  <a:gd name="T2" fmla="*/ 92 w 92"/>
                  <a:gd name="T3" fmla="*/ 42 h 84"/>
                  <a:gd name="T4" fmla="*/ 0 w 92"/>
                  <a:gd name="T5" fmla="*/ 84 h 84"/>
                  <a:gd name="T6" fmla="*/ 0 w 92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"/>
                  <a:gd name="T13" fmla="*/ 0 h 84"/>
                  <a:gd name="T14" fmla="*/ 92 w 92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" h="84">
                    <a:moveTo>
                      <a:pt x="0" y="0"/>
                    </a:moveTo>
                    <a:lnTo>
                      <a:pt x="92" y="42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11" name="未知">
                <a:extLst>
                  <a:ext uri="{FF2B5EF4-FFF2-40B4-BE49-F238E27FC236}">
                    <a16:creationId xmlns:a16="http://schemas.microsoft.com/office/drawing/2014/main" id="{4D579EB6-2D6A-4F1F-9768-4E9D6BF8D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7"/>
                <a:ext cx="478" cy="1"/>
              </a:xfrm>
              <a:custGeom>
                <a:avLst/>
                <a:gdLst>
                  <a:gd name="T0" fmla="*/ 0 w 478"/>
                  <a:gd name="T1" fmla="*/ 0 h 1"/>
                  <a:gd name="T2" fmla="*/ 478 w 478"/>
                  <a:gd name="T3" fmla="*/ 0 h 1"/>
                  <a:gd name="T4" fmla="*/ 0 w 478"/>
                  <a:gd name="T5" fmla="*/ 0 h 1"/>
                  <a:gd name="T6" fmla="*/ 227 w 47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1"/>
                  <a:gd name="T14" fmla="*/ 478 w 47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1">
                    <a:moveTo>
                      <a:pt x="0" y="0"/>
                    </a:moveTo>
                    <a:lnTo>
                      <a:pt x="478" y="0"/>
                    </a:lnTo>
                    <a:lnTo>
                      <a:pt x="0" y="0"/>
                    </a:lnTo>
                    <a:lnTo>
                      <a:pt x="227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12" name="未知">
                <a:extLst>
                  <a:ext uri="{FF2B5EF4-FFF2-40B4-BE49-F238E27FC236}">
                    <a16:creationId xmlns:a16="http://schemas.microsoft.com/office/drawing/2014/main" id="{C3597126-7682-4358-B07D-E7E46E4BB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" y="445"/>
                <a:ext cx="92" cy="84"/>
              </a:xfrm>
              <a:custGeom>
                <a:avLst/>
                <a:gdLst>
                  <a:gd name="T0" fmla="*/ 0 w 92"/>
                  <a:gd name="T1" fmla="*/ 0 h 84"/>
                  <a:gd name="T2" fmla="*/ 92 w 92"/>
                  <a:gd name="T3" fmla="*/ 42 h 84"/>
                  <a:gd name="T4" fmla="*/ 0 w 92"/>
                  <a:gd name="T5" fmla="*/ 84 h 84"/>
                  <a:gd name="T6" fmla="*/ 0 w 92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"/>
                  <a:gd name="T13" fmla="*/ 0 h 84"/>
                  <a:gd name="T14" fmla="*/ 92 w 92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" h="84">
                    <a:moveTo>
                      <a:pt x="0" y="0"/>
                    </a:moveTo>
                    <a:lnTo>
                      <a:pt x="92" y="42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</p:grpSp>
        <p:grpSp>
          <p:nvGrpSpPr>
            <p:cNvPr id="42028" name="Group 174">
              <a:extLst>
                <a:ext uri="{FF2B5EF4-FFF2-40B4-BE49-F238E27FC236}">
                  <a16:creationId xmlns:a16="http://schemas.microsoft.com/office/drawing/2014/main" id="{7722BC35-B02C-40C0-BF19-91C36B6E4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95" cy="747"/>
              <a:chOff x="0" y="0"/>
              <a:chExt cx="595" cy="747"/>
            </a:xfrm>
          </p:grpSpPr>
          <p:sp>
            <p:nvSpPr>
              <p:cNvPr id="36906" name="Rectangle 175">
                <a:extLst>
                  <a:ext uri="{FF2B5EF4-FFF2-40B4-BE49-F238E27FC236}">
                    <a16:creationId xmlns:a16="http://schemas.microsoft.com/office/drawing/2014/main" id="{7CF63195-4B4A-4C33-8E99-8517D797C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95" cy="74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07" name="Rectangle 176">
                <a:extLst>
                  <a:ext uri="{FF2B5EF4-FFF2-40B4-BE49-F238E27FC236}">
                    <a16:creationId xmlns:a16="http://schemas.microsoft.com/office/drawing/2014/main" id="{1B9FB773-B057-4E43-9960-31071E37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" y="126"/>
                <a:ext cx="324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en-US" sz="2600" b="1">
                    <a:latin typeface="+mj-lt"/>
                  </a:rPr>
                  <a:t>2</a:t>
                </a:r>
                <a:r>
                  <a:rPr lang="zh-CN" altLang="en-US" sz="2700" b="1">
                    <a:latin typeface="+mj-lt"/>
                  </a:rPr>
                  <a:t>点</a:t>
                </a:r>
                <a:endParaRPr lang="zh-CN" altLang="en-US" sz="2700">
                  <a:latin typeface="+mj-lt"/>
                </a:endParaRPr>
              </a:p>
            </p:txBody>
          </p:sp>
          <p:sp>
            <p:nvSpPr>
              <p:cNvPr id="36908" name="Rectangle 177">
                <a:extLst>
                  <a:ext uri="{FF2B5EF4-FFF2-40B4-BE49-F238E27FC236}">
                    <a16:creationId xmlns:a16="http://schemas.microsoft.com/office/drawing/2014/main" id="{7888F112-9A30-4418-8E7F-772700F48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378"/>
                <a:ext cx="4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600" b="1">
                    <a:latin typeface="+mj-lt"/>
                  </a:rPr>
                  <a:t>DFT</a:t>
                </a:r>
                <a:endParaRPr lang="en-US" altLang="zh-CN" b="1">
                  <a:latin typeface="+mj-lt"/>
                </a:endParaRPr>
              </a:p>
            </p:txBody>
          </p:sp>
        </p:grpSp>
      </p:grpSp>
      <p:grpSp>
        <p:nvGrpSpPr>
          <p:cNvPr id="22" name="Group 178">
            <a:extLst>
              <a:ext uri="{FF2B5EF4-FFF2-40B4-BE49-F238E27FC236}">
                <a16:creationId xmlns:a16="http://schemas.microsoft.com/office/drawing/2014/main" id="{3CDD8C95-CDF5-4E02-B824-0081CF0A2E8C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4141788"/>
            <a:ext cx="1703387" cy="1173162"/>
            <a:chOff x="0" y="0"/>
            <a:chExt cx="1073" cy="739"/>
          </a:xfrm>
        </p:grpSpPr>
        <p:grpSp>
          <p:nvGrpSpPr>
            <p:cNvPr id="42018" name="Group 179">
              <a:extLst>
                <a:ext uri="{FF2B5EF4-FFF2-40B4-BE49-F238E27FC236}">
                  <a16:creationId xmlns:a16="http://schemas.microsoft.com/office/drawing/2014/main" id="{351555D1-B153-4016-95BA-A683F1285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" y="101"/>
              <a:ext cx="478" cy="537"/>
              <a:chOff x="0" y="0"/>
              <a:chExt cx="478" cy="537"/>
            </a:xfrm>
          </p:grpSpPr>
          <p:sp>
            <p:nvSpPr>
              <p:cNvPr id="36900" name="未知">
                <a:extLst>
                  <a:ext uri="{FF2B5EF4-FFF2-40B4-BE49-F238E27FC236}">
                    <a16:creationId xmlns:a16="http://schemas.microsoft.com/office/drawing/2014/main" id="{816A195D-360D-47A3-915D-CC474960A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2"/>
                <a:ext cx="478" cy="1"/>
              </a:xfrm>
              <a:custGeom>
                <a:avLst/>
                <a:gdLst>
                  <a:gd name="T0" fmla="*/ 0 w 478"/>
                  <a:gd name="T1" fmla="*/ 0 h 1"/>
                  <a:gd name="T2" fmla="*/ 478 w 478"/>
                  <a:gd name="T3" fmla="*/ 0 h 1"/>
                  <a:gd name="T4" fmla="*/ 0 w 478"/>
                  <a:gd name="T5" fmla="*/ 0 h 1"/>
                  <a:gd name="T6" fmla="*/ 227 w 47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1"/>
                  <a:gd name="T14" fmla="*/ 478 w 47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1">
                    <a:moveTo>
                      <a:pt x="0" y="0"/>
                    </a:moveTo>
                    <a:lnTo>
                      <a:pt x="478" y="0"/>
                    </a:lnTo>
                    <a:lnTo>
                      <a:pt x="0" y="0"/>
                    </a:lnTo>
                    <a:lnTo>
                      <a:pt x="227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01" name="未知">
                <a:extLst>
                  <a:ext uri="{FF2B5EF4-FFF2-40B4-BE49-F238E27FC236}">
                    <a16:creationId xmlns:a16="http://schemas.microsoft.com/office/drawing/2014/main" id="{B192C29B-28D3-4F91-8D49-48DE963FA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" y="0"/>
                <a:ext cx="92" cy="92"/>
              </a:xfrm>
              <a:custGeom>
                <a:avLst/>
                <a:gdLst>
                  <a:gd name="T0" fmla="*/ 0 w 92"/>
                  <a:gd name="T1" fmla="*/ 0 h 92"/>
                  <a:gd name="T2" fmla="*/ 92 w 92"/>
                  <a:gd name="T3" fmla="*/ 42 h 92"/>
                  <a:gd name="T4" fmla="*/ 0 w 92"/>
                  <a:gd name="T5" fmla="*/ 92 h 92"/>
                  <a:gd name="T6" fmla="*/ 0 w 92"/>
                  <a:gd name="T7" fmla="*/ 0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"/>
                  <a:gd name="T13" fmla="*/ 0 h 92"/>
                  <a:gd name="T14" fmla="*/ 92 w 92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" h="92">
                    <a:moveTo>
                      <a:pt x="0" y="0"/>
                    </a:moveTo>
                    <a:lnTo>
                      <a:pt x="92" y="4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02" name="未知">
                <a:extLst>
                  <a:ext uri="{FF2B5EF4-FFF2-40B4-BE49-F238E27FC236}">
                    <a16:creationId xmlns:a16="http://schemas.microsoft.com/office/drawing/2014/main" id="{E6755AFB-FCEC-4814-A816-4A334BDBF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95"/>
                <a:ext cx="478" cy="1"/>
              </a:xfrm>
              <a:custGeom>
                <a:avLst/>
                <a:gdLst>
                  <a:gd name="T0" fmla="*/ 0 w 478"/>
                  <a:gd name="T1" fmla="*/ 0 h 1"/>
                  <a:gd name="T2" fmla="*/ 478 w 478"/>
                  <a:gd name="T3" fmla="*/ 0 h 1"/>
                  <a:gd name="T4" fmla="*/ 0 w 478"/>
                  <a:gd name="T5" fmla="*/ 0 h 1"/>
                  <a:gd name="T6" fmla="*/ 227 w 47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1"/>
                  <a:gd name="T14" fmla="*/ 478 w 47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1">
                    <a:moveTo>
                      <a:pt x="0" y="0"/>
                    </a:moveTo>
                    <a:lnTo>
                      <a:pt x="478" y="0"/>
                    </a:lnTo>
                    <a:lnTo>
                      <a:pt x="0" y="0"/>
                    </a:lnTo>
                    <a:lnTo>
                      <a:pt x="227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903" name="未知">
                <a:extLst>
                  <a:ext uri="{FF2B5EF4-FFF2-40B4-BE49-F238E27FC236}">
                    <a16:creationId xmlns:a16="http://schemas.microsoft.com/office/drawing/2014/main" id="{4460DF2F-BCB2-4234-A0D3-5C9632C82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" y="453"/>
                <a:ext cx="92" cy="84"/>
              </a:xfrm>
              <a:custGeom>
                <a:avLst/>
                <a:gdLst>
                  <a:gd name="T0" fmla="*/ 0 w 92"/>
                  <a:gd name="T1" fmla="*/ 0 h 84"/>
                  <a:gd name="T2" fmla="*/ 92 w 92"/>
                  <a:gd name="T3" fmla="*/ 42 h 84"/>
                  <a:gd name="T4" fmla="*/ 0 w 92"/>
                  <a:gd name="T5" fmla="*/ 84 h 84"/>
                  <a:gd name="T6" fmla="*/ 0 w 92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"/>
                  <a:gd name="T13" fmla="*/ 0 h 84"/>
                  <a:gd name="T14" fmla="*/ 92 w 92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" h="84">
                    <a:moveTo>
                      <a:pt x="0" y="0"/>
                    </a:moveTo>
                    <a:lnTo>
                      <a:pt x="92" y="42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</p:grpSp>
        <p:grpSp>
          <p:nvGrpSpPr>
            <p:cNvPr id="42019" name="Group 184">
              <a:extLst>
                <a:ext uri="{FF2B5EF4-FFF2-40B4-BE49-F238E27FC236}">
                  <a16:creationId xmlns:a16="http://schemas.microsoft.com/office/drawing/2014/main" id="{26495C84-CFBB-4DD0-891C-9774E8CF53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95" cy="739"/>
              <a:chOff x="0" y="0"/>
              <a:chExt cx="595" cy="739"/>
            </a:xfrm>
          </p:grpSpPr>
          <p:sp>
            <p:nvSpPr>
              <p:cNvPr id="36897" name="Rectangle 185">
                <a:extLst>
                  <a:ext uri="{FF2B5EF4-FFF2-40B4-BE49-F238E27FC236}">
                    <a16:creationId xmlns:a16="http://schemas.microsoft.com/office/drawing/2014/main" id="{AB4615F0-88A5-4E1B-BB38-283EB3B4D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95" cy="7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898" name="Rectangle 186">
                <a:extLst>
                  <a:ext uri="{FF2B5EF4-FFF2-40B4-BE49-F238E27FC236}">
                    <a16:creationId xmlns:a16="http://schemas.microsoft.com/office/drawing/2014/main" id="{626ACA57-496D-46FF-89FE-50FABB13D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" y="126"/>
                <a:ext cx="324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en-US" sz="2600" b="1">
                    <a:latin typeface="+mj-lt"/>
                  </a:rPr>
                  <a:t>2</a:t>
                </a:r>
                <a:r>
                  <a:rPr lang="zh-CN" altLang="en-US" sz="2700" b="1">
                    <a:latin typeface="+mj-lt"/>
                  </a:rPr>
                  <a:t>点</a:t>
                </a:r>
                <a:endParaRPr lang="zh-CN" altLang="en-US" sz="2700">
                  <a:latin typeface="+mj-lt"/>
                </a:endParaRPr>
              </a:p>
            </p:txBody>
          </p:sp>
          <p:sp>
            <p:nvSpPr>
              <p:cNvPr id="36899" name="Rectangle 187">
                <a:extLst>
                  <a:ext uri="{FF2B5EF4-FFF2-40B4-BE49-F238E27FC236}">
                    <a16:creationId xmlns:a16="http://schemas.microsoft.com/office/drawing/2014/main" id="{A33EB6E9-2153-4D51-8530-98DF47584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378"/>
                <a:ext cx="4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600" b="1">
                    <a:latin typeface="+mj-lt"/>
                  </a:rPr>
                  <a:t>DFT</a:t>
                </a:r>
                <a:endParaRPr lang="en-US" altLang="zh-CN" b="1">
                  <a:latin typeface="+mj-lt"/>
                </a:endParaRPr>
              </a:p>
            </p:txBody>
          </p:sp>
        </p:grpSp>
      </p:grpSp>
      <p:grpSp>
        <p:nvGrpSpPr>
          <p:cNvPr id="25" name="Group 188">
            <a:extLst>
              <a:ext uri="{FF2B5EF4-FFF2-40B4-BE49-F238E27FC236}">
                <a16:creationId xmlns:a16="http://schemas.microsoft.com/office/drawing/2014/main" id="{D6D42EFA-4098-4F44-B2EB-795E0AD3081F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5554663"/>
            <a:ext cx="1703387" cy="1185862"/>
            <a:chOff x="0" y="0"/>
            <a:chExt cx="1073" cy="747"/>
          </a:xfrm>
        </p:grpSpPr>
        <p:grpSp>
          <p:nvGrpSpPr>
            <p:cNvPr id="42009" name="Group 189">
              <a:extLst>
                <a:ext uri="{FF2B5EF4-FFF2-40B4-BE49-F238E27FC236}">
                  <a16:creationId xmlns:a16="http://schemas.microsoft.com/office/drawing/2014/main" id="{7F212146-E789-47E8-A1F3-E9604340B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" y="109"/>
              <a:ext cx="478" cy="529"/>
              <a:chOff x="0" y="0"/>
              <a:chExt cx="478" cy="529"/>
            </a:xfrm>
          </p:grpSpPr>
          <p:sp>
            <p:nvSpPr>
              <p:cNvPr id="36891" name="未知">
                <a:extLst>
                  <a:ext uri="{FF2B5EF4-FFF2-40B4-BE49-F238E27FC236}">
                    <a16:creationId xmlns:a16="http://schemas.microsoft.com/office/drawing/2014/main" id="{FB040AED-6874-40B0-A074-D2C681851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2"/>
                <a:ext cx="478" cy="1"/>
              </a:xfrm>
              <a:custGeom>
                <a:avLst/>
                <a:gdLst>
                  <a:gd name="T0" fmla="*/ 0 w 478"/>
                  <a:gd name="T1" fmla="*/ 0 h 1"/>
                  <a:gd name="T2" fmla="*/ 478 w 478"/>
                  <a:gd name="T3" fmla="*/ 0 h 1"/>
                  <a:gd name="T4" fmla="*/ 0 w 478"/>
                  <a:gd name="T5" fmla="*/ 0 h 1"/>
                  <a:gd name="T6" fmla="*/ 227 w 47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1"/>
                  <a:gd name="T14" fmla="*/ 478 w 47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1">
                    <a:moveTo>
                      <a:pt x="0" y="0"/>
                    </a:moveTo>
                    <a:lnTo>
                      <a:pt x="478" y="0"/>
                    </a:lnTo>
                    <a:lnTo>
                      <a:pt x="0" y="0"/>
                    </a:lnTo>
                    <a:lnTo>
                      <a:pt x="227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892" name="未知">
                <a:extLst>
                  <a:ext uri="{FF2B5EF4-FFF2-40B4-BE49-F238E27FC236}">
                    <a16:creationId xmlns:a16="http://schemas.microsoft.com/office/drawing/2014/main" id="{6B897EDC-7D3A-49B6-BCE3-0CF0F97A3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" y="0"/>
                <a:ext cx="92" cy="84"/>
              </a:xfrm>
              <a:custGeom>
                <a:avLst/>
                <a:gdLst>
                  <a:gd name="T0" fmla="*/ 0 w 92"/>
                  <a:gd name="T1" fmla="*/ 0 h 84"/>
                  <a:gd name="T2" fmla="*/ 92 w 92"/>
                  <a:gd name="T3" fmla="*/ 42 h 84"/>
                  <a:gd name="T4" fmla="*/ 0 w 92"/>
                  <a:gd name="T5" fmla="*/ 84 h 84"/>
                  <a:gd name="T6" fmla="*/ 0 w 92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"/>
                  <a:gd name="T13" fmla="*/ 0 h 84"/>
                  <a:gd name="T14" fmla="*/ 92 w 92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" h="84">
                    <a:moveTo>
                      <a:pt x="0" y="0"/>
                    </a:moveTo>
                    <a:lnTo>
                      <a:pt x="92" y="42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893" name="未知">
                <a:extLst>
                  <a:ext uri="{FF2B5EF4-FFF2-40B4-BE49-F238E27FC236}">
                    <a16:creationId xmlns:a16="http://schemas.microsoft.com/office/drawing/2014/main" id="{0FD409A2-627E-4E0B-AF85-7BF8B45DF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7"/>
                <a:ext cx="478" cy="1"/>
              </a:xfrm>
              <a:custGeom>
                <a:avLst/>
                <a:gdLst>
                  <a:gd name="T0" fmla="*/ 0 w 478"/>
                  <a:gd name="T1" fmla="*/ 0 h 1"/>
                  <a:gd name="T2" fmla="*/ 478 w 478"/>
                  <a:gd name="T3" fmla="*/ 0 h 1"/>
                  <a:gd name="T4" fmla="*/ 0 w 478"/>
                  <a:gd name="T5" fmla="*/ 0 h 1"/>
                  <a:gd name="T6" fmla="*/ 227 w 47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1"/>
                  <a:gd name="T14" fmla="*/ 478 w 47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1">
                    <a:moveTo>
                      <a:pt x="0" y="0"/>
                    </a:moveTo>
                    <a:lnTo>
                      <a:pt x="478" y="0"/>
                    </a:lnTo>
                    <a:lnTo>
                      <a:pt x="0" y="0"/>
                    </a:lnTo>
                    <a:lnTo>
                      <a:pt x="227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894" name="未知">
                <a:extLst>
                  <a:ext uri="{FF2B5EF4-FFF2-40B4-BE49-F238E27FC236}">
                    <a16:creationId xmlns:a16="http://schemas.microsoft.com/office/drawing/2014/main" id="{9BDE6AD8-DB78-466C-9135-BA57D117D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" y="445"/>
                <a:ext cx="92" cy="84"/>
              </a:xfrm>
              <a:custGeom>
                <a:avLst/>
                <a:gdLst>
                  <a:gd name="T0" fmla="*/ 0 w 92"/>
                  <a:gd name="T1" fmla="*/ 0 h 84"/>
                  <a:gd name="T2" fmla="*/ 92 w 92"/>
                  <a:gd name="T3" fmla="*/ 42 h 84"/>
                  <a:gd name="T4" fmla="*/ 0 w 92"/>
                  <a:gd name="T5" fmla="*/ 84 h 84"/>
                  <a:gd name="T6" fmla="*/ 0 w 92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"/>
                  <a:gd name="T13" fmla="*/ 0 h 84"/>
                  <a:gd name="T14" fmla="*/ 92 w 92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" h="84">
                    <a:moveTo>
                      <a:pt x="0" y="0"/>
                    </a:moveTo>
                    <a:lnTo>
                      <a:pt x="92" y="42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</p:grpSp>
        <p:grpSp>
          <p:nvGrpSpPr>
            <p:cNvPr id="42010" name="Group 194">
              <a:extLst>
                <a:ext uri="{FF2B5EF4-FFF2-40B4-BE49-F238E27FC236}">
                  <a16:creationId xmlns:a16="http://schemas.microsoft.com/office/drawing/2014/main" id="{BCB23014-67D8-420B-81DD-DB3BE62BD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95" cy="747"/>
              <a:chOff x="0" y="0"/>
              <a:chExt cx="595" cy="747"/>
            </a:xfrm>
          </p:grpSpPr>
          <p:sp>
            <p:nvSpPr>
              <p:cNvPr id="36888" name="Rectangle 195">
                <a:extLst>
                  <a:ext uri="{FF2B5EF4-FFF2-40B4-BE49-F238E27FC236}">
                    <a16:creationId xmlns:a16="http://schemas.microsoft.com/office/drawing/2014/main" id="{3F863C98-B78E-4D66-9D79-DC2BC8818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95" cy="74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36889" name="Rectangle 196">
                <a:extLst>
                  <a:ext uri="{FF2B5EF4-FFF2-40B4-BE49-F238E27FC236}">
                    <a16:creationId xmlns:a16="http://schemas.microsoft.com/office/drawing/2014/main" id="{2D2A9FE6-61B5-4887-B914-71EC9301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" y="126"/>
                <a:ext cx="324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en-US" sz="2600" b="1">
                    <a:latin typeface="+mj-lt"/>
                  </a:rPr>
                  <a:t>2</a:t>
                </a:r>
                <a:r>
                  <a:rPr lang="zh-CN" altLang="en-US" sz="2700" b="1">
                    <a:latin typeface="+mj-lt"/>
                  </a:rPr>
                  <a:t>点</a:t>
                </a:r>
                <a:endParaRPr lang="zh-CN" altLang="en-US" sz="2700">
                  <a:latin typeface="+mj-lt"/>
                </a:endParaRPr>
              </a:p>
            </p:txBody>
          </p:sp>
          <p:sp>
            <p:nvSpPr>
              <p:cNvPr id="36890" name="Rectangle 197">
                <a:extLst>
                  <a:ext uri="{FF2B5EF4-FFF2-40B4-BE49-F238E27FC236}">
                    <a16:creationId xmlns:a16="http://schemas.microsoft.com/office/drawing/2014/main" id="{8CD4E09E-1BF3-4A0D-98C4-6EF3A8536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377"/>
                <a:ext cx="4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600" b="1">
                    <a:latin typeface="+mj-lt"/>
                  </a:rPr>
                  <a:t>DFT</a:t>
                </a:r>
                <a:endParaRPr lang="en-US" altLang="zh-CN" b="1">
                  <a:latin typeface="+mj-lt"/>
                </a:endParaRPr>
              </a:p>
            </p:txBody>
          </p:sp>
        </p:grpSp>
      </p:grpSp>
      <p:sp>
        <p:nvSpPr>
          <p:cNvPr id="198" name="Rectangle 84">
            <a:extLst>
              <a:ext uri="{FF2B5EF4-FFF2-40B4-BE49-F238E27FC236}">
                <a16:creationId xmlns:a16="http://schemas.microsoft.com/office/drawing/2014/main" id="{2A2BFBCD-AE12-4DEE-BAA9-8727816E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8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点基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2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频率抽取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FFT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算法流图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6" grpId="0" autoUpdateAnimBg="0"/>
      <p:bldP spid="28677" grpId="0" autoUpdateAnimBg="0"/>
      <p:bldP spid="28678" grpId="0" autoUpdateAnimBg="0"/>
      <p:bldP spid="28679" grpId="0" autoUpdateAnimBg="0"/>
      <p:bldP spid="28680" grpId="0" autoUpdateAnimBg="0"/>
      <p:bldP spid="2868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F3B6C7DA-944F-42D6-AA5C-A24A55825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/>
              <a:t>解决问题的思路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FF4591C-F25A-45AD-9688-491BF612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1200" dirty="0">
                <a:solidFill>
                  <a:srgbClr val="000000"/>
                </a:solidFill>
              </a:rPr>
              <a:t>（</a:t>
            </a:r>
            <a:r>
              <a:rPr lang="en-US" altLang="zh-CN" sz="2800" kern="1200" dirty="0">
                <a:solidFill>
                  <a:srgbClr val="000000"/>
                </a:solidFill>
              </a:rPr>
              <a:t>1</a:t>
            </a:r>
            <a:r>
              <a:rPr lang="zh-CN" altLang="en-US" sz="2800" kern="1200" dirty="0">
                <a:solidFill>
                  <a:srgbClr val="000000"/>
                </a:solidFill>
              </a:rPr>
              <a:t>）将长序列的</a:t>
            </a:r>
            <a:r>
              <a:rPr lang="en-US" altLang="zh-CN" sz="2800" kern="1200" dirty="0">
                <a:solidFill>
                  <a:srgbClr val="000000"/>
                </a:solidFill>
              </a:rPr>
              <a:t>DFT</a:t>
            </a:r>
            <a:r>
              <a:rPr lang="zh-CN" altLang="en-US" sz="2800" kern="1200" dirty="0">
                <a:solidFill>
                  <a:srgbClr val="FF0000"/>
                </a:solidFill>
              </a:rPr>
              <a:t>分解</a:t>
            </a:r>
            <a:r>
              <a:rPr lang="zh-CN" altLang="en-US" sz="2800" kern="1200" dirty="0">
                <a:solidFill>
                  <a:srgbClr val="000000"/>
                </a:solidFill>
              </a:rPr>
              <a:t>为短序列的</a:t>
            </a:r>
            <a:r>
              <a:rPr lang="en-US" altLang="zh-CN" sz="2800" kern="1200" dirty="0">
                <a:solidFill>
                  <a:srgbClr val="000000"/>
                </a:solidFill>
              </a:rPr>
              <a:t>DFT</a:t>
            </a:r>
            <a:r>
              <a:rPr lang="zh-CN" altLang="en-US" sz="2800" kern="1200" dirty="0">
                <a:solidFill>
                  <a:srgbClr val="000000"/>
                </a:solidFill>
              </a:rPr>
              <a:t>，再将短序列的</a:t>
            </a:r>
            <a:r>
              <a:rPr lang="en-US" altLang="zh-CN" sz="2800" kern="1200" dirty="0">
                <a:solidFill>
                  <a:srgbClr val="000000"/>
                </a:solidFill>
              </a:rPr>
              <a:t>DFT</a:t>
            </a:r>
            <a:r>
              <a:rPr lang="zh-CN" altLang="en-US" sz="2800" kern="1200" dirty="0">
                <a:solidFill>
                  <a:srgbClr val="FF0000"/>
                </a:solidFill>
              </a:rPr>
              <a:t>合成</a:t>
            </a:r>
            <a:r>
              <a:rPr lang="zh-CN" altLang="en-US" sz="2800" kern="1200" dirty="0">
                <a:solidFill>
                  <a:srgbClr val="000000"/>
                </a:solidFill>
              </a:rPr>
              <a:t>为长序列的</a:t>
            </a:r>
            <a:r>
              <a:rPr lang="en-US" altLang="zh-CN" sz="2800" kern="1200" dirty="0">
                <a:solidFill>
                  <a:srgbClr val="000000"/>
                </a:solidFill>
              </a:rPr>
              <a:t>DFT</a:t>
            </a:r>
            <a:r>
              <a:rPr lang="zh-CN" altLang="en-US" sz="2800" kern="1200" dirty="0">
                <a:solidFill>
                  <a:srgbClr val="000000"/>
                </a:solidFill>
              </a:rPr>
              <a:t>。</a:t>
            </a:r>
            <a:endParaRPr lang="en-US" altLang="zh-CN" sz="2800" kern="12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8BA080B-AE64-462B-A83A-26A24A3C495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429000"/>
            <a:ext cx="8305800" cy="1303338"/>
            <a:chOff x="-240" y="6"/>
            <a:chExt cx="5232" cy="821"/>
          </a:xfrm>
        </p:grpSpPr>
        <p:sp>
          <p:nvSpPr>
            <p:cNvPr id="2054" name="Text Box 5">
              <a:extLst>
                <a:ext uri="{FF2B5EF4-FFF2-40B4-BE49-F238E27FC236}">
                  <a16:creationId xmlns:a16="http://schemas.microsoft.com/office/drawing/2014/main" id="{2FB4C3EB-8A75-4B4B-ACB2-9FA57A990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0" y="6"/>
              <a:ext cx="5232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）利用旋转因子         的特性，减少合成（或者分解）过程的运算量。</a:t>
              </a:r>
            </a:p>
          </p:txBody>
        </p:sp>
        <p:graphicFrame>
          <p:nvGraphicFramePr>
            <p:cNvPr id="2050" name="Object 6">
              <a:extLst>
                <a:ext uri="{FF2B5EF4-FFF2-40B4-BE49-F238E27FC236}">
                  <a16:creationId xmlns:a16="http://schemas.microsoft.com/office/drawing/2014/main" id="{6F145F39-4031-4839-9554-A5102D9702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8387224"/>
                </p:ext>
              </p:extLst>
            </p:nvPr>
          </p:nvGraphicFramePr>
          <p:xfrm>
            <a:off x="1728" y="80"/>
            <a:ext cx="49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r:id="rId4" imgW="308190" imgH="244050" progId="Equation.3">
                    <p:embed/>
                  </p:oleObj>
                </mc:Choice>
                <mc:Fallback>
                  <p:oleObj r:id="rId4" imgW="308190" imgH="24405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80"/>
                          <a:ext cx="49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未知">
            <a:extLst>
              <a:ext uri="{FF2B5EF4-FFF2-40B4-BE49-F238E27FC236}">
                <a16:creationId xmlns:a16="http://schemas.microsoft.com/office/drawing/2014/main" id="{B5B89F06-4E69-4AAB-8048-B6080E80C32E}"/>
              </a:ext>
            </a:extLst>
          </p:cNvPr>
          <p:cNvSpPr>
            <a:spLocks/>
          </p:cNvSpPr>
          <p:nvPr/>
        </p:nvSpPr>
        <p:spPr bwMode="auto">
          <a:xfrm>
            <a:off x="1100138" y="2233613"/>
            <a:ext cx="1849437" cy="1587"/>
          </a:xfrm>
          <a:custGeom>
            <a:avLst/>
            <a:gdLst>
              <a:gd name="T0" fmla="*/ 0 w 1165"/>
              <a:gd name="T1" fmla="*/ 0 h 1588"/>
              <a:gd name="T2" fmla="*/ 2147483647 w 1165"/>
              <a:gd name="T3" fmla="*/ 0 h 1588"/>
              <a:gd name="T4" fmla="*/ 0 w 1165"/>
              <a:gd name="T5" fmla="*/ 0 h 1588"/>
              <a:gd name="T6" fmla="*/ 2147483647 w 1165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588"/>
              <a:gd name="T14" fmla="*/ 1165 w 1165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588">
                <a:moveTo>
                  <a:pt x="0" y="0"/>
                </a:moveTo>
                <a:lnTo>
                  <a:pt x="1165" y="0"/>
                </a:lnTo>
                <a:lnTo>
                  <a:pt x="0" y="0"/>
                </a:lnTo>
                <a:lnTo>
                  <a:pt x="74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891" name="未知">
            <a:extLst>
              <a:ext uri="{FF2B5EF4-FFF2-40B4-BE49-F238E27FC236}">
                <a16:creationId xmlns:a16="http://schemas.microsoft.com/office/drawing/2014/main" id="{161ED655-B111-4F44-8182-AAE3DD38F951}"/>
              </a:ext>
            </a:extLst>
          </p:cNvPr>
          <p:cNvSpPr>
            <a:spLocks/>
          </p:cNvSpPr>
          <p:nvPr/>
        </p:nvSpPr>
        <p:spPr bwMode="auto">
          <a:xfrm>
            <a:off x="2266950" y="2168525"/>
            <a:ext cx="131763" cy="130175"/>
          </a:xfrm>
          <a:custGeom>
            <a:avLst/>
            <a:gdLst>
              <a:gd name="T0" fmla="*/ 0 w 83"/>
              <a:gd name="T1" fmla="*/ 0 h 82"/>
              <a:gd name="T2" fmla="*/ 2147483647 w 83"/>
              <a:gd name="T3" fmla="*/ 2147483647 h 82"/>
              <a:gd name="T4" fmla="*/ 0 w 83"/>
              <a:gd name="T5" fmla="*/ 2147483647 h 82"/>
              <a:gd name="T6" fmla="*/ 0 w 83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2"/>
              <a:gd name="T14" fmla="*/ 83 w 83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2">
                <a:moveTo>
                  <a:pt x="0" y="0"/>
                </a:moveTo>
                <a:lnTo>
                  <a:pt x="83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892" name="未知">
            <a:extLst>
              <a:ext uri="{FF2B5EF4-FFF2-40B4-BE49-F238E27FC236}">
                <a16:creationId xmlns:a16="http://schemas.microsoft.com/office/drawing/2014/main" id="{6A112779-5B3C-4E6C-8093-EDFD83B22417}"/>
              </a:ext>
            </a:extLst>
          </p:cNvPr>
          <p:cNvSpPr>
            <a:spLocks/>
          </p:cNvSpPr>
          <p:nvPr/>
        </p:nvSpPr>
        <p:spPr bwMode="auto">
          <a:xfrm>
            <a:off x="1100138" y="2928938"/>
            <a:ext cx="1849437" cy="1587"/>
          </a:xfrm>
          <a:custGeom>
            <a:avLst/>
            <a:gdLst>
              <a:gd name="T0" fmla="*/ 0 w 1165"/>
              <a:gd name="T1" fmla="*/ 0 h 1588"/>
              <a:gd name="T2" fmla="*/ 2147483647 w 1165"/>
              <a:gd name="T3" fmla="*/ 0 h 1588"/>
              <a:gd name="T4" fmla="*/ 0 w 1165"/>
              <a:gd name="T5" fmla="*/ 0 h 1588"/>
              <a:gd name="T6" fmla="*/ 2147483647 w 1165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588"/>
              <a:gd name="T14" fmla="*/ 1165 w 1165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588">
                <a:moveTo>
                  <a:pt x="0" y="0"/>
                </a:moveTo>
                <a:lnTo>
                  <a:pt x="1165" y="0"/>
                </a:lnTo>
                <a:lnTo>
                  <a:pt x="0" y="0"/>
                </a:lnTo>
                <a:lnTo>
                  <a:pt x="74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893" name="未知">
            <a:extLst>
              <a:ext uri="{FF2B5EF4-FFF2-40B4-BE49-F238E27FC236}">
                <a16:creationId xmlns:a16="http://schemas.microsoft.com/office/drawing/2014/main" id="{28EAE0DE-5DA8-47ED-8362-F215340C8757}"/>
              </a:ext>
            </a:extLst>
          </p:cNvPr>
          <p:cNvSpPr>
            <a:spLocks/>
          </p:cNvSpPr>
          <p:nvPr/>
        </p:nvSpPr>
        <p:spPr bwMode="auto">
          <a:xfrm>
            <a:off x="2266950" y="2862263"/>
            <a:ext cx="131763" cy="131762"/>
          </a:xfrm>
          <a:custGeom>
            <a:avLst/>
            <a:gdLst>
              <a:gd name="T0" fmla="*/ 0 w 83"/>
              <a:gd name="T1" fmla="*/ 0 h 83"/>
              <a:gd name="T2" fmla="*/ 2147483647 w 83"/>
              <a:gd name="T3" fmla="*/ 2147483647 h 83"/>
              <a:gd name="T4" fmla="*/ 0 w 83"/>
              <a:gd name="T5" fmla="*/ 2147483647 h 83"/>
              <a:gd name="T6" fmla="*/ 0 w 8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3"/>
              <a:gd name="T14" fmla="*/ 83 w 8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3">
                <a:moveTo>
                  <a:pt x="0" y="0"/>
                </a:moveTo>
                <a:lnTo>
                  <a:pt x="83" y="42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894" name="未知">
            <a:extLst>
              <a:ext uri="{FF2B5EF4-FFF2-40B4-BE49-F238E27FC236}">
                <a16:creationId xmlns:a16="http://schemas.microsoft.com/office/drawing/2014/main" id="{2A6D93F9-58F9-47CD-987D-46E414A55008}"/>
              </a:ext>
            </a:extLst>
          </p:cNvPr>
          <p:cNvSpPr>
            <a:spLocks/>
          </p:cNvSpPr>
          <p:nvPr/>
        </p:nvSpPr>
        <p:spPr bwMode="auto">
          <a:xfrm>
            <a:off x="1100138" y="3622675"/>
            <a:ext cx="1849437" cy="1588"/>
          </a:xfrm>
          <a:custGeom>
            <a:avLst/>
            <a:gdLst>
              <a:gd name="T0" fmla="*/ 0 w 1165"/>
              <a:gd name="T1" fmla="*/ 0 h 1587"/>
              <a:gd name="T2" fmla="*/ 2147483647 w 1165"/>
              <a:gd name="T3" fmla="*/ 0 h 1587"/>
              <a:gd name="T4" fmla="*/ 0 w 1165"/>
              <a:gd name="T5" fmla="*/ 0 h 1587"/>
              <a:gd name="T6" fmla="*/ 2147483647 w 1165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587"/>
              <a:gd name="T14" fmla="*/ 1165 w 1165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587">
                <a:moveTo>
                  <a:pt x="0" y="0"/>
                </a:moveTo>
                <a:lnTo>
                  <a:pt x="1165" y="0"/>
                </a:lnTo>
                <a:lnTo>
                  <a:pt x="0" y="0"/>
                </a:lnTo>
                <a:lnTo>
                  <a:pt x="74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895" name="未知">
            <a:extLst>
              <a:ext uri="{FF2B5EF4-FFF2-40B4-BE49-F238E27FC236}">
                <a16:creationId xmlns:a16="http://schemas.microsoft.com/office/drawing/2014/main" id="{664A8EC7-D51B-458F-89D5-8F9FF89AACD6}"/>
              </a:ext>
            </a:extLst>
          </p:cNvPr>
          <p:cNvSpPr>
            <a:spLocks/>
          </p:cNvSpPr>
          <p:nvPr/>
        </p:nvSpPr>
        <p:spPr bwMode="auto">
          <a:xfrm>
            <a:off x="2266950" y="3557588"/>
            <a:ext cx="131763" cy="131762"/>
          </a:xfrm>
          <a:custGeom>
            <a:avLst/>
            <a:gdLst>
              <a:gd name="T0" fmla="*/ 0 w 83"/>
              <a:gd name="T1" fmla="*/ 0 h 83"/>
              <a:gd name="T2" fmla="*/ 2147483647 w 83"/>
              <a:gd name="T3" fmla="*/ 2147483647 h 83"/>
              <a:gd name="T4" fmla="*/ 0 w 83"/>
              <a:gd name="T5" fmla="*/ 2147483647 h 83"/>
              <a:gd name="T6" fmla="*/ 0 w 8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3"/>
              <a:gd name="T14" fmla="*/ 83 w 8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3">
                <a:moveTo>
                  <a:pt x="0" y="0"/>
                </a:moveTo>
                <a:lnTo>
                  <a:pt x="83" y="41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896" name="未知">
            <a:extLst>
              <a:ext uri="{FF2B5EF4-FFF2-40B4-BE49-F238E27FC236}">
                <a16:creationId xmlns:a16="http://schemas.microsoft.com/office/drawing/2014/main" id="{2264C02D-93F7-4374-95BF-2D2C42930536}"/>
              </a:ext>
            </a:extLst>
          </p:cNvPr>
          <p:cNvSpPr>
            <a:spLocks/>
          </p:cNvSpPr>
          <p:nvPr/>
        </p:nvSpPr>
        <p:spPr bwMode="auto">
          <a:xfrm>
            <a:off x="1100138" y="4318000"/>
            <a:ext cx="1849437" cy="1588"/>
          </a:xfrm>
          <a:custGeom>
            <a:avLst/>
            <a:gdLst>
              <a:gd name="T0" fmla="*/ 0 w 1165"/>
              <a:gd name="T1" fmla="*/ 0 h 1587"/>
              <a:gd name="T2" fmla="*/ 2147483647 w 1165"/>
              <a:gd name="T3" fmla="*/ 0 h 1587"/>
              <a:gd name="T4" fmla="*/ 0 w 1165"/>
              <a:gd name="T5" fmla="*/ 0 h 1587"/>
              <a:gd name="T6" fmla="*/ 2147483647 w 1165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587"/>
              <a:gd name="T14" fmla="*/ 1165 w 1165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587">
                <a:moveTo>
                  <a:pt x="0" y="0"/>
                </a:moveTo>
                <a:lnTo>
                  <a:pt x="1165" y="0"/>
                </a:lnTo>
                <a:lnTo>
                  <a:pt x="0" y="0"/>
                </a:lnTo>
                <a:lnTo>
                  <a:pt x="74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897" name="未知">
            <a:extLst>
              <a:ext uri="{FF2B5EF4-FFF2-40B4-BE49-F238E27FC236}">
                <a16:creationId xmlns:a16="http://schemas.microsoft.com/office/drawing/2014/main" id="{B634A6C6-F778-4120-A43F-3044467B8981}"/>
              </a:ext>
            </a:extLst>
          </p:cNvPr>
          <p:cNvSpPr>
            <a:spLocks/>
          </p:cNvSpPr>
          <p:nvPr/>
        </p:nvSpPr>
        <p:spPr bwMode="auto">
          <a:xfrm>
            <a:off x="2266950" y="4252913"/>
            <a:ext cx="131763" cy="142875"/>
          </a:xfrm>
          <a:custGeom>
            <a:avLst/>
            <a:gdLst>
              <a:gd name="T0" fmla="*/ 0 w 83"/>
              <a:gd name="T1" fmla="*/ 0 h 90"/>
              <a:gd name="T2" fmla="*/ 2147483647 w 83"/>
              <a:gd name="T3" fmla="*/ 2147483647 h 90"/>
              <a:gd name="T4" fmla="*/ 0 w 83"/>
              <a:gd name="T5" fmla="*/ 2147483647 h 90"/>
              <a:gd name="T6" fmla="*/ 0 w 83"/>
              <a:gd name="T7" fmla="*/ 0 h 90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90"/>
              <a:gd name="T14" fmla="*/ 83 w 83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90">
                <a:moveTo>
                  <a:pt x="0" y="0"/>
                </a:moveTo>
                <a:lnTo>
                  <a:pt x="83" y="41"/>
                </a:lnTo>
                <a:lnTo>
                  <a:pt x="0" y="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898" name="未知">
            <a:extLst>
              <a:ext uri="{FF2B5EF4-FFF2-40B4-BE49-F238E27FC236}">
                <a16:creationId xmlns:a16="http://schemas.microsoft.com/office/drawing/2014/main" id="{0A1BEF13-1AC2-4DBD-8C3E-010282CD3AA8}"/>
              </a:ext>
            </a:extLst>
          </p:cNvPr>
          <p:cNvSpPr>
            <a:spLocks/>
          </p:cNvSpPr>
          <p:nvPr/>
        </p:nvSpPr>
        <p:spPr bwMode="auto">
          <a:xfrm>
            <a:off x="1100138" y="5026025"/>
            <a:ext cx="1849437" cy="1588"/>
          </a:xfrm>
          <a:custGeom>
            <a:avLst/>
            <a:gdLst>
              <a:gd name="T0" fmla="*/ 0 w 1165"/>
              <a:gd name="T1" fmla="*/ 0 h 1587"/>
              <a:gd name="T2" fmla="*/ 2147483647 w 1165"/>
              <a:gd name="T3" fmla="*/ 0 h 1587"/>
              <a:gd name="T4" fmla="*/ 0 w 1165"/>
              <a:gd name="T5" fmla="*/ 0 h 1587"/>
              <a:gd name="T6" fmla="*/ 2147483647 w 1165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587"/>
              <a:gd name="T14" fmla="*/ 1165 w 1165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587">
                <a:moveTo>
                  <a:pt x="0" y="0"/>
                </a:moveTo>
                <a:lnTo>
                  <a:pt x="1165" y="0"/>
                </a:lnTo>
                <a:lnTo>
                  <a:pt x="0" y="0"/>
                </a:lnTo>
                <a:lnTo>
                  <a:pt x="74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899" name="未知">
            <a:extLst>
              <a:ext uri="{FF2B5EF4-FFF2-40B4-BE49-F238E27FC236}">
                <a16:creationId xmlns:a16="http://schemas.microsoft.com/office/drawing/2014/main" id="{8480FCB1-1BA9-4B5F-B4C2-7C96CA1C3469}"/>
              </a:ext>
            </a:extLst>
          </p:cNvPr>
          <p:cNvSpPr>
            <a:spLocks/>
          </p:cNvSpPr>
          <p:nvPr/>
        </p:nvSpPr>
        <p:spPr bwMode="auto">
          <a:xfrm>
            <a:off x="2266950" y="4960938"/>
            <a:ext cx="131763" cy="130175"/>
          </a:xfrm>
          <a:custGeom>
            <a:avLst/>
            <a:gdLst>
              <a:gd name="T0" fmla="*/ 0 w 83"/>
              <a:gd name="T1" fmla="*/ 0 h 82"/>
              <a:gd name="T2" fmla="*/ 2147483647 w 83"/>
              <a:gd name="T3" fmla="*/ 2147483647 h 82"/>
              <a:gd name="T4" fmla="*/ 0 w 83"/>
              <a:gd name="T5" fmla="*/ 2147483647 h 82"/>
              <a:gd name="T6" fmla="*/ 0 w 83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2"/>
              <a:gd name="T14" fmla="*/ 83 w 83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2">
                <a:moveTo>
                  <a:pt x="0" y="0"/>
                </a:moveTo>
                <a:lnTo>
                  <a:pt x="83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00" name="未知">
            <a:extLst>
              <a:ext uri="{FF2B5EF4-FFF2-40B4-BE49-F238E27FC236}">
                <a16:creationId xmlns:a16="http://schemas.microsoft.com/office/drawing/2014/main" id="{2D7C0CEE-5AD6-44D1-8D75-23F9AA5FC13D}"/>
              </a:ext>
            </a:extLst>
          </p:cNvPr>
          <p:cNvSpPr>
            <a:spLocks/>
          </p:cNvSpPr>
          <p:nvPr/>
        </p:nvSpPr>
        <p:spPr bwMode="auto">
          <a:xfrm>
            <a:off x="1100138" y="5721350"/>
            <a:ext cx="1849437" cy="1588"/>
          </a:xfrm>
          <a:custGeom>
            <a:avLst/>
            <a:gdLst>
              <a:gd name="T0" fmla="*/ 0 w 1165"/>
              <a:gd name="T1" fmla="*/ 0 h 1587"/>
              <a:gd name="T2" fmla="*/ 2147483647 w 1165"/>
              <a:gd name="T3" fmla="*/ 0 h 1587"/>
              <a:gd name="T4" fmla="*/ 0 w 1165"/>
              <a:gd name="T5" fmla="*/ 0 h 1587"/>
              <a:gd name="T6" fmla="*/ 2147483647 w 1165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587"/>
              <a:gd name="T14" fmla="*/ 1165 w 1165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587">
                <a:moveTo>
                  <a:pt x="0" y="0"/>
                </a:moveTo>
                <a:lnTo>
                  <a:pt x="1165" y="0"/>
                </a:lnTo>
                <a:lnTo>
                  <a:pt x="0" y="0"/>
                </a:lnTo>
                <a:lnTo>
                  <a:pt x="74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01" name="未知">
            <a:extLst>
              <a:ext uri="{FF2B5EF4-FFF2-40B4-BE49-F238E27FC236}">
                <a16:creationId xmlns:a16="http://schemas.microsoft.com/office/drawing/2014/main" id="{4721D705-0F03-4BB6-8DF9-56715BD677AB}"/>
              </a:ext>
            </a:extLst>
          </p:cNvPr>
          <p:cNvSpPr>
            <a:spLocks/>
          </p:cNvSpPr>
          <p:nvPr/>
        </p:nvSpPr>
        <p:spPr bwMode="auto">
          <a:xfrm>
            <a:off x="2266950" y="5654675"/>
            <a:ext cx="131763" cy="131763"/>
          </a:xfrm>
          <a:custGeom>
            <a:avLst/>
            <a:gdLst>
              <a:gd name="T0" fmla="*/ 0 w 83"/>
              <a:gd name="T1" fmla="*/ 0 h 83"/>
              <a:gd name="T2" fmla="*/ 2147483647 w 83"/>
              <a:gd name="T3" fmla="*/ 2147483647 h 83"/>
              <a:gd name="T4" fmla="*/ 0 w 83"/>
              <a:gd name="T5" fmla="*/ 2147483647 h 83"/>
              <a:gd name="T6" fmla="*/ 0 w 8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3"/>
              <a:gd name="T14" fmla="*/ 83 w 8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3">
                <a:moveTo>
                  <a:pt x="0" y="0"/>
                </a:moveTo>
                <a:lnTo>
                  <a:pt x="83" y="42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02" name="未知">
            <a:extLst>
              <a:ext uri="{FF2B5EF4-FFF2-40B4-BE49-F238E27FC236}">
                <a16:creationId xmlns:a16="http://schemas.microsoft.com/office/drawing/2014/main" id="{49DDFF62-B053-4BEF-9AD8-1B41BFD26738}"/>
              </a:ext>
            </a:extLst>
          </p:cNvPr>
          <p:cNvSpPr>
            <a:spLocks/>
          </p:cNvSpPr>
          <p:nvPr/>
        </p:nvSpPr>
        <p:spPr bwMode="auto">
          <a:xfrm>
            <a:off x="1100138" y="6415088"/>
            <a:ext cx="1849437" cy="1587"/>
          </a:xfrm>
          <a:custGeom>
            <a:avLst/>
            <a:gdLst>
              <a:gd name="T0" fmla="*/ 0 w 1165"/>
              <a:gd name="T1" fmla="*/ 0 h 1588"/>
              <a:gd name="T2" fmla="*/ 2147483647 w 1165"/>
              <a:gd name="T3" fmla="*/ 0 h 1588"/>
              <a:gd name="T4" fmla="*/ 0 w 1165"/>
              <a:gd name="T5" fmla="*/ 0 h 1588"/>
              <a:gd name="T6" fmla="*/ 2147483647 w 1165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588"/>
              <a:gd name="T14" fmla="*/ 1165 w 1165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588">
                <a:moveTo>
                  <a:pt x="0" y="0"/>
                </a:moveTo>
                <a:lnTo>
                  <a:pt x="1165" y="0"/>
                </a:lnTo>
                <a:lnTo>
                  <a:pt x="0" y="0"/>
                </a:lnTo>
                <a:lnTo>
                  <a:pt x="74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03" name="未知">
            <a:extLst>
              <a:ext uri="{FF2B5EF4-FFF2-40B4-BE49-F238E27FC236}">
                <a16:creationId xmlns:a16="http://schemas.microsoft.com/office/drawing/2014/main" id="{5EFDB8C9-21EF-42BA-9432-2F774CDAD2BE}"/>
              </a:ext>
            </a:extLst>
          </p:cNvPr>
          <p:cNvSpPr>
            <a:spLocks/>
          </p:cNvSpPr>
          <p:nvPr/>
        </p:nvSpPr>
        <p:spPr bwMode="auto">
          <a:xfrm>
            <a:off x="2266950" y="6350000"/>
            <a:ext cx="131763" cy="130175"/>
          </a:xfrm>
          <a:custGeom>
            <a:avLst/>
            <a:gdLst>
              <a:gd name="T0" fmla="*/ 0 w 83"/>
              <a:gd name="T1" fmla="*/ 0 h 82"/>
              <a:gd name="T2" fmla="*/ 2147483647 w 83"/>
              <a:gd name="T3" fmla="*/ 2147483647 h 82"/>
              <a:gd name="T4" fmla="*/ 0 w 83"/>
              <a:gd name="T5" fmla="*/ 2147483647 h 82"/>
              <a:gd name="T6" fmla="*/ 0 w 83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2"/>
              <a:gd name="T14" fmla="*/ 83 w 83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2">
                <a:moveTo>
                  <a:pt x="0" y="0"/>
                </a:moveTo>
                <a:lnTo>
                  <a:pt x="83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04" name="未知">
            <a:extLst>
              <a:ext uri="{FF2B5EF4-FFF2-40B4-BE49-F238E27FC236}">
                <a16:creationId xmlns:a16="http://schemas.microsoft.com/office/drawing/2014/main" id="{F6D723CF-C96C-40BE-B40B-AA6014753C9B}"/>
              </a:ext>
            </a:extLst>
          </p:cNvPr>
          <p:cNvSpPr>
            <a:spLocks/>
          </p:cNvSpPr>
          <p:nvPr/>
        </p:nvSpPr>
        <p:spPr bwMode="auto">
          <a:xfrm>
            <a:off x="2949575" y="2233613"/>
            <a:ext cx="471488" cy="1587"/>
          </a:xfrm>
          <a:custGeom>
            <a:avLst/>
            <a:gdLst>
              <a:gd name="T0" fmla="*/ 0 w 297"/>
              <a:gd name="T1" fmla="*/ 0 h 1588"/>
              <a:gd name="T2" fmla="*/ 2147483647 w 297"/>
              <a:gd name="T3" fmla="*/ 0 h 1588"/>
              <a:gd name="T4" fmla="*/ 0 w 297"/>
              <a:gd name="T5" fmla="*/ 0 h 1588"/>
              <a:gd name="T6" fmla="*/ 2147483647 w 297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297"/>
              <a:gd name="T13" fmla="*/ 0 h 1588"/>
              <a:gd name="T14" fmla="*/ 297 w 297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" h="1588">
                <a:moveTo>
                  <a:pt x="0" y="0"/>
                </a:moveTo>
                <a:lnTo>
                  <a:pt x="297" y="0"/>
                </a:lnTo>
                <a:lnTo>
                  <a:pt x="0" y="0"/>
                </a:lnTo>
                <a:lnTo>
                  <a:pt x="132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05" name="未知">
            <a:extLst>
              <a:ext uri="{FF2B5EF4-FFF2-40B4-BE49-F238E27FC236}">
                <a16:creationId xmlns:a16="http://schemas.microsoft.com/office/drawing/2014/main" id="{46B09986-DAB3-4C5A-A897-D01F866AD6AD}"/>
              </a:ext>
            </a:extLst>
          </p:cNvPr>
          <p:cNvSpPr>
            <a:spLocks/>
          </p:cNvSpPr>
          <p:nvPr/>
        </p:nvSpPr>
        <p:spPr bwMode="auto">
          <a:xfrm>
            <a:off x="3144838" y="2168525"/>
            <a:ext cx="131762" cy="130175"/>
          </a:xfrm>
          <a:custGeom>
            <a:avLst/>
            <a:gdLst>
              <a:gd name="T0" fmla="*/ 0 w 83"/>
              <a:gd name="T1" fmla="*/ 0 h 82"/>
              <a:gd name="T2" fmla="*/ 2147483647 w 83"/>
              <a:gd name="T3" fmla="*/ 2147483647 h 82"/>
              <a:gd name="T4" fmla="*/ 0 w 83"/>
              <a:gd name="T5" fmla="*/ 2147483647 h 82"/>
              <a:gd name="T6" fmla="*/ 0 w 83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2"/>
              <a:gd name="T14" fmla="*/ 83 w 83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2">
                <a:moveTo>
                  <a:pt x="0" y="0"/>
                </a:moveTo>
                <a:lnTo>
                  <a:pt x="83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06" name="未知">
            <a:extLst>
              <a:ext uri="{FF2B5EF4-FFF2-40B4-BE49-F238E27FC236}">
                <a16:creationId xmlns:a16="http://schemas.microsoft.com/office/drawing/2014/main" id="{8611BAEE-8F97-43EF-A8AA-FC5FB2583B4F}"/>
              </a:ext>
            </a:extLst>
          </p:cNvPr>
          <p:cNvSpPr>
            <a:spLocks/>
          </p:cNvSpPr>
          <p:nvPr/>
        </p:nvSpPr>
        <p:spPr bwMode="auto">
          <a:xfrm>
            <a:off x="2949575" y="2928938"/>
            <a:ext cx="471488" cy="1587"/>
          </a:xfrm>
          <a:custGeom>
            <a:avLst/>
            <a:gdLst>
              <a:gd name="T0" fmla="*/ 0 w 297"/>
              <a:gd name="T1" fmla="*/ 0 h 1588"/>
              <a:gd name="T2" fmla="*/ 2147483647 w 297"/>
              <a:gd name="T3" fmla="*/ 0 h 1588"/>
              <a:gd name="T4" fmla="*/ 0 w 297"/>
              <a:gd name="T5" fmla="*/ 0 h 1588"/>
              <a:gd name="T6" fmla="*/ 2147483647 w 297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297"/>
              <a:gd name="T13" fmla="*/ 0 h 1588"/>
              <a:gd name="T14" fmla="*/ 297 w 297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" h="1588">
                <a:moveTo>
                  <a:pt x="0" y="0"/>
                </a:moveTo>
                <a:lnTo>
                  <a:pt x="297" y="0"/>
                </a:lnTo>
                <a:lnTo>
                  <a:pt x="0" y="0"/>
                </a:lnTo>
                <a:lnTo>
                  <a:pt x="132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07" name="未知">
            <a:extLst>
              <a:ext uri="{FF2B5EF4-FFF2-40B4-BE49-F238E27FC236}">
                <a16:creationId xmlns:a16="http://schemas.microsoft.com/office/drawing/2014/main" id="{B4701611-5C53-4BA5-A652-F433B20E5037}"/>
              </a:ext>
            </a:extLst>
          </p:cNvPr>
          <p:cNvSpPr>
            <a:spLocks/>
          </p:cNvSpPr>
          <p:nvPr/>
        </p:nvSpPr>
        <p:spPr bwMode="auto">
          <a:xfrm>
            <a:off x="3144838" y="2862263"/>
            <a:ext cx="131762" cy="131762"/>
          </a:xfrm>
          <a:custGeom>
            <a:avLst/>
            <a:gdLst>
              <a:gd name="T0" fmla="*/ 0 w 83"/>
              <a:gd name="T1" fmla="*/ 0 h 83"/>
              <a:gd name="T2" fmla="*/ 2147483647 w 83"/>
              <a:gd name="T3" fmla="*/ 2147483647 h 83"/>
              <a:gd name="T4" fmla="*/ 0 w 83"/>
              <a:gd name="T5" fmla="*/ 2147483647 h 83"/>
              <a:gd name="T6" fmla="*/ 0 w 8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3"/>
              <a:gd name="T14" fmla="*/ 83 w 8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3">
                <a:moveTo>
                  <a:pt x="0" y="0"/>
                </a:moveTo>
                <a:lnTo>
                  <a:pt x="83" y="42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08" name="未知">
            <a:extLst>
              <a:ext uri="{FF2B5EF4-FFF2-40B4-BE49-F238E27FC236}">
                <a16:creationId xmlns:a16="http://schemas.microsoft.com/office/drawing/2014/main" id="{984A192D-9DF3-4B50-86BA-A27D65A7DDE8}"/>
              </a:ext>
            </a:extLst>
          </p:cNvPr>
          <p:cNvSpPr>
            <a:spLocks/>
          </p:cNvSpPr>
          <p:nvPr/>
        </p:nvSpPr>
        <p:spPr bwMode="auto">
          <a:xfrm>
            <a:off x="2949575" y="3622675"/>
            <a:ext cx="471488" cy="1588"/>
          </a:xfrm>
          <a:custGeom>
            <a:avLst/>
            <a:gdLst>
              <a:gd name="T0" fmla="*/ 0 w 297"/>
              <a:gd name="T1" fmla="*/ 0 h 1587"/>
              <a:gd name="T2" fmla="*/ 2147483647 w 297"/>
              <a:gd name="T3" fmla="*/ 0 h 1587"/>
              <a:gd name="T4" fmla="*/ 0 w 297"/>
              <a:gd name="T5" fmla="*/ 0 h 1587"/>
              <a:gd name="T6" fmla="*/ 2147483647 w 297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297"/>
              <a:gd name="T13" fmla="*/ 0 h 1587"/>
              <a:gd name="T14" fmla="*/ 297 w 297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" h="1587">
                <a:moveTo>
                  <a:pt x="0" y="0"/>
                </a:moveTo>
                <a:lnTo>
                  <a:pt x="297" y="0"/>
                </a:lnTo>
                <a:lnTo>
                  <a:pt x="0" y="0"/>
                </a:lnTo>
                <a:lnTo>
                  <a:pt x="132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09" name="未知">
            <a:extLst>
              <a:ext uri="{FF2B5EF4-FFF2-40B4-BE49-F238E27FC236}">
                <a16:creationId xmlns:a16="http://schemas.microsoft.com/office/drawing/2014/main" id="{993207A3-12F1-4E94-856A-C40E37664EEA}"/>
              </a:ext>
            </a:extLst>
          </p:cNvPr>
          <p:cNvSpPr>
            <a:spLocks/>
          </p:cNvSpPr>
          <p:nvPr/>
        </p:nvSpPr>
        <p:spPr bwMode="auto">
          <a:xfrm>
            <a:off x="3144838" y="3557588"/>
            <a:ext cx="131762" cy="131762"/>
          </a:xfrm>
          <a:custGeom>
            <a:avLst/>
            <a:gdLst>
              <a:gd name="T0" fmla="*/ 0 w 83"/>
              <a:gd name="T1" fmla="*/ 0 h 83"/>
              <a:gd name="T2" fmla="*/ 2147483647 w 83"/>
              <a:gd name="T3" fmla="*/ 2147483647 h 83"/>
              <a:gd name="T4" fmla="*/ 0 w 83"/>
              <a:gd name="T5" fmla="*/ 2147483647 h 83"/>
              <a:gd name="T6" fmla="*/ 0 w 8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3"/>
              <a:gd name="T14" fmla="*/ 83 w 8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3">
                <a:moveTo>
                  <a:pt x="0" y="0"/>
                </a:moveTo>
                <a:lnTo>
                  <a:pt x="83" y="41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10" name="未知">
            <a:extLst>
              <a:ext uri="{FF2B5EF4-FFF2-40B4-BE49-F238E27FC236}">
                <a16:creationId xmlns:a16="http://schemas.microsoft.com/office/drawing/2014/main" id="{555BE75B-08B2-4D95-9D6D-CBA3DD7182B8}"/>
              </a:ext>
            </a:extLst>
          </p:cNvPr>
          <p:cNvSpPr>
            <a:spLocks/>
          </p:cNvSpPr>
          <p:nvPr/>
        </p:nvSpPr>
        <p:spPr bwMode="auto">
          <a:xfrm>
            <a:off x="2949575" y="4318000"/>
            <a:ext cx="471488" cy="1588"/>
          </a:xfrm>
          <a:custGeom>
            <a:avLst/>
            <a:gdLst>
              <a:gd name="T0" fmla="*/ 0 w 297"/>
              <a:gd name="T1" fmla="*/ 0 h 1587"/>
              <a:gd name="T2" fmla="*/ 2147483647 w 297"/>
              <a:gd name="T3" fmla="*/ 0 h 1587"/>
              <a:gd name="T4" fmla="*/ 0 w 297"/>
              <a:gd name="T5" fmla="*/ 0 h 1587"/>
              <a:gd name="T6" fmla="*/ 2147483647 w 297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297"/>
              <a:gd name="T13" fmla="*/ 0 h 1587"/>
              <a:gd name="T14" fmla="*/ 297 w 297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" h="1587">
                <a:moveTo>
                  <a:pt x="0" y="0"/>
                </a:moveTo>
                <a:lnTo>
                  <a:pt x="297" y="0"/>
                </a:lnTo>
                <a:lnTo>
                  <a:pt x="0" y="0"/>
                </a:lnTo>
                <a:lnTo>
                  <a:pt x="132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11" name="未知">
            <a:extLst>
              <a:ext uri="{FF2B5EF4-FFF2-40B4-BE49-F238E27FC236}">
                <a16:creationId xmlns:a16="http://schemas.microsoft.com/office/drawing/2014/main" id="{78AADA49-A6F0-46B4-AA68-984CE6CA9EA6}"/>
              </a:ext>
            </a:extLst>
          </p:cNvPr>
          <p:cNvSpPr>
            <a:spLocks/>
          </p:cNvSpPr>
          <p:nvPr/>
        </p:nvSpPr>
        <p:spPr bwMode="auto">
          <a:xfrm>
            <a:off x="3144838" y="4252913"/>
            <a:ext cx="131762" cy="142875"/>
          </a:xfrm>
          <a:custGeom>
            <a:avLst/>
            <a:gdLst>
              <a:gd name="T0" fmla="*/ 0 w 83"/>
              <a:gd name="T1" fmla="*/ 0 h 90"/>
              <a:gd name="T2" fmla="*/ 2147483647 w 83"/>
              <a:gd name="T3" fmla="*/ 2147483647 h 90"/>
              <a:gd name="T4" fmla="*/ 0 w 83"/>
              <a:gd name="T5" fmla="*/ 2147483647 h 90"/>
              <a:gd name="T6" fmla="*/ 0 w 83"/>
              <a:gd name="T7" fmla="*/ 0 h 90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90"/>
              <a:gd name="T14" fmla="*/ 83 w 83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90">
                <a:moveTo>
                  <a:pt x="0" y="0"/>
                </a:moveTo>
                <a:lnTo>
                  <a:pt x="83" y="41"/>
                </a:lnTo>
                <a:lnTo>
                  <a:pt x="0" y="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12" name="未知">
            <a:extLst>
              <a:ext uri="{FF2B5EF4-FFF2-40B4-BE49-F238E27FC236}">
                <a16:creationId xmlns:a16="http://schemas.microsoft.com/office/drawing/2014/main" id="{9F597F71-42E6-43BE-AD36-1D6E4D774718}"/>
              </a:ext>
            </a:extLst>
          </p:cNvPr>
          <p:cNvSpPr>
            <a:spLocks/>
          </p:cNvSpPr>
          <p:nvPr/>
        </p:nvSpPr>
        <p:spPr bwMode="auto">
          <a:xfrm>
            <a:off x="2949575" y="5026025"/>
            <a:ext cx="471488" cy="1588"/>
          </a:xfrm>
          <a:custGeom>
            <a:avLst/>
            <a:gdLst>
              <a:gd name="T0" fmla="*/ 0 w 297"/>
              <a:gd name="T1" fmla="*/ 0 h 1587"/>
              <a:gd name="T2" fmla="*/ 2147483647 w 297"/>
              <a:gd name="T3" fmla="*/ 0 h 1587"/>
              <a:gd name="T4" fmla="*/ 0 w 297"/>
              <a:gd name="T5" fmla="*/ 0 h 1587"/>
              <a:gd name="T6" fmla="*/ 2147483647 w 297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297"/>
              <a:gd name="T13" fmla="*/ 0 h 1587"/>
              <a:gd name="T14" fmla="*/ 297 w 297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" h="1587">
                <a:moveTo>
                  <a:pt x="0" y="0"/>
                </a:moveTo>
                <a:lnTo>
                  <a:pt x="297" y="0"/>
                </a:lnTo>
                <a:lnTo>
                  <a:pt x="0" y="0"/>
                </a:lnTo>
                <a:lnTo>
                  <a:pt x="132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13" name="未知">
            <a:extLst>
              <a:ext uri="{FF2B5EF4-FFF2-40B4-BE49-F238E27FC236}">
                <a16:creationId xmlns:a16="http://schemas.microsoft.com/office/drawing/2014/main" id="{FD769971-5A65-4A00-892C-2636D5D3B9C6}"/>
              </a:ext>
            </a:extLst>
          </p:cNvPr>
          <p:cNvSpPr>
            <a:spLocks/>
          </p:cNvSpPr>
          <p:nvPr/>
        </p:nvSpPr>
        <p:spPr bwMode="auto">
          <a:xfrm>
            <a:off x="3144838" y="4960938"/>
            <a:ext cx="131762" cy="130175"/>
          </a:xfrm>
          <a:custGeom>
            <a:avLst/>
            <a:gdLst>
              <a:gd name="T0" fmla="*/ 0 w 83"/>
              <a:gd name="T1" fmla="*/ 0 h 82"/>
              <a:gd name="T2" fmla="*/ 2147483647 w 83"/>
              <a:gd name="T3" fmla="*/ 2147483647 h 82"/>
              <a:gd name="T4" fmla="*/ 0 w 83"/>
              <a:gd name="T5" fmla="*/ 2147483647 h 82"/>
              <a:gd name="T6" fmla="*/ 0 w 83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2"/>
              <a:gd name="T14" fmla="*/ 83 w 83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2">
                <a:moveTo>
                  <a:pt x="0" y="0"/>
                </a:moveTo>
                <a:lnTo>
                  <a:pt x="83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14" name="未知">
            <a:extLst>
              <a:ext uri="{FF2B5EF4-FFF2-40B4-BE49-F238E27FC236}">
                <a16:creationId xmlns:a16="http://schemas.microsoft.com/office/drawing/2014/main" id="{47A2CDD1-4273-4DF6-BE6C-049099656C8F}"/>
              </a:ext>
            </a:extLst>
          </p:cNvPr>
          <p:cNvSpPr>
            <a:spLocks/>
          </p:cNvSpPr>
          <p:nvPr/>
        </p:nvSpPr>
        <p:spPr bwMode="auto">
          <a:xfrm>
            <a:off x="2949575" y="5721350"/>
            <a:ext cx="471488" cy="1588"/>
          </a:xfrm>
          <a:custGeom>
            <a:avLst/>
            <a:gdLst>
              <a:gd name="T0" fmla="*/ 0 w 297"/>
              <a:gd name="T1" fmla="*/ 0 h 1587"/>
              <a:gd name="T2" fmla="*/ 2147483647 w 297"/>
              <a:gd name="T3" fmla="*/ 0 h 1587"/>
              <a:gd name="T4" fmla="*/ 0 w 297"/>
              <a:gd name="T5" fmla="*/ 0 h 1587"/>
              <a:gd name="T6" fmla="*/ 2147483647 w 297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297"/>
              <a:gd name="T13" fmla="*/ 0 h 1587"/>
              <a:gd name="T14" fmla="*/ 297 w 297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" h="1587">
                <a:moveTo>
                  <a:pt x="0" y="0"/>
                </a:moveTo>
                <a:lnTo>
                  <a:pt x="297" y="0"/>
                </a:lnTo>
                <a:lnTo>
                  <a:pt x="0" y="0"/>
                </a:lnTo>
                <a:lnTo>
                  <a:pt x="132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15" name="未知">
            <a:extLst>
              <a:ext uri="{FF2B5EF4-FFF2-40B4-BE49-F238E27FC236}">
                <a16:creationId xmlns:a16="http://schemas.microsoft.com/office/drawing/2014/main" id="{E9ABD348-59E2-466C-94E3-6BFC1C2F8135}"/>
              </a:ext>
            </a:extLst>
          </p:cNvPr>
          <p:cNvSpPr>
            <a:spLocks/>
          </p:cNvSpPr>
          <p:nvPr/>
        </p:nvSpPr>
        <p:spPr bwMode="auto">
          <a:xfrm>
            <a:off x="3144838" y="5654675"/>
            <a:ext cx="131762" cy="131763"/>
          </a:xfrm>
          <a:custGeom>
            <a:avLst/>
            <a:gdLst>
              <a:gd name="T0" fmla="*/ 0 w 83"/>
              <a:gd name="T1" fmla="*/ 0 h 83"/>
              <a:gd name="T2" fmla="*/ 2147483647 w 83"/>
              <a:gd name="T3" fmla="*/ 2147483647 h 83"/>
              <a:gd name="T4" fmla="*/ 0 w 83"/>
              <a:gd name="T5" fmla="*/ 2147483647 h 83"/>
              <a:gd name="T6" fmla="*/ 0 w 8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3"/>
              <a:gd name="T14" fmla="*/ 83 w 8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3">
                <a:moveTo>
                  <a:pt x="0" y="0"/>
                </a:moveTo>
                <a:lnTo>
                  <a:pt x="83" y="42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16" name="未知">
            <a:extLst>
              <a:ext uri="{FF2B5EF4-FFF2-40B4-BE49-F238E27FC236}">
                <a16:creationId xmlns:a16="http://schemas.microsoft.com/office/drawing/2014/main" id="{6304E457-64B2-4E38-A23A-F2EB0EEA9649}"/>
              </a:ext>
            </a:extLst>
          </p:cNvPr>
          <p:cNvSpPr>
            <a:spLocks/>
          </p:cNvSpPr>
          <p:nvPr/>
        </p:nvSpPr>
        <p:spPr bwMode="auto">
          <a:xfrm>
            <a:off x="2949575" y="6415088"/>
            <a:ext cx="471488" cy="1587"/>
          </a:xfrm>
          <a:custGeom>
            <a:avLst/>
            <a:gdLst>
              <a:gd name="T0" fmla="*/ 0 w 297"/>
              <a:gd name="T1" fmla="*/ 0 h 1588"/>
              <a:gd name="T2" fmla="*/ 2147483647 w 297"/>
              <a:gd name="T3" fmla="*/ 0 h 1588"/>
              <a:gd name="T4" fmla="*/ 0 w 297"/>
              <a:gd name="T5" fmla="*/ 0 h 1588"/>
              <a:gd name="T6" fmla="*/ 2147483647 w 297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297"/>
              <a:gd name="T13" fmla="*/ 0 h 1588"/>
              <a:gd name="T14" fmla="*/ 297 w 297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" h="1588">
                <a:moveTo>
                  <a:pt x="0" y="0"/>
                </a:moveTo>
                <a:lnTo>
                  <a:pt x="297" y="0"/>
                </a:lnTo>
                <a:lnTo>
                  <a:pt x="0" y="0"/>
                </a:lnTo>
                <a:lnTo>
                  <a:pt x="132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17" name="未知">
            <a:extLst>
              <a:ext uri="{FF2B5EF4-FFF2-40B4-BE49-F238E27FC236}">
                <a16:creationId xmlns:a16="http://schemas.microsoft.com/office/drawing/2014/main" id="{5F203A5F-0064-4F7E-8D7B-00260F3CD10D}"/>
              </a:ext>
            </a:extLst>
          </p:cNvPr>
          <p:cNvSpPr>
            <a:spLocks/>
          </p:cNvSpPr>
          <p:nvPr/>
        </p:nvSpPr>
        <p:spPr bwMode="auto">
          <a:xfrm>
            <a:off x="3144838" y="6350000"/>
            <a:ext cx="131762" cy="130175"/>
          </a:xfrm>
          <a:custGeom>
            <a:avLst/>
            <a:gdLst>
              <a:gd name="T0" fmla="*/ 0 w 83"/>
              <a:gd name="T1" fmla="*/ 0 h 82"/>
              <a:gd name="T2" fmla="*/ 2147483647 w 83"/>
              <a:gd name="T3" fmla="*/ 2147483647 h 82"/>
              <a:gd name="T4" fmla="*/ 0 w 83"/>
              <a:gd name="T5" fmla="*/ 2147483647 h 82"/>
              <a:gd name="T6" fmla="*/ 0 w 83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2"/>
              <a:gd name="T14" fmla="*/ 83 w 83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2">
                <a:moveTo>
                  <a:pt x="0" y="0"/>
                </a:moveTo>
                <a:lnTo>
                  <a:pt x="83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18" name="未知">
            <a:extLst>
              <a:ext uri="{FF2B5EF4-FFF2-40B4-BE49-F238E27FC236}">
                <a16:creationId xmlns:a16="http://schemas.microsoft.com/office/drawing/2014/main" id="{0AE8922C-3C58-4FC1-A891-2F880FD83225}"/>
              </a:ext>
            </a:extLst>
          </p:cNvPr>
          <p:cNvSpPr>
            <a:spLocks/>
          </p:cNvSpPr>
          <p:nvPr/>
        </p:nvSpPr>
        <p:spPr bwMode="auto">
          <a:xfrm>
            <a:off x="1100138" y="1538288"/>
            <a:ext cx="1849437" cy="2779712"/>
          </a:xfrm>
          <a:custGeom>
            <a:avLst/>
            <a:gdLst>
              <a:gd name="T0" fmla="*/ 0 w 1165"/>
              <a:gd name="T1" fmla="*/ 2147483647 h 1751"/>
              <a:gd name="T2" fmla="*/ 2147483647 w 1165"/>
              <a:gd name="T3" fmla="*/ 0 h 1751"/>
              <a:gd name="T4" fmla="*/ 0 w 1165"/>
              <a:gd name="T5" fmla="*/ 2147483647 h 1751"/>
              <a:gd name="T6" fmla="*/ 2147483647 w 1165"/>
              <a:gd name="T7" fmla="*/ 2147483647 h 1751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751"/>
              <a:gd name="T14" fmla="*/ 1165 w 1165"/>
              <a:gd name="T15" fmla="*/ 1751 h 1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751">
                <a:moveTo>
                  <a:pt x="0" y="1751"/>
                </a:moveTo>
                <a:lnTo>
                  <a:pt x="1165" y="0"/>
                </a:lnTo>
                <a:lnTo>
                  <a:pt x="0" y="1751"/>
                </a:lnTo>
                <a:lnTo>
                  <a:pt x="776" y="587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19" name="未知">
            <a:extLst>
              <a:ext uri="{FF2B5EF4-FFF2-40B4-BE49-F238E27FC236}">
                <a16:creationId xmlns:a16="http://schemas.microsoft.com/office/drawing/2014/main" id="{CF562A97-8571-41D5-8E07-7C0B5BD15153}"/>
              </a:ext>
            </a:extLst>
          </p:cNvPr>
          <p:cNvSpPr>
            <a:spLocks/>
          </p:cNvSpPr>
          <p:nvPr/>
        </p:nvSpPr>
        <p:spPr bwMode="auto">
          <a:xfrm>
            <a:off x="2266950" y="2378075"/>
            <a:ext cx="131763" cy="144463"/>
          </a:xfrm>
          <a:custGeom>
            <a:avLst/>
            <a:gdLst>
              <a:gd name="T0" fmla="*/ 0 w 83"/>
              <a:gd name="T1" fmla="*/ 2147483647 h 91"/>
              <a:gd name="T2" fmla="*/ 2147483647 w 83"/>
              <a:gd name="T3" fmla="*/ 0 h 91"/>
              <a:gd name="T4" fmla="*/ 2147483647 w 83"/>
              <a:gd name="T5" fmla="*/ 2147483647 h 91"/>
              <a:gd name="T6" fmla="*/ 0 w 83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91"/>
              <a:gd name="T14" fmla="*/ 83 w 83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91">
                <a:moveTo>
                  <a:pt x="0" y="41"/>
                </a:moveTo>
                <a:lnTo>
                  <a:pt x="83" y="0"/>
                </a:lnTo>
                <a:lnTo>
                  <a:pt x="66" y="91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20" name="未知">
            <a:extLst>
              <a:ext uri="{FF2B5EF4-FFF2-40B4-BE49-F238E27FC236}">
                <a16:creationId xmlns:a16="http://schemas.microsoft.com/office/drawing/2014/main" id="{44F85983-B783-4EA9-8120-48E312361FD6}"/>
              </a:ext>
            </a:extLst>
          </p:cNvPr>
          <p:cNvSpPr>
            <a:spLocks/>
          </p:cNvSpPr>
          <p:nvPr/>
        </p:nvSpPr>
        <p:spPr bwMode="auto">
          <a:xfrm>
            <a:off x="1100138" y="2233613"/>
            <a:ext cx="1849437" cy="2792412"/>
          </a:xfrm>
          <a:custGeom>
            <a:avLst/>
            <a:gdLst>
              <a:gd name="T0" fmla="*/ 0 w 1165"/>
              <a:gd name="T1" fmla="*/ 2147483647 h 1759"/>
              <a:gd name="T2" fmla="*/ 2147483647 w 1165"/>
              <a:gd name="T3" fmla="*/ 0 h 1759"/>
              <a:gd name="T4" fmla="*/ 0 w 1165"/>
              <a:gd name="T5" fmla="*/ 2147483647 h 1759"/>
              <a:gd name="T6" fmla="*/ 2147483647 w 1165"/>
              <a:gd name="T7" fmla="*/ 2147483647 h 1759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759"/>
              <a:gd name="T14" fmla="*/ 1165 w 1165"/>
              <a:gd name="T15" fmla="*/ 1759 h 17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759">
                <a:moveTo>
                  <a:pt x="0" y="1759"/>
                </a:moveTo>
                <a:lnTo>
                  <a:pt x="1165" y="0"/>
                </a:lnTo>
                <a:lnTo>
                  <a:pt x="0" y="1759"/>
                </a:lnTo>
                <a:lnTo>
                  <a:pt x="776" y="586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21" name="未知">
            <a:extLst>
              <a:ext uri="{FF2B5EF4-FFF2-40B4-BE49-F238E27FC236}">
                <a16:creationId xmlns:a16="http://schemas.microsoft.com/office/drawing/2014/main" id="{57C5A0AF-2BE3-4680-81D8-09FF5A463F22}"/>
              </a:ext>
            </a:extLst>
          </p:cNvPr>
          <p:cNvSpPr>
            <a:spLocks/>
          </p:cNvSpPr>
          <p:nvPr/>
        </p:nvSpPr>
        <p:spPr bwMode="auto">
          <a:xfrm>
            <a:off x="2266950" y="3071813"/>
            <a:ext cx="131763" cy="144462"/>
          </a:xfrm>
          <a:custGeom>
            <a:avLst/>
            <a:gdLst>
              <a:gd name="T0" fmla="*/ 0 w 83"/>
              <a:gd name="T1" fmla="*/ 2147483647 h 91"/>
              <a:gd name="T2" fmla="*/ 2147483647 w 83"/>
              <a:gd name="T3" fmla="*/ 0 h 91"/>
              <a:gd name="T4" fmla="*/ 2147483647 w 83"/>
              <a:gd name="T5" fmla="*/ 2147483647 h 91"/>
              <a:gd name="T6" fmla="*/ 0 w 83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91"/>
              <a:gd name="T14" fmla="*/ 83 w 83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91">
                <a:moveTo>
                  <a:pt x="0" y="42"/>
                </a:moveTo>
                <a:lnTo>
                  <a:pt x="83" y="0"/>
                </a:lnTo>
                <a:lnTo>
                  <a:pt x="66" y="9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22" name="未知">
            <a:extLst>
              <a:ext uri="{FF2B5EF4-FFF2-40B4-BE49-F238E27FC236}">
                <a16:creationId xmlns:a16="http://schemas.microsoft.com/office/drawing/2014/main" id="{1A133992-3D32-4163-A971-1C2648E661CF}"/>
              </a:ext>
            </a:extLst>
          </p:cNvPr>
          <p:cNvSpPr>
            <a:spLocks/>
          </p:cNvSpPr>
          <p:nvPr/>
        </p:nvSpPr>
        <p:spPr bwMode="auto">
          <a:xfrm>
            <a:off x="1100138" y="2928938"/>
            <a:ext cx="1849437" cy="2792412"/>
          </a:xfrm>
          <a:custGeom>
            <a:avLst/>
            <a:gdLst>
              <a:gd name="T0" fmla="*/ 0 w 1165"/>
              <a:gd name="T1" fmla="*/ 2147483647 h 1759"/>
              <a:gd name="T2" fmla="*/ 2147483647 w 1165"/>
              <a:gd name="T3" fmla="*/ 0 h 1759"/>
              <a:gd name="T4" fmla="*/ 0 w 1165"/>
              <a:gd name="T5" fmla="*/ 2147483647 h 1759"/>
              <a:gd name="T6" fmla="*/ 2147483647 w 1165"/>
              <a:gd name="T7" fmla="*/ 2147483647 h 1759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759"/>
              <a:gd name="T14" fmla="*/ 1165 w 1165"/>
              <a:gd name="T15" fmla="*/ 1759 h 17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759">
                <a:moveTo>
                  <a:pt x="0" y="1759"/>
                </a:moveTo>
                <a:lnTo>
                  <a:pt x="1165" y="0"/>
                </a:lnTo>
                <a:lnTo>
                  <a:pt x="0" y="1759"/>
                </a:lnTo>
                <a:lnTo>
                  <a:pt x="776" y="586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23" name="未知">
            <a:extLst>
              <a:ext uri="{FF2B5EF4-FFF2-40B4-BE49-F238E27FC236}">
                <a16:creationId xmlns:a16="http://schemas.microsoft.com/office/drawing/2014/main" id="{6E709F13-5202-4FE3-91A0-4DCC6541E6EA}"/>
              </a:ext>
            </a:extLst>
          </p:cNvPr>
          <p:cNvSpPr>
            <a:spLocks/>
          </p:cNvSpPr>
          <p:nvPr/>
        </p:nvSpPr>
        <p:spPr bwMode="auto">
          <a:xfrm>
            <a:off x="2266950" y="3767138"/>
            <a:ext cx="131763" cy="144462"/>
          </a:xfrm>
          <a:custGeom>
            <a:avLst/>
            <a:gdLst>
              <a:gd name="T0" fmla="*/ 0 w 83"/>
              <a:gd name="T1" fmla="*/ 2147483647 h 91"/>
              <a:gd name="T2" fmla="*/ 2147483647 w 83"/>
              <a:gd name="T3" fmla="*/ 0 h 91"/>
              <a:gd name="T4" fmla="*/ 2147483647 w 83"/>
              <a:gd name="T5" fmla="*/ 2147483647 h 91"/>
              <a:gd name="T6" fmla="*/ 0 w 83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91"/>
              <a:gd name="T14" fmla="*/ 83 w 83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91">
                <a:moveTo>
                  <a:pt x="0" y="50"/>
                </a:moveTo>
                <a:lnTo>
                  <a:pt x="83" y="0"/>
                </a:lnTo>
                <a:lnTo>
                  <a:pt x="66" y="91"/>
                </a:lnTo>
                <a:lnTo>
                  <a:pt x="0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24" name="未知">
            <a:extLst>
              <a:ext uri="{FF2B5EF4-FFF2-40B4-BE49-F238E27FC236}">
                <a16:creationId xmlns:a16="http://schemas.microsoft.com/office/drawing/2014/main" id="{F1617852-33EF-4B62-B286-37AA4F7B8DAE}"/>
              </a:ext>
            </a:extLst>
          </p:cNvPr>
          <p:cNvSpPr>
            <a:spLocks/>
          </p:cNvSpPr>
          <p:nvPr/>
        </p:nvSpPr>
        <p:spPr bwMode="auto">
          <a:xfrm>
            <a:off x="1100138" y="3636963"/>
            <a:ext cx="1849437" cy="2778125"/>
          </a:xfrm>
          <a:custGeom>
            <a:avLst/>
            <a:gdLst>
              <a:gd name="T0" fmla="*/ 0 w 1165"/>
              <a:gd name="T1" fmla="*/ 2147483647 h 1750"/>
              <a:gd name="T2" fmla="*/ 2147483647 w 1165"/>
              <a:gd name="T3" fmla="*/ 0 h 1750"/>
              <a:gd name="T4" fmla="*/ 0 w 1165"/>
              <a:gd name="T5" fmla="*/ 2147483647 h 1750"/>
              <a:gd name="T6" fmla="*/ 2147483647 w 1165"/>
              <a:gd name="T7" fmla="*/ 2147483647 h 1750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750"/>
              <a:gd name="T14" fmla="*/ 1165 w 1165"/>
              <a:gd name="T15" fmla="*/ 1750 h 1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750">
                <a:moveTo>
                  <a:pt x="0" y="1750"/>
                </a:moveTo>
                <a:lnTo>
                  <a:pt x="1165" y="0"/>
                </a:lnTo>
                <a:lnTo>
                  <a:pt x="0" y="1750"/>
                </a:lnTo>
                <a:lnTo>
                  <a:pt x="776" y="586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25" name="未知">
            <a:extLst>
              <a:ext uri="{FF2B5EF4-FFF2-40B4-BE49-F238E27FC236}">
                <a16:creationId xmlns:a16="http://schemas.microsoft.com/office/drawing/2014/main" id="{C274A88B-A30D-4CD2-BCB1-4DCDF0A7B3C8}"/>
              </a:ext>
            </a:extLst>
          </p:cNvPr>
          <p:cNvSpPr>
            <a:spLocks/>
          </p:cNvSpPr>
          <p:nvPr/>
        </p:nvSpPr>
        <p:spPr bwMode="auto">
          <a:xfrm>
            <a:off x="2266950" y="4475163"/>
            <a:ext cx="131763" cy="144462"/>
          </a:xfrm>
          <a:custGeom>
            <a:avLst/>
            <a:gdLst>
              <a:gd name="T0" fmla="*/ 0 w 83"/>
              <a:gd name="T1" fmla="*/ 2147483647 h 91"/>
              <a:gd name="T2" fmla="*/ 2147483647 w 83"/>
              <a:gd name="T3" fmla="*/ 0 h 91"/>
              <a:gd name="T4" fmla="*/ 2147483647 w 83"/>
              <a:gd name="T5" fmla="*/ 2147483647 h 91"/>
              <a:gd name="T6" fmla="*/ 0 w 83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91"/>
              <a:gd name="T14" fmla="*/ 83 w 83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91">
                <a:moveTo>
                  <a:pt x="0" y="41"/>
                </a:moveTo>
                <a:lnTo>
                  <a:pt x="83" y="0"/>
                </a:lnTo>
                <a:lnTo>
                  <a:pt x="66" y="91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26" name="未知">
            <a:extLst>
              <a:ext uri="{FF2B5EF4-FFF2-40B4-BE49-F238E27FC236}">
                <a16:creationId xmlns:a16="http://schemas.microsoft.com/office/drawing/2014/main" id="{F2D9341D-42C0-4677-A6DD-ABEE2CCF8891}"/>
              </a:ext>
            </a:extLst>
          </p:cNvPr>
          <p:cNvSpPr>
            <a:spLocks/>
          </p:cNvSpPr>
          <p:nvPr/>
        </p:nvSpPr>
        <p:spPr bwMode="auto">
          <a:xfrm>
            <a:off x="1100138" y="1538288"/>
            <a:ext cx="1849437" cy="2779712"/>
          </a:xfrm>
          <a:custGeom>
            <a:avLst/>
            <a:gdLst>
              <a:gd name="T0" fmla="*/ 0 w 1165"/>
              <a:gd name="T1" fmla="*/ 0 h 1751"/>
              <a:gd name="T2" fmla="*/ 2147483647 w 1165"/>
              <a:gd name="T3" fmla="*/ 2147483647 h 1751"/>
              <a:gd name="T4" fmla="*/ 0 w 1165"/>
              <a:gd name="T5" fmla="*/ 0 h 1751"/>
              <a:gd name="T6" fmla="*/ 2147483647 w 1165"/>
              <a:gd name="T7" fmla="*/ 2147483647 h 1751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751"/>
              <a:gd name="T14" fmla="*/ 1165 w 1165"/>
              <a:gd name="T15" fmla="*/ 1751 h 1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751">
                <a:moveTo>
                  <a:pt x="0" y="0"/>
                </a:moveTo>
                <a:lnTo>
                  <a:pt x="1165" y="1751"/>
                </a:lnTo>
                <a:lnTo>
                  <a:pt x="0" y="0"/>
                </a:lnTo>
                <a:lnTo>
                  <a:pt x="776" y="1165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27" name="未知">
            <a:extLst>
              <a:ext uri="{FF2B5EF4-FFF2-40B4-BE49-F238E27FC236}">
                <a16:creationId xmlns:a16="http://schemas.microsoft.com/office/drawing/2014/main" id="{7FE7A58F-3755-4B52-8B09-0F0FD14C9E8E}"/>
              </a:ext>
            </a:extLst>
          </p:cNvPr>
          <p:cNvSpPr>
            <a:spLocks/>
          </p:cNvSpPr>
          <p:nvPr/>
        </p:nvSpPr>
        <p:spPr bwMode="auto">
          <a:xfrm>
            <a:off x="2266950" y="3335338"/>
            <a:ext cx="131763" cy="157162"/>
          </a:xfrm>
          <a:custGeom>
            <a:avLst/>
            <a:gdLst>
              <a:gd name="T0" fmla="*/ 2147483647 w 83"/>
              <a:gd name="T1" fmla="*/ 0 h 99"/>
              <a:gd name="T2" fmla="*/ 2147483647 w 83"/>
              <a:gd name="T3" fmla="*/ 2147483647 h 99"/>
              <a:gd name="T4" fmla="*/ 0 w 83"/>
              <a:gd name="T5" fmla="*/ 2147483647 h 99"/>
              <a:gd name="T6" fmla="*/ 2147483647 w 83"/>
              <a:gd name="T7" fmla="*/ 0 h 99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99"/>
              <a:gd name="T14" fmla="*/ 83 w 83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99">
                <a:moveTo>
                  <a:pt x="66" y="0"/>
                </a:moveTo>
                <a:lnTo>
                  <a:pt x="83" y="99"/>
                </a:lnTo>
                <a:lnTo>
                  <a:pt x="0" y="49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28" name="未知">
            <a:extLst>
              <a:ext uri="{FF2B5EF4-FFF2-40B4-BE49-F238E27FC236}">
                <a16:creationId xmlns:a16="http://schemas.microsoft.com/office/drawing/2014/main" id="{20A3709A-83F5-4F79-AA4B-C071D65A6EA4}"/>
              </a:ext>
            </a:extLst>
          </p:cNvPr>
          <p:cNvSpPr>
            <a:spLocks/>
          </p:cNvSpPr>
          <p:nvPr/>
        </p:nvSpPr>
        <p:spPr bwMode="auto">
          <a:xfrm>
            <a:off x="1100138" y="2220913"/>
            <a:ext cx="1849437" cy="2805112"/>
          </a:xfrm>
          <a:custGeom>
            <a:avLst/>
            <a:gdLst>
              <a:gd name="T0" fmla="*/ 0 w 1165"/>
              <a:gd name="T1" fmla="*/ 0 h 1767"/>
              <a:gd name="T2" fmla="*/ 2147483647 w 1165"/>
              <a:gd name="T3" fmla="*/ 2147483647 h 1767"/>
              <a:gd name="T4" fmla="*/ 0 w 1165"/>
              <a:gd name="T5" fmla="*/ 0 h 1767"/>
              <a:gd name="T6" fmla="*/ 2147483647 w 1165"/>
              <a:gd name="T7" fmla="*/ 2147483647 h 1767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767"/>
              <a:gd name="T14" fmla="*/ 1165 w 1165"/>
              <a:gd name="T15" fmla="*/ 1767 h 17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767">
                <a:moveTo>
                  <a:pt x="0" y="0"/>
                </a:moveTo>
                <a:lnTo>
                  <a:pt x="1165" y="1767"/>
                </a:lnTo>
                <a:lnTo>
                  <a:pt x="0" y="0"/>
                </a:lnTo>
                <a:lnTo>
                  <a:pt x="776" y="1172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29" name="未知">
            <a:extLst>
              <a:ext uri="{FF2B5EF4-FFF2-40B4-BE49-F238E27FC236}">
                <a16:creationId xmlns:a16="http://schemas.microsoft.com/office/drawing/2014/main" id="{0021E94F-9ED4-4918-9BC7-6DCBADDCB136}"/>
              </a:ext>
            </a:extLst>
          </p:cNvPr>
          <p:cNvSpPr>
            <a:spLocks/>
          </p:cNvSpPr>
          <p:nvPr/>
        </p:nvSpPr>
        <p:spPr bwMode="auto">
          <a:xfrm>
            <a:off x="2266950" y="4029075"/>
            <a:ext cx="131763" cy="157163"/>
          </a:xfrm>
          <a:custGeom>
            <a:avLst/>
            <a:gdLst>
              <a:gd name="T0" fmla="*/ 2147483647 w 83"/>
              <a:gd name="T1" fmla="*/ 0 h 99"/>
              <a:gd name="T2" fmla="*/ 2147483647 w 83"/>
              <a:gd name="T3" fmla="*/ 2147483647 h 99"/>
              <a:gd name="T4" fmla="*/ 0 w 83"/>
              <a:gd name="T5" fmla="*/ 2147483647 h 99"/>
              <a:gd name="T6" fmla="*/ 2147483647 w 83"/>
              <a:gd name="T7" fmla="*/ 0 h 99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99"/>
              <a:gd name="T14" fmla="*/ 83 w 83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99">
                <a:moveTo>
                  <a:pt x="66" y="0"/>
                </a:moveTo>
                <a:lnTo>
                  <a:pt x="83" y="99"/>
                </a:lnTo>
                <a:lnTo>
                  <a:pt x="0" y="50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30" name="未知">
            <a:extLst>
              <a:ext uri="{FF2B5EF4-FFF2-40B4-BE49-F238E27FC236}">
                <a16:creationId xmlns:a16="http://schemas.microsoft.com/office/drawing/2014/main" id="{AA5484AF-40D4-425B-A4A0-706037A89A81}"/>
              </a:ext>
            </a:extLst>
          </p:cNvPr>
          <p:cNvSpPr>
            <a:spLocks/>
          </p:cNvSpPr>
          <p:nvPr/>
        </p:nvSpPr>
        <p:spPr bwMode="auto">
          <a:xfrm>
            <a:off x="1100138" y="2928938"/>
            <a:ext cx="1849437" cy="2792412"/>
          </a:xfrm>
          <a:custGeom>
            <a:avLst/>
            <a:gdLst>
              <a:gd name="T0" fmla="*/ 0 w 1165"/>
              <a:gd name="T1" fmla="*/ 0 h 1759"/>
              <a:gd name="T2" fmla="*/ 2147483647 w 1165"/>
              <a:gd name="T3" fmla="*/ 2147483647 h 1759"/>
              <a:gd name="T4" fmla="*/ 0 w 1165"/>
              <a:gd name="T5" fmla="*/ 0 h 1759"/>
              <a:gd name="T6" fmla="*/ 2147483647 w 1165"/>
              <a:gd name="T7" fmla="*/ 2147483647 h 1759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759"/>
              <a:gd name="T14" fmla="*/ 1165 w 1165"/>
              <a:gd name="T15" fmla="*/ 1759 h 17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759">
                <a:moveTo>
                  <a:pt x="0" y="0"/>
                </a:moveTo>
                <a:lnTo>
                  <a:pt x="1165" y="1759"/>
                </a:lnTo>
                <a:lnTo>
                  <a:pt x="0" y="0"/>
                </a:lnTo>
                <a:lnTo>
                  <a:pt x="776" y="1172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31" name="未知">
            <a:extLst>
              <a:ext uri="{FF2B5EF4-FFF2-40B4-BE49-F238E27FC236}">
                <a16:creationId xmlns:a16="http://schemas.microsoft.com/office/drawing/2014/main" id="{58895258-0EC7-45F9-90FF-9F2C1086B0CE}"/>
              </a:ext>
            </a:extLst>
          </p:cNvPr>
          <p:cNvSpPr>
            <a:spLocks/>
          </p:cNvSpPr>
          <p:nvPr/>
        </p:nvSpPr>
        <p:spPr bwMode="auto">
          <a:xfrm>
            <a:off x="2266950" y="4737100"/>
            <a:ext cx="131763" cy="144463"/>
          </a:xfrm>
          <a:custGeom>
            <a:avLst/>
            <a:gdLst>
              <a:gd name="T0" fmla="*/ 2147483647 w 83"/>
              <a:gd name="T1" fmla="*/ 0 h 91"/>
              <a:gd name="T2" fmla="*/ 2147483647 w 83"/>
              <a:gd name="T3" fmla="*/ 2147483647 h 91"/>
              <a:gd name="T4" fmla="*/ 0 w 83"/>
              <a:gd name="T5" fmla="*/ 2147483647 h 91"/>
              <a:gd name="T6" fmla="*/ 2147483647 w 83"/>
              <a:gd name="T7" fmla="*/ 0 h 91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91"/>
              <a:gd name="T14" fmla="*/ 83 w 83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91">
                <a:moveTo>
                  <a:pt x="66" y="0"/>
                </a:moveTo>
                <a:lnTo>
                  <a:pt x="83" y="91"/>
                </a:lnTo>
                <a:lnTo>
                  <a:pt x="0" y="41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32" name="未知">
            <a:extLst>
              <a:ext uri="{FF2B5EF4-FFF2-40B4-BE49-F238E27FC236}">
                <a16:creationId xmlns:a16="http://schemas.microsoft.com/office/drawing/2014/main" id="{2EC26EED-D866-4AFD-879F-8BE08A13BABA}"/>
              </a:ext>
            </a:extLst>
          </p:cNvPr>
          <p:cNvSpPr>
            <a:spLocks/>
          </p:cNvSpPr>
          <p:nvPr/>
        </p:nvSpPr>
        <p:spPr bwMode="auto">
          <a:xfrm>
            <a:off x="1100138" y="3622675"/>
            <a:ext cx="1849437" cy="2792413"/>
          </a:xfrm>
          <a:custGeom>
            <a:avLst/>
            <a:gdLst>
              <a:gd name="T0" fmla="*/ 0 w 1165"/>
              <a:gd name="T1" fmla="*/ 0 h 1759"/>
              <a:gd name="T2" fmla="*/ 2147483647 w 1165"/>
              <a:gd name="T3" fmla="*/ 2147483647 h 1759"/>
              <a:gd name="T4" fmla="*/ 0 w 1165"/>
              <a:gd name="T5" fmla="*/ 0 h 1759"/>
              <a:gd name="T6" fmla="*/ 2147483647 w 1165"/>
              <a:gd name="T7" fmla="*/ 2147483647 h 1759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759"/>
              <a:gd name="T14" fmla="*/ 1165 w 1165"/>
              <a:gd name="T15" fmla="*/ 1759 h 17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759">
                <a:moveTo>
                  <a:pt x="0" y="0"/>
                </a:moveTo>
                <a:lnTo>
                  <a:pt x="1165" y="1759"/>
                </a:lnTo>
                <a:lnTo>
                  <a:pt x="0" y="0"/>
                </a:lnTo>
                <a:lnTo>
                  <a:pt x="776" y="1173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33" name="未知">
            <a:extLst>
              <a:ext uri="{FF2B5EF4-FFF2-40B4-BE49-F238E27FC236}">
                <a16:creationId xmlns:a16="http://schemas.microsoft.com/office/drawing/2014/main" id="{307157CB-1950-48EA-8286-7D18C862CF1A}"/>
              </a:ext>
            </a:extLst>
          </p:cNvPr>
          <p:cNvSpPr>
            <a:spLocks/>
          </p:cNvSpPr>
          <p:nvPr/>
        </p:nvSpPr>
        <p:spPr bwMode="auto">
          <a:xfrm>
            <a:off x="2266950" y="5432425"/>
            <a:ext cx="131763" cy="144463"/>
          </a:xfrm>
          <a:custGeom>
            <a:avLst/>
            <a:gdLst>
              <a:gd name="T0" fmla="*/ 2147483647 w 83"/>
              <a:gd name="T1" fmla="*/ 0 h 91"/>
              <a:gd name="T2" fmla="*/ 2147483647 w 83"/>
              <a:gd name="T3" fmla="*/ 2147483647 h 91"/>
              <a:gd name="T4" fmla="*/ 0 w 83"/>
              <a:gd name="T5" fmla="*/ 2147483647 h 91"/>
              <a:gd name="T6" fmla="*/ 2147483647 w 83"/>
              <a:gd name="T7" fmla="*/ 0 h 91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91"/>
              <a:gd name="T14" fmla="*/ 83 w 83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91">
                <a:moveTo>
                  <a:pt x="66" y="0"/>
                </a:moveTo>
                <a:lnTo>
                  <a:pt x="83" y="91"/>
                </a:lnTo>
                <a:lnTo>
                  <a:pt x="0" y="41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34" name="Rectangle 46">
            <a:extLst>
              <a:ext uri="{FF2B5EF4-FFF2-40B4-BE49-F238E27FC236}">
                <a16:creationId xmlns:a16="http://schemas.microsoft.com/office/drawing/2014/main" id="{22570C68-265C-4785-B421-3ECD4733C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3825875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7935" name="Rectangle 47">
            <a:extLst>
              <a:ext uri="{FF2B5EF4-FFF2-40B4-BE49-F238E27FC236}">
                <a16:creationId xmlns:a16="http://schemas.microsoft.com/office/drawing/2014/main" id="{CBE3E6AE-E53F-4AC8-8EB8-B34BF88B4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4102100"/>
            <a:ext cx="1158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7936" name="Rectangle 48">
            <a:extLst>
              <a:ext uri="{FF2B5EF4-FFF2-40B4-BE49-F238E27FC236}">
                <a16:creationId xmlns:a16="http://schemas.microsoft.com/office/drawing/2014/main" id="{5DACD5CB-BF2B-4533-A5BA-DCF350AD1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56038"/>
            <a:ext cx="3508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100" b="1" i="1" dirty="0">
                <a:latin typeface="+mj-lt"/>
              </a:rPr>
              <a:t>W</a:t>
            </a:r>
            <a:endParaRPr lang="en-US" altLang="zh-CN" b="1" dirty="0">
              <a:latin typeface="+mj-lt"/>
            </a:endParaRPr>
          </a:p>
        </p:txBody>
      </p:sp>
      <p:sp>
        <p:nvSpPr>
          <p:cNvPr id="37937" name="Rectangle 49">
            <a:extLst>
              <a:ext uri="{FF2B5EF4-FFF2-40B4-BE49-F238E27FC236}">
                <a16:creationId xmlns:a16="http://schemas.microsoft.com/office/drawing/2014/main" id="{5CC50812-84DB-4250-8B45-DC9231A3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452120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938" name="Rectangle 50">
            <a:extLst>
              <a:ext uri="{FF2B5EF4-FFF2-40B4-BE49-F238E27FC236}">
                <a16:creationId xmlns:a16="http://schemas.microsoft.com/office/drawing/2014/main" id="{EA70DDFF-F7F3-4B52-B4DE-AAF5D602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4797425"/>
            <a:ext cx="1158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7939" name="Rectangle 51">
            <a:extLst>
              <a:ext uri="{FF2B5EF4-FFF2-40B4-BE49-F238E27FC236}">
                <a16:creationId xmlns:a16="http://schemas.microsoft.com/office/drawing/2014/main" id="{7EF5DA1C-9F1B-4AF2-A7B3-FFE917CF6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1363"/>
            <a:ext cx="3508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100" b="1" i="1">
                <a:latin typeface="+mj-lt"/>
              </a:rPr>
              <a:t>W</a:t>
            </a:r>
            <a:endParaRPr lang="en-US" altLang="zh-CN" b="1">
              <a:latin typeface="+mj-lt"/>
            </a:endParaRPr>
          </a:p>
        </p:txBody>
      </p:sp>
      <p:sp>
        <p:nvSpPr>
          <p:cNvPr id="37940" name="Rectangle 52">
            <a:extLst>
              <a:ext uri="{FF2B5EF4-FFF2-40B4-BE49-F238E27FC236}">
                <a16:creationId xmlns:a16="http://schemas.microsoft.com/office/drawing/2014/main" id="{032170AC-A0B8-44E2-821E-73B61BB3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5216525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7941" name="Rectangle 53">
            <a:extLst>
              <a:ext uri="{FF2B5EF4-FFF2-40B4-BE49-F238E27FC236}">
                <a16:creationId xmlns:a16="http://schemas.microsoft.com/office/drawing/2014/main" id="{41228424-F9B9-4824-9DC8-D4C0AB19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5492750"/>
            <a:ext cx="1158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7942" name="Rectangle 54">
            <a:extLst>
              <a:ext uri="{FF2B5EF4-FFF2-40B4-BE49-F238E27FC236}">
                <a16:creationId xmlns:a16="http://schemas.microsoft.com/office/drawing/2014/main" id="{D5102E75-3B8C-4D41-8F76-5215A94D8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5246688"/>
            <a:ext cx="3540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100" b="1" i="1" dirty="0">
                <a:latin typeface="+mj-lt"/>
              </a:rPr>
              <a:t>W</a:t>
            </a:r>
            <a:endParaRPr lang="en-US" altLang="zh-CN" b="1" dirty="0">
              <a:latin typeface="+mj-lt"/>
            </a:endParaRPr>
          </a:p>
        </p:txBody>
      </p:sp>
      <p:sp>
        <p:nvSpPr>
          <p:cNvPr id="37943" name="Rectangle 55">
            <a:extLst>
              <a:ext uri="{FF2B5EF4-FFF2-40B4-BE49-F238E27FC236}">
                <a16:creationId xmlns:a16="http://schemas.microsoft.com/office/drawing/2014/main" id="{EEC263A8-F40F-45A7-8840-FA7C90F8E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5910263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7944" name="Rectangle 56">
            <a:extLst>
              <a:ext uri="{FF2B5EF4-FFF2-40B4-BE49-F238E27FC236}">
                <a16:creationId xmlns:a16="http://schemas.microsoft.com/office/drawing/2014/main" id="{71591CF9-E9FA-45E3-91F7-8E0771C9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6186488"/>
            <a:ext cx="1158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7945" name="Rectangle 57">
            <a:extLst>
              <a:ext uri="{FF2B5EF4-FFF2-40B4-BE49-F238E27FC236}">
                <a16:creationId xmlns:a16="http://schemas.microsoft.com/office/drawing/2014/main" id="{D67649AD-57A8-4228-A1C9-40AECFD22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940425"/>
            <a:ext cx="3508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100" b="1" i="1">
                <a:latin typeface="+mj-lt"/>
              </a:rPr>
              <a:t>W</a:t>
            </a:r>
            <a:endParaRPr lang="en-US" altLang="zh-CN" b="1">
              <a:latin typeface="+mj-lt"/>
            </a:endParaRPr>
          </a:p>
        </p:txBody>
      </p:sp>
      <p:sp>
        <p:nvSpPr>
          <p:cNvPr id="37946" name="Rectangle 58">
            <a:extLst>
              <a:ext uri="{FF2B5EF4-FFF2-40B4-BE49-F238E27FC236}">
                <a16:creationId xmlns:a16="http://schemas.microsoft.com/office/drawing/2014/main" id="{09E7DCB6-D995-4224-9B1B-8DDA49C9B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407150"/>
            <a:ext cx="2238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100" b="1">
                <a:latin typeface="+mj-lt"/>
              </a:rPr>
              <a:t>-1</a:t>
            </a:r>
            <a:endParaRPr lang="zh-CN" altLang="en-US" b="1">
              <a:latin typeface="+mj-lt"/>
            </a:endParaRPr>
          </a:p>
        </p:txBody>
      </p:sp>
      <p:sp>
        <p:nvSpPr>
          <p:cNvPr id="37947" name="Rectangle 59">
            <a:extLst>
              <a:ext uri="{FF2B5EF4-FFF2-40B4-BE49-F238E27FC236}">
                <a16:creationId xmlns:a16="http://schemas.microsoft.com/office/drawing/2014/main" id="{BEA20D12-33CC-4403-8CDE-77D647E8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5680075"/>
            <a:ext cx="2238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100" b="1">
                <a:latin typeface="+mj-lt"/>
              </a:rPr>
              <a:t>-1</a:t>
            </a:r>
            <a:endParaRPr lang="zh-CN" altLang="en-US" b="1">
              <a:latin typeface="+mj-lt"/>
            </a:endParaRPr>
          </a:p>
        </p:txBody>
      </p:sp>
      <p:sp>
        <p:nvSpPr>
          <p:cNvPr id="37948" name="Rectangle 60">
            <a:extLst>
              <a:ext uri="{FF2B5EF4-FFF2-40B4-BE49-F238E27FC236}">
                <a16:creationId xmlns:a16="http://schemas.microsoft.com/office/drawing/2014/main" id="{A2378EC4-C3B2-4399-9784-86E36E644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984750"/>
            <a:ext cx="2238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100" b="1">
                <a:latin typeface="+mj-lt"/>
              </a:rPr>
              <a:t>-1</a:t>
            </a:r>
            <a:endParaRPr lang="zh-CN" altLang="en-US" b="1">
              <a:latin typeface="+mj-lt"/>
            </a:endParaRPr>
          </a:p>
        </p:txBody>
      </p:sp>
      <p:sp>
        <p:nvSpPr>
          <p:cNvPr id="37949" name="Rectangle 61">
            <a:extLst>
              <a:ext uri="{FF2B5EF4-FFF2-40B4-BE49-F238E27FC236}">
                <a16:creationId xmlns:a16="http://schemas.microsoft.com/office/drawing/2014/main" id="{E80767E9-ED73-4033-823F-1CC36E43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4260850"/>
            <a:ext cx="2238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100" b="1">
                <a:latin typeface="+mj-lt"/>
              </a:rPr>
              <a:t>-1</a:t>
            </a:r>
            <a:endParaRPr lang="zh-CN" altLang="en-US" b="1">
              <a:latin typeface="+mj-lt"/>
            </a:endParaRPr>
          </a:p>
        </p:txBody>
      </p:sp>
      <p:sp>
        <p:nvSpPr>
          <p:cNvPr id="37950" name="Rectangle 62">
            <a:extLst>
              <a:ext uri="{FF2B5EF4-FFF2-40B4-BE49-F238E27FC236}">
                <a16:creationId xmlns:a16="http://schemas.microsoft.com/office/drawing/2014/main" id="{337F0B44-3463-4BCF-8C49-D77F6FB9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1295400"/>
            <a:ext cx="512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[0]</a:t>
            </a:r>
          </a:p>
        </p:txBody>
      </p:sp>
      <p:sp>
        <p:nvSpPr>
          <p:cNvPr id="37951" name="Rectangle 63">
            <a:extLst>
              <a:ext uri="{FF2B5EF4-FFF2-40B4-BE49-F238E27FC236}">
                <a16:creationId xmlns:a16="http://schemas.microsoft.com/office/drawing/2014/main" id="{0612F531-D252-442A-AD36-C0561E45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3392488"/>
            <a:ext cx="512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[3]</a:t>
            </a:r>
          </a:p>
        </p:txBody>
      </p:sp>
      <p:sp>
        <p:nvSpPr>
          <p:cNvPr id="37952" name="Rectangle 64">
            <a:extLst>
              <a:ext uri="{FF2B5EF4-FFF2-40B4-BE49-F238E27FC236}">
                <a16:creationId xmlns:a16="http://schemas.microsoft.com/office/drawing/2014/main" id="{36839BDE-DE2E-434E-AECB-CE4D91F98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2003425"/>
            <a:ext cx="512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[1]</a:t>
            </a:r>
          </a:p>
        </p:txBody>
      </p:sp>
      <p:sp>
        <p:nvSpPr>
          <p:cNvPr id="37953" name="Rectangle 65">
            <a:extLst>
              <a:ext uri="{FF2B5EF4-FFF2-40B4-BE49-F238E27FC236}">
                <a16:creationId xmlns:a16="http://schemas.microsoft.com/office/drawing/2014/main" id="{410FD3D3-2BFC-4F23-A613-6070DF79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2697163"/>
            <a:ext cx="512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[2]</a:t>
            </a:r>
          </a:p>
        </p:txBody>
      </p:sp>
      <p:sp>
        <p:nvSpPr>
          <p:cNvPr id="37954" name="Rectangle 66">
            <a:extLst>
              <a:ext uri="{FF2B5EF4-FFF2-40B4-BE49-F238E27FC236}">
                <a16:creationId xmlns:a16="http://schemas.microsoft.com/office/drawing/2014/main" id="{CCB9C34C-FEB4-40F7-A584-13D9A0AF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4087813"/>
            <a:ext cx="512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[4]</a:t>
            </a:r>
          </a:p>
        </p:txBody>
      </p:sp>
      <p:sp>
        <p:nvSpPr>
          <p:cNvPr id="37955" name="Rectangle 67">
            <a:extLst>
              <a:ext uri="{FF2B5EF4-FFF2-40B4-BE49-F238E27FC236}">
                <a16:creationId xmlns:a16="http://schemas.microsoft.com/office/drawing/2014/main" id="{982A7E1B-EBFA-44CA-8852-F5A7EAD6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4781550"/>
            <a:ext cx="512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[5]</a:t>
            </a:r>
          </a:p>
        </p:txBody>
      </p:sp>
      <p:sp>
        <p:nvSpPr>
          <p:cNvPr id="37956" name="Rectangle 68">
            <a:extLst>
              <a:ext uri="{FF2B5EF4-FFF2-40B4-BE49-F238E27FC236}">
                <a16:creationId xmlns:a16="http://schemas.microsoft.com/office/drawing/2014/main" id="{6E69BD9B-9EE6-410C-86D6-9331BD89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5476875"/>
            <a:ext cx="512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[6]</a:t>
            </a:r>
          </a:p>
        </p:txBody>
      </p:sp>
      <p:sp>
        <p:nvSpPr>
          <p:cNvPr id="37957" name="Rectangle 69">
            <a:extLst>
              <a:ext uri="{FF2B5EF4-FFF2-40B4-BE49-F238E27FC236}">
                <a16:creationId xmlns:a16="http://schemas.microsoft.com/office/drawing/2014/main" id="{7A2FCC5F-BA3E-445C-946F-1134F0B0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6184900"/>
            <a:ext cx="512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[7]</a:t>
            </a:r>
          </a:p>
        </p:txBody>
      </p:sp>
      <p:sp>
        <p:nvSpPr>
          <p:cNvPr id="37958" name="未知">
            <a:extLst>
              <a:ext uri="{FF2B5EF4-FFF2-40B4-BE49-F238E27FC236}">
                <a16:creationId xmlns:a16="http://schemas.microsoft.com/office/drawing/2014/main" id="{45937E46-8F1E-4C34-98A5-01A268B3693B}"/>
              </a:ext>
            </a:extLst>
          </p:cNvPr>
          <p:cNvSpPr>
            <a:spLocks/>
          </p:cNvSpPr>
          <p:nvPr/>
        </p:nvSpPr>
        <p:spPr bwMode="auto">
          <a:xfrm>
            <a:off x="1100138" y="1538288"/>
            <a:ext cx="1849437" cy="1587"/>
          </a:xfrm>
          <a:custGeom>
            <a:avLst/>
            <a:gdLst>
              <a:gd name="T0" fmla="*/ 0 w 1165"/>
              <a:gd name="T1" fmla="*/ 0 h 1588"/>
              <a:gd name="T2" fmla="*/ 2147483647 w 1165"/>
              <a:gd name="T3" fmla="*/ 0 h 1588"/>
              <a:gd name="T4" fmla="*/ 0 w 1165"/>
              <a:gd name="T5" fmla="*/ 0 h 1588"/>
              <a:gd name="T6" fmla="*/ 2147483647 w 1165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165"/>
              <a:gd name="T13" fmla="*/ 0 h 1588"/>
              <a:gd name="T14" fmla="*/ 1165 w 1165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5" h="1588">
                <a:moveTo>
                  <a:pt x="0" y="0"/>
                </a:moveTo>
                <a:lnTo>
                  <a:pt x="1165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59" name="未知">
            <a:extLst>
              <a:ext uri="{FF2B5EF4-FFF2-40B4-BE49-F238E27FC236}">
                <a16:creationId xmlns:a16="http://schemas.microsoft.com/office/drawing/2014/main" id="{8B3F02F5-A5A7-4FE3-8B2B-463F20BA2051}"/>
              </a:ext>
            </a:extLst>
          </p:cNvPr>
          <p:cNvSpPr>
            <a:spLocks/>
          </p:cNvSpPr>
          <p:nvPr/>
        </p:nvSpPr>
        <p:spPr bwMode="auto">
          <a:xfrm>
            <a:off x="2359025" y="1473200"/>
            <a:ext cx="131763" cy="131763"/>
          </a:xfrm>
          <a:custGeom>
            <a:avLst/>
            <a:gdLst>
              <a:gd name="T0" fmla="*/ 0 w 83"/>
              <a:gd name="T1" fmla="*/ 0 h 83"/>
              <a:gd name="T2" fmla="*/ 2147483647 w 83"/>
              <a:gd name="T3" fmla="*/ 2147483647 h 83"/>
              <a:gd name="T4" fmla="*/ 0 w 83"/>
              <a:gd name="T5" fmla="*/ 2147483647 h 83"/>
              <a:gd name="T6" fmla="*/ 0 w 8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3"/>
              <a:gd name="T14" fmla="*/ 83 w 8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3">
                <a:moveTo>
                  <a:pt x="0" y="0"/>
                </a:moveTo>
                <a:lnTo>
                  <a:pt x="83" y="41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60" name="未知">
            <a:extLst>
              <a:ext uri="{FF2B5EF4-FFF2-40B4-BE49-F238E27FC236}">
                <a16:creationId xmlns:a16="http://schemas.microsoft.com/office/drawing/2014/main" id="{6C489D4A-8AD5-4B5B-9A72-75D5975DE041}"/>
              </a:ext>
            </a:extLst>
          </p:cNvPr>
          <p:cNvSpPr>
            <a:spLocks/>
          </p:cNvSpPr>
          <p:nvPr/>
        </p:nvSpPr>
        <p:spPr bwMode="auto">
          <a:xfrm>
            <a:off x="2949575" y="1538288"/>
            <a:ext cx="471488" cy="1587"/>
          </a:xfrm>
          <a:custGeom>
            <a:avLst/>
            <a:gdLst>
              <a:gd name="T0" fmla="*/ 0 w 297"/>
              <a:gd name="T1" fmla="*/ 0 h 1588"/>
              <a:gd name="T2" fmla="*/ 2147483647 w 297"/>
              <a:gd name="T3" fmla="*/ 0 h 1588"/>
              <a:gd name="T4" fmla="*/ 0 w 297"/>
              <a:gd name="T5" fmla="*/ 0 h 1588"/>
              <a:gd name="T6" fmla="*/ 2147483647 w 297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297"/>
              <a:gd name="T13" fmla="*/ 0 h 1588"/>
              <a:gd name="T14" fmla="*/ 297 w 297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" h="1588">
                <a:moveTo>
                  <a:pt x="0" y="0"/>
                </a:moveTo>
                <a:lnTo>
                  <a:pt x="297" y="0"/>
                </a:lnTo>
                <a:lnTo>
                  <a:pt x="0" y="0"/>
                </a:lnTo>
                <a:lnTo>
                  <a:pt x="132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61" name="未知">
            <a:extLst>
              <a:ext uri="{FF2B5EF4-FFF2-40B4-BE49-F238E27FC236}">
                <a16:creationId xmlns:a16="http://schemas.microsoft.com/office/drawing/2014/main" id="{8EBAD5D1-8335-4091-92A0-22DA626117C0}"/>
              </a:ext>
            </a:extLst>
          </p:cNvPr>
          <p:cNvSpPr>
            <a:spLocks/>
          </p:cNvSpPr>
          <p:nvPr/>
        </p:nvSpPr>
        <p:spPr bwMode="auto">
          <a:xfrm>
            <a:off x="3144838" y="1473200"/>
            <a:ext cx="131762" cy="131763"/>
          </a:xfrm>
          <a:custGeom>
            <a:avLst/>
            <a:gdLst>
              <a:gd name="T0" fmla="*/ 0 w 83"/>
              <a:gd name="T1" fmla="*/ 0 h 83"/>
              <a:gd name="T2" fmla="*/ 2147483647 w 83"/>
              <a:gd name="T3" fmla="*/ 2147483647 h 83"/>
              <a:gd name="T4" fmla="*/ 0 w 83"/>
              <a:gd name="T5" fmla="*/ 2147483647 h 83"/>
              <a:gd name="T6" fmla="*/ 0 w 8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3"/>
              <a:gd name="T14" fmla="*/ 83 w 8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3">
                <a:moveTo>
                  <a:pt x="0" y="0"/>
                </a:moveTo>
                <a:lnTo>
                  <a:pt x="83" y="41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62" name="未知">
            <a:extLst>
              <a:ext uri="{FF2B5EF4-FFF2-40B4-BE49-F238E27FC236}">
                <a16:creationId xmlns:a16="http://schemas.microsoft.com/office/drawing/2014/main" id="{1C7EF82A-0F86-4223-95AF-9F61D2BD61E4}"/>
              </a:ext>
            </a:extLst>
          </p:cNvPr>
          <p:cNvSpPr>
            <a:spLocks/>
          </p:cNvSpPr>
          <p:nvPr/>
        </p:nvSpPr>
        <p:spPr bwMode="auto">
          <a:xfrm>
            <a:off x="3421063" y="1538288"/>
            <a:ext cx="1860550" cy="1587"/>
          </a:xfrm>
          <a:custGeom>
            <a:avLst/>
            <a:gdLst>
              <a:gd name="T0" fmla="*/ 0 w 1172"/>
              <a:gd name="T1" fmla="*/ 0 h 1588"/>
              <a:gd name="T2" fmla="*/ 2147483647 w 1172"/>
              <a:gd name="T3" fmla="*/ 0 h 1588"/>
              <a:gd name="T4" fmla="*/ 0 w 1172"/>
              <a:gd name="T5" fmla="*/ 0 h 1588"/>
              <a:gd name="T6" fmla="*/ 2147483647 w 1172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8"/>
              <a:gd name="T14" fmla="*/ 1172 w 1172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8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63" name="未知">
            <a:extLst>
              <a:ext uri="{FF2B5EF4-FFF2-40B4-BE49-F238E27FC236}">
                <a16:creationId xmlns:a16="http://schemas.microsoft.com/office/drawing/2014/main" id="{42E4F5AA-AC90-4BED-9CA7-F6BFE37223D9}"/>
              </a:ext>
            </a:extLst>
          </p:cNvPr>
          <p:cNvSpPr>
            <a:spLocks/>
          </p:cNvSpPr>
          <p:nvPr/>
        </p:nvSpPr>
        <p:spPr bwMode="auto">
          <a:xfrm>
            <a:off x="4678363" y="1473200"/>
            <a:ext cx="131762" cy="131763"/>
          </a:xfrm>
          <a:custGeom>
            <a:avLst/>
            <a:gdLst>
              <a:gd name="T0" fmla="*/ 0 w 83"/>
              <a:gd name="T1" fmla="*/ 0 h 83"/>
              <a:gd name="T2" fmla="*/ 2147483647 w 83"/>
              <a:gd name="T3" fmla="*/ 2147483647 h 83"/>
              <a:gd name="T4" fmla="*/ 0 w 83"/>
              <a:gd name="T5" fmla="*/ 2147483647 h 83"/>
              <a:gd name="T6" fmla="*/ 0 w 8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3"/>
              <a:gd name="T14" fmla="*/ 83 w 8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3">
                <a:moveTo>
                  <a:pt x="0" y="0"/>
                </a:moveTo>
                <a:lnTo>
                  <a:pt x="83" y="41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64" name="未知">
            <a:extLst>
              <a:ext uri="{FF2B5EF4-FFF2-40B4-BE49-F238E27FC236}">
                <a16:creationId xmlns:a16="http://schemas.microsoft.com/office/drawing/2014/main" id="{968C82EC-7240-4A3F-B5A7-FDBD624FC016}"/>
              </a:ext>
            </a:extLst>
          </p:cNvPr>
          <p:cNvSpPr>
            <a:spLocks/>
          </p:cNvSpPr>
          <p:nvPr/>
        </p:nvSpPr>
        <p:spPr bwMode="auto">
          <a:xfrm>
            <a:off x="5281613" y="1538288"/>
            <a:ext cx="458787" cy="1587"/>
          </a:xfrm>
          <a:custGeom>
            <a:avLst/>
            <a:gdLst>
              <a:gd name="T0" fmla="*/ 0 w 289"/>
              <a:gd name="T1" fmla="*/ 0 h 1588"/>
              <a:gd name="T2" fmla="*/ 2147483647 w 289"/>
              <a:gd name="T3" fmla="*/ 0 h 1588"/>
              <a:gd name="T4" fmla="*/ 0 w 289"/>
              <a:gd name="T5" fmla="*/ 0 h 1588"/>
              <a:gd name="T6" fmla="*/ 2147483647 w 289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8"/>
              <a:gd name="T14" fmla="*/ 289 w 289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8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24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65" name="未知">
            <a:extLst>
              <a:ext uri="{FF2B5EF4-FFF2-40B4-BE49-F238E27FC236}">
                <a16:creationId xmlns:a16="http://schemas.microsoft.com/office/drawing/2014/main" id="{7E0A8F40-7E9E-47B7-BF16-89DFD241C711}"/>
              </a:ext>
            </a:extLst>
          </p:cNvPr>
          <p:cNvSpPr>
            <a:spLocks/>
          </p:cNvSpPr>
          <p:nvPr/>
        </p:nvSpPr>
        <p:spPr bwMode="auto">
          <a:xfrm>
            <a:off x="5465763" y="1473200"/>
            <a:ext cx="130175" cy="131763"/>
          </a:xfrm>
          <a:custGeom>
            <a:avLst/>
            <a:gdLst>
              <a:gd name="T0" fmla="*/ 0 w 82"/>
              <a:gd name="T1" fmla="*/ 0 h 83"/>
              <a:gd name="T2" fmla="*/ 2147483647 w 82"/>
              <a:gd name="T3" fmla="*/ 2147483647 h 83"/>
              <a:gd name="T4" fmla="*/ 0 w 82"/>
              <a:gd name="T5" fmla="*/ 2147483647 h 83"/>
              <a:gd name="T6" fmla="*/ 0 w 82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3"/>
              <a:gd name="T14" fmla="*/ 82 w 82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3">
                <a:moveTo>
                  <a:pt x="0" y="0"/>
                </a:moveTo>
                <a:lnTo>
                  <a:pt x="82" y="41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66" name="未知">
            <a:extLst>
              <a:ext uri="{FF2B5EF4-FFF2-40B4-BE49-F238E27FC236}">
                <a16:creationId xmlns:a16="http://schemas.microsoft.com/office/drawing/2014/main" id="{B5AFB01B-A5E5-498C-9316-96CDB3BFDDE5}"/>
              </a:ext>
            </a:extLst>
          </p:cNvPr>
          <p:cNvSpPr>
            <a:spLocks/>
          </p:cNvSpPr>
          <p:nvPr/>
        </p:nvSpPr>
        <p:spPr bwMode="auto">
          <a:xfrm>
            <a:off x="3421063" y="2233613"/>
            <a:ext cx="1860550" cy="1587"/>
          </a:xfrm>
          <a:custGeom>
            <a:avLst/>
            <a:gdLst>
              <a:gd name="T0" fmla="*/ 0 w 1172"/>
              <a:gd name="T1" fmla="*/ 0 h 1588"/>
              <a:gd name="T2" fmla="*/ 2147483647 w 1172"/>
              <a:gd name="T3" fmla="*/ 0 h 1588"/>
              <a:gd name="T4" fmla="*/ 0 w 1172"/>
              <a:gd name="T5" fmla="*/ 0 h 1588"/>
              <a:gd name="T6" fmla="*/ 2147483647 w 1172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8"/>
              <a:gd name="T14" fmla="*/ 1172 w 1172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8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67" name="未知">
            <a:extLst>
              <a:ext uri="{FF2B5EF4-FFF2-40B4-BE49-F238E27FC236}">
                <a16:creationId xmlns:a16="http://schemas.microsoft.com/office/drawing/2014/main" id="{201C4079-AB45-4B70-A147-52D6D15ED5AF}"/>
              </a:ext>
            </a:extLst>
          </p:cNvPr>
          <p:cNvSpPr>
            <a:spLocks/>
          </p:cNvSpPr>
          <p:nvPr/>
        </p:nvSpPr>
        <p:spPr bwMode="auto">
          <a:xfrm>
            <a:off x="4678363" y="2168525"/>
            <a:ext cx="131762" cy="130175"/>
          </a:xfrm>
          <a:custGeom>
            <a:avLst/>
            <a:gdLst>
              <a:gd name="T0" fmla="*/ 0 w 83"/>
              <a:gd name="T1" fmla="*/ 0 h 82"/>
              <a:gd name="T2" fmla="*/ 2147483647 w 83"/>
              <a:gd name="T3" fmla="*/ 2147483647 h 82"/>
              <a:gd name="T4" fmla="*/ 0 w 83"/>
              <a:gd name="T5" fmla="*/ 2147483647 h 82"/>
              <a:gd name="T6" fmla="*/ 0 w 83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2"/>
              <a:gd name="T14" fmla="*/ 83 w 83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2">
                <a:moveTo>
                  <a:pt x="0" y="0"/>
                </a:moveTo>
                <a:lnTo>
                  <a:pt x="83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68" name="未知">
            <a:extLst>
              <a:ext uri="{FF2B5EF4-FFF2-40B4-BE49-F238E27FC236}">
                <a16:creationId xmlns:a16="http://schemas.microsoft.com/office/drawing/2014/main" id="{5157AD54-1C2F-4118-ACBE-0A6BA73BCC11}"/>
              </a:ext>
            </a:extLst>
          </p:cNvPr>
          <p:cNvSpPr>
            <a:spLocks/>
          </p:cNvSpPr>
          <p:nvPr/>
        </p:nvSpPr>
        <p:spPr bwMode="auto">
          <a:xfrm>
            <a:off x="5281613" y="2233613"/>
            <a:ext cx="458787" cy="1587"/>
          </a:xfrm>
          <a:custGeom>
            <a:avLst/>
            <a:gdLst>
              <a:gd name="T0" fmla="*/ 0 w 289"/>
              <a:gd name="T1" fmla="*/ 0 h 1588"/>
              <a:gd name="T2" fmla="*/ 2147483647 w 289"/>
              <a:gd name="T3" fmla="*/ 0 h 1588"/>
              <a:gd name="T4" fmla="*/ 0 w 289"/>
              <a:gd name="T5" fmla="*/ 0 h 1588"/>
              <a:gd name="T6" fmla="*/ 2147483647 w 289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8"/>
              <a:gd name="T14" fmla="*/ 289 w 289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8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24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69" name="未知">
            <a:extLst>
              <a:ext uri="{FF2B5EF4-FFF2-40B4-BE49-F238E27FC236}">
                <a16:creationId xmlns:a16="http://schemas.microsoft.com/office/drawing/2014/main" id="{FC60AF0A-12E3-4B21-9347-F7382322677B}"/>
              </a:ext>
            </a:extLst>
          </p:cNvPr>
          <p:cNvSpPr>
            <a:spLocks/>
          </p:cNvSpPr>
          <p:nvPr/>
        </p:nvSpPr>
        <p:spPr bwMode="auto">
          <a:xfrm>
            <a:off x="5465763" y="2168525"/>
            <a:ext cx="130175" cy="130175"/>
          </a:xfrm>
          <a:custGeom>
            <a:avLst/>
            <a:gdLst>
              <a:gd name="T0" fmla="*/ 0 w 82"/>
              <a:gd name="T1" fmla="*/ 0 h 82"/>
              <a:gd name="T2" fmla="*/ 2147483647 w 82"/>
              <a:gd name="T3" fmla="*/ 2147483647 h 82"/>
              <a:gd name="T4" fmla="*/ 0 w 82"/>
              <a:gd name="T5" fmla="*/ 2147483647 h 82"/>
              <a:gd name="T6" fmla="*/ 0 w 82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2"/>
              <a:gd name="T14" fmla="*/ 82 w 82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2">
                <a:moveTo>
                  <a:pt x="0" y="0"/>
                </a:moveTo>
                <a:lnTo>
                  <a:pt x="82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70" name="未知">
            <a:extLst>
              <a:ext uri="{FF2B5EF4-FFF2-40B4-BE49-F238E27FC236}">
                <a16:creationId xmlns:a16="http://schemas.microsoft.com/office/drawing/2014/main" id="{BDA30ACB-4E2E-4925-A1A5-586111EA0FC7}"/>
              </a:ext>
            </a:extLst>
          </p:cNvPr>
          <p:cNvSpPr>
            <a:spLocks/>
          </p:cNvSpPr>
          <p:nvPr/>
        </p:nvSpPr>
        <p:spPr bwMode="auto">
          <a:xfrm>
            <a:off x="3421063" y="2928938"/>
            <a:ext cx="1860550" cy="1587"/>
          </a:xfrm>
          <a:custGeom>
            <a:avLst/>
            <a:gdLst>
              <a:gd name="T0" fmla="*/ 0 w 1172"/>
              <a:gd name="T1" fmla="*/ 0 h 1588"/>
              <a:gd name="T2" fmla="*/ 2147483647 w 1172"/>
              <a:gd name="T3" fmla="*/ 0 h 1588"/>
              <a:gd name="T4" fmla="*/ 0 w 1172"/>
              <a:gd name="T5" fmla="*/ 0 h 1588"/>
              <a:gd name="T6" fmla="*/ 2147483647 w 1172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8"/>
              <a:gd name="T14" fmla="*/ 1172 w 1172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8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71" name="未知">
            <a:extLst>
              <a:ext uri="{FF2B5EF4-FFF2-40B4-BE49-F238E27FC236}">
                <a16:creationId xmlns:a16="http://schemas.microsoft.com/office/drawing/2014/main" id="{08FDEF0F-EAB1-4717-AD11-0831D9017A13}"/>
              </a:ext>
            </a:extLst>
          </p:cNvPr>
          <p:cNvSpPr>
            <a:spLocks/>
          </p:cNvSpPr>
          <p:nvPr/>
        </p:nvSpPr>
        <p:spPr bwMode="auto">
          <a:xfrm>
            <a:off x="4678363" y="2862263"/>
            <a:ext cx="131762" cy="131762"/>
          </a:xfrm>
          <a:custGeom>
            <a:avLst/>
            <a:gdLst>
              <a:gd name="T0" fmla="*/ 0 w 83"/>
              <a:gd name="T1" fmla="*/ 0 h 83"/>
              <a:gd name="T2" fmla="*/ 2147483647 w 83"/>
              <a:gd name="T3" fmla="*/ 2147483647 h 83"/>
              <a:gd name="T4" fmla="*/ 0 w 83"/>
              <a:gd name="T5" fmla="*/ 2147483647 h 83"/>
              <a:gd name="T6" fmla="*/ 0 w 8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3"/>
              <a:gd name="T14" fmla="*/ 83 w 8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3">
                <a:moveTo>
                  <a:pt x="0" y="0"/>
                </a:moveTo>
                <a:lnTo>
                  <a:pt x="83" y="42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72" name="未知">
            <a:extLst>
              <a:ext uri="{FF2B5EF4-FFF2-40B4-BE49-F238E27FC236}">
                <a16:creationId xmlns:a16="http://schemas.microsoft.com/office/drawing/2014/main" id="{4AC00025-88CC-46E4-AED3-18CEF8B89960}"/>
              </a:ext>
            </a:extLst>
          </p:cNvPr>
          <p:cNvSpPr>
            <a:spLocks/>
          </p:cNvSpPr>
          <p:nvPr/>
        </p:nvSpPr>
        <p:spPr bwMode="auto">
          <a:xfrm>
            <a:off x="5281613" y="2928938"/>
            <a:ext cx="458787" cy="1587"/>
          </a:xfrm>
          <a:custGeom>
            <a:avLst/>
            <a:gdLst>
              <a:gd name="T0" fmla="*/ 0 w 289"/>
              <a:gd name="T1" fmla="*/ 0 h 1588"/>
              <a:gd name="T2" fmla="*/ 2147483647 w 289"/>
              <a:gd name="T3" fmla="*/ 0 h 1588"/>
              <a:gd name="T4" fmla="*/ 0 w 289"/>
              <a:gd name="T5" fmla="*/ 0 h 1588"/>
              <a:gd name="T6" fmla="*/ 2147483647 w 289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8"/>
              <a:gd name="T14" fmla="*/ 289 w 289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8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24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73" name="未知">
            <a:extLst>
              <a:ext uri="{FF2B5EF4-FFF2-40B4-BE49-F238E27FC236}">
                <a16:creationId xmlns:a16="http://schemas.microsoft.com/office/drawing/2014/main" id="{FBCE285B-1C14-41E2-B486-D0C7BE5FC55F}"/>
              </a:ext>
            </a:extLst>
          </p:cNvPr>
          <p:cNvSpPr>
            <a:spLocks/>
          </p:cNvSpPr>
          <p:nvPr/>
        </p:nvSpPr>
        <p:spPr bwMode="auto">
          <a:xfrm>
            <a:off x="5465763" y="2862263"/>
            <a:ext cx="130175" cy="131762"/>
          </a:xfrm>
          <a:custGeom>
            <a:avLst/>
            <a:gdLst>
              <a:gd name="T0" fmla="*/ 0 w 82"/>
              <a:gd name="T1" fmla="*/ 0 h 83"/>
              <a:gd name="T2" fmla="*/ 2147483647 w 82"/>
              <a:gd name="T3" fmla="*/ 2147483647 h 83"/>
              <a:gd name="T4" fmla="*/ 0 w 82"/>
              <a:gd name="T5" fmla="*/ 2147483647 h 83"/>
              <a:gd name="T6" fmla="*/ 0 w 82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3"/>
              <a:gd name="T14" fmla="*/ 82 w 82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3">
                <a:moveTo>
                  <a:pt x="0" y="0"/>
                </a:moveTo>
                <a:lnTo>
                  <a:pt x="82" y="42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74" name="未知">
            <a:extLst>
              <a:ext uri="{FF2B5EF4-FFF2-40B4-BE49-F238E27FC236}">
                <a16:creationId xmlns:a16="http://schemas.microsoft.com/office/drawing/2014/main" id="{61735F83-F8C9-4B9D-9B50-25D8E98CA383}"/>
              </a:ext>
            </a:extLst>
          </p:cNvPr>
          <p:cNvSpPr>
            <a:spLocks/>
          </p:cNvSpPr>
          <p:nvPr/>
        </p:nvSpPr>
        <p:spPr bwMode="auto">
          <a:xfrm>
            <a:off x="3421063" y="3622675"/>
            <a:ext cx="1860550" cy="1588"/>
          </a:xfrm>
          <a:custGeom>
            <a:avLst/>
            <a:gdLst>
              <a:gd name="T0" fmla="*/ 0 w 1172"/>
              <a:gd name="T1" fmla="*/ 0 h 1587"/>
              <a:gd name="T2" fmla="*/ 2147483647 w 1172"/>
              <a:gd name="T3" fmla="*/ 0 h 1587"/>
              <a:gd name="T4" fmla="*/ 0 w 1172"/>
              <a:gd name="T5" fmla="*/ 0 h 1587"/>
              <a:gd name="T6" fmla="*/ 2147483647 w 117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7"/>
              <a:gd name="T14" fmla="*/ 1172 w 117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7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75" name="未知">
            <a:extLst>
              <a:ext uri="{FF2B5EF4-FFF2-40B4-BE49-F238E27FC236}">
                <a16:creationId xmlns:a16="http://schemas.microsoft.com/office/drawing/2014/main" id="{FF6D4EBB-D261-4178-9700-03B644E28158}"/>
              </a:ext>
            </a:extLst>
          </p:cNvPr>
          <p:cNvSpPr>
            <a:spLocks/>
          </p:cNvSpPr>
          <p:nvPr/>
        </p:nvSpPr>
        <p:spPr bwMode="auto">
          <a:xfrm>
            <a:off x="4678363" y="3557588"/>
            <a:ext cx="131762" cy="131762"/>
          </a:xfrm>
          <a:custGeom>
            <a:avLst/>
            <a:gdLst>
              <a:gd name="T0" fmla="*/ 0 w 83"/>
              <a:gd name="T1" fmla="*/ 0 h 83"/>
              <a:gd name="T2" fmla="*/ 2147483647 w 83"/>
              <a:gd name="T3" fmla="*/ 2147483647 h 83"/>
              <a:gd name="T4" fmla="*/ 0 w 83"/>
              <a:gd name="T5" fmla="*/ 2147483647 h 83"/>
              <a:gd name="T6" fmla="*/ 0 w 8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3"/>
              <a:gd name="T14" fmla="*/ 83 w 8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3">
                <a:moveTo>
                  <a:pt x="0" y="0"/>
                </a:moveTo>
                <a:lnTo>
                  <a:pt x="83" y="41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76" name="未知">
            <a:extLst>
              <a:ext uri="{FF2B5EF4-FFF2-40B4-BE49-F238E27FC236}">
                <a16:creationId xmlns:a16="http://schemas.microsoft.com/office/drawing/2014/main" id="{78D7FFF3-25B3-418D-8029-233BE94B191C}"/>
              </a:ext>
            </a:extLst>
          </p:cNvPr>
          <p:cNvSpPr>
            <a:spLocks/>
          </p:cNvSpPr>
          <p:nvPr/>
        </p:nvSpPr>
        <p:spPr bwMode="auto">
          <a:xfrm>
            <a:off x="5281613" y="3622675"/>
            <a:ext cx="458787" cy="1588"/>
          </a:xfrm>
          <a:custGeom>
            <a:avLst/>
            <a:gdLst>
              <a:gd name="T0" fmla="*/ 0 w 289"/>
              <a:gd name="T1" fmla="*/ 0 h 1587"/>
              <a:gd name="T2" fmla="*/ 2147483647 w 289"/>
              <a:gd name="T3" fmla="*/ 0 h 1587"/>
              <a:gd name="T4" fmla="*/ 0 w 289"/>
              <a:gd name="T5" fmla="*/ 0 h 1587"/>
              <a:gd name="T6" fmla="*/ 2147483647 w 289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7"/>
              <a:gd name="T14" fmla="*/ 289 w 289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7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24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77" name="未知">
            <a:extLst>
              <a:ext uri="{FF2B5EF4-FFF2-40B4-BE49-F238E27FC236}">
                <a16:creationId xmlns:a16="http://schemas.microsoft.com/office/drawing/2014/main" id="{99BAF444-FD51-47AE-9AFB-AA8479259920}"/>
              </a:ext>
            </a:extLst>
          </p:cNvPr>
          <p:cNvSpPr>
            <a:spLocks/>
          </p:cNvSpPr>
          <p:nvPr/>
        </p:nvSpPr>
        <p:spPr bwMode="auto">
          <a:xfrm>
            <a:off x="5465763" y="3557588"/>
            <a:ext cx="130175" cy="131762"/>
          </a:xfrm>
          <a:custGeom>
            <a:avLst/>
            <a:gdLst>
              <a:gd name="T0" fmla="*/ 0 w 82"/>
              <a:gd name="T1" fmla="*/ 0 h 83"/>
              <a:gd name="T2" fmla="*/ 2147483647 w 82"/>
              <a:gd name="T3" fmla="*/ 2147483647 h 83"/>
              <a:gd name="T4" fmla="*/ 0 w 82"/>
              <a:gd name="T5" fmla="*/ 2147483647 h 83"/>
              <a:gd name="T6" fmla="*/ 0 w 82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3"/>
              <a:gd name="T14" fmla="*/ 82 w 82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3">
                <a:moveTo>
                  <a:pt x="0" y="0"/>
                </a:moveTo>
                <a:lnTo>
                  <a:pt x="82" y="41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78" name="未知">
            <a:extLst>
              <a:ext uri="{FF2B5EF4-FFF2-40B4-BE49-F238E27FC236}">
                <a16:creationId xmlns:a16="http://schemas.microsoft.com/office/drawing/2014/main" id="{849576FA-968B-457C-B333-232EB939CF36}"/>
              </a:ext>
            </a:extLst>
          </p:cNvPr>
          <p:cNvSpPr>
            <a:spLocks/>
          </p:cNvSpPr>
          <p:nvPr/>
        </p:nvSpPr>
        <p:spPr bwMode="auto">
          <a:xfrm>
            <a:off x="3421063" y="4318000"/>
            <a:ext cx="1860550" cy="1588"/>
          </a:xfrm>
          <a:custGeom>
            <a:avLst/>
            <a:gdLst>
              <a:gd name="T0" fmla="*/ 0 w 1172"/>
              <a:gd name="T1" fmla="*/ 0 h 1587"/>
              <a:gd name="T2" fmla="*/ 2147483647 w 1172"/>
              <a:gd name="T3" fmla="*/ 0 h 1587"/>
              <a:gd name="T4" fmla="*/ 0 w 1172"/>
              <a:gd name="T5" fmla="*/ 0 h 1587"/>
              <a:gd name="T6" fmla="*/ 2147483647 w 117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7"/>
              <a:gd name="T14" fmla="*/ 1172 w 117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7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79" name="未知">
            <a:extLst>
              <a:ext uri="{FF2B5EF4-FFF2-40B4-BE49-F238E27FC236}">
                <a16:creationId xmlns:a16="http://schemas.microsoft.com/office/drawing/2014/main" id="{24B9D3F9-6620-461D-A0F8-2929B2BEE112}"/>
              </a:ext>
            </a:extLst>
          </p:cNvPr>
          <p:cNvSpPr>
            <a:spLocks/>
          </p:cNvSpPr>
          <p:nvPr/>
        </p:nvSpPr>
        <p:spPr bwMode="auto">
          <a:xfrm>
            <a:off x="4678363" y="4252913"/>
            <a:ext cx="131762" cy="142875"/>
          </a:xfrm>
          <a:custGeom>
            <a:avLst/>
            <a:gdLst>
              <a:gd name="T0" fmla="*/ 0 w 83"/>
              <a:gd name="T1" fmla="*/ 0 h 90"/>
              <a:gd name="T2" fmla="*/ 2147483647 w 83"/>
              <a:gd name="T3" fmla="*/ 2147483647 h 90"/>
              <a:gd name="T4" fmla="*/ 0 w 83"/>
              <a:gd name="T5" fmla="*/ 2147483647 h 90"/>
              <a:gd name="T6" fmla="*/ 0 w 83"/>
              <a:gd name="T7" fmla="*/ 0 h 90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90"/>
              <a:gd name="T14" fmla="*/ 83 w 83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90">
                <a:moveTo>
                  <a:pt x="0" y="0"/>
                </a:moveTo>
                <a:lnTo>
                  <a:pt x="83" y="41"/>
                </a:lnTo>
                <a:lnTo>
                  <a:pt x="0" y="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80" name="未知">
            <a:extLst>
              <a:ext uri="{FF2B5EF4-FFF2-40B4-BE49-F238E27FC236}">
                <a16:creationId xmlns:a16="http://schemas.microsoft.com/office/drawing/2014/main" id="{A0B42ECB-1F3C-4B7F-B79B-94E404ECF0CB}"/>
              </a:ext>
            </a:extLst>
          </p:cNvPr>
          <p:cNvSpPr>
            <a:spLocks/>
          </p:cNvSpPr>
          <p:nvPr/>
        </p:nvSpPr>
        <p:spPr bwMode="auto">
          <a:xfrm>
            <a:off x="5281613" y="4318000"/>
            <a:ext cx="458787" cy="1588"/>
          </a:xfrm>
          <a:custGeom>
            <a:avLst/>
            <a:gdLst>
              <a:gd name="T0" fmla="*/ 0 w 289"/>
              <a:gd name="T1" fmla="*/ 0 h 1587"/>
              <a:gd name="T2" fmla="*/ 2147483647 w 289"/>
              <a:gd name="T3" fmla="*/ 0 h 1587"/>
              <a:gd name="T4" fmla="*/ 0 w 289"/>
              <a:gd name="T5" fmla="*/ 0 h 1587"/>
              <a:gd name="T6" fmla="*/ 2147483647 w 289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7"/>
              <a:gd name="T14" fmla="*/ 289 w 289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7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24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81" name="未知">
            <a:extLst>
              <a:ext uri="{FF2B5EF4-FFF2-40B4-BE49-F238E27FC236}">
                <a16:creationId xmlns:a16="http://schemas.microsoft.com/office/drawing/2014/main" id="{586036FF-B3C0-4930-B0C8-CD89B8A0517A}"/>
              </a:ext>
            </a:extLst>
          </p:cNvPr>
          <p:cNvSpPr>
            <a:spLocks/>
          </p:cNvSpPr>
          <p:nvPr/>
        </p:nvSpPr>
        <p:spPr bwMode="auto">
          <a:xfrm>
            <a:off x="5465763" y="4252913"/>
            <a:ext cx="130175" cy="142875"/>
          </a:xfrm>
          <a:custGeom>
            <a:avLst/>
            <a:gdLst>
              <a:gd name="T0" fmla="*/ 0 w 82"/>
              <a:gd name="T1" fmla="*/ 0 h 90"/>
              <a:gd name="T2" fmla="*/ 2147483647 w 82"/>
              <a:gd name="T3" fmla="*/ 2147483647 h 90"/>
              <a:gd name="T4" fmla="*/ 0 w 82"/>
              <a:gd name="T5" fmla="*/ 2147483647 h 90"/>
              <a:gd name="T6" fmla="*/ 0 w 82"/>
              <a:gd name="T7" fmla="*/ 0 h 9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90"/>
              <a:gd name="T14" fmla="*/ 82 w 82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90">
                <a:moveTo>
                  <a:pt x="0" y="0"/>
                </a:moveTo>
                <a:lnTo>
                  <a:pt x="82" y="41"/>
                </a:lnTo>
                <a:lnTo>
                  <a:pt x="0" y="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82" name="未知">
            <a:extLst>
              <a:ext uri="{FF2B5EF4-FFF2-40B4-BE49-F238E27FC236}">
                <a16:creationId xmlns:a16="http://schemas.microsoft.com/office/drawing/2014/main" id="{6346D6AA-F951-4559-81BC-BCE4C4495820}"/>
              </a:ext>
            </a:extLst>
          </p:cNvPr>
          <p:cNvSpPr>
            <a:spLocks/>
          </p:cNvSpPr>
          <p:nvPr/>
        </p:nvSpPr>
        <p:spPr bwMode="auto">
          <a:xfrm>
            <a:off x="3421063" y="5026025"/>
            <a:ext cx="1860550" cy="1588"/>
          </a:xfrm>
          <a:custGeom>
            <a:avLst/>
            <a:gdLst>
              <a:gd name="T0" fmla="*/ 0 w 1172"/>
              <a:gd name="T1" fmla="*/ 0 h 1587"/>
              <a:gd name="T2" fmla="*/ 2147483647 w 1172"/>
              <a:gd name="T3" fmla="*/ 0 h 1587"/>
              <a:gd name="T4" fmla="*/ 0 w 1172"/>
              <a:gd name="T5" fmla="*/ 0 h 1587"/>
              <a:gd name="T6" fmla="*/ 2147483647 w 117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7"/>
              <a:gd name="T14" fmla="*/ 1172 w 117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7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83" name="未知">
            <a:extLst>
              <a:ext uri="{FF2B5EF4-FFF2-40B4-BE49-F238E27FC236}">
                <a16:creationId xmlns:a16="http://schemas.microsoft.com/office/drawing/2014/main" id="{CC111BE0-1112-431C-95E0-5F4119E39331}"/>
              </a:ext>
            </a:extLst>
          </p:cNvPr>
          <p:cNvSpPr>
            <a:spLocks/>
          </p:cNvSpPr>
          <p:nvPr/>
        </p:nvSpPr>
        <p:spPr bwMode="auto">
          <a:xfrm>
            <a:off x="4678363" y="4960938"/>
            <a:ext cx="131762" cy="130175"/>
          </a:xfrm>
          <a:custGeom>
            <a:avLst/>
            <a:gdLst>
              <a:gd name="T0" fmla="*/ 0 w 83"/>
              <a:gd name="T1" fmla="*/ 0 h 82"/>
              <a:gd name="T2" fmla="*/ 2147483647 w 83"/>
              <a:gd name="T3" fmla="*/ 2147483647 h 82"/>
              <a:gd name="T4" fmla="*/ 0 w 83"/>
              <a:gd name="T5" fmla="*/ 2147483647 h 82"/>
              <a:gd name="T6" fmla="*/ 0 w 83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2"/>
              <a:gd name="T14" fmla="*/ 83 w 83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2">
                <a:moveTo>
                  <a:pt x="0" y="0"/>
                </a:moveTo>
                <a:lnTo>
                  <a:pt x="83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84" name="未知">
            <a:extLst>
              <a:ext uri="{FF2B5EF4-FFF2-40B4-BE49-F238E27FC236}">
                <a16:creationId xmlns:a16="http://schemas.microsoft.com/office/drawing/2014/main" id="{2CC829ED-EF8C-4E3C-AC89-2976EED2E3BB}"/>
              </a:ext>
            </a:extLst>
          </p:cNvPr>
          <p:cNvSpPr>
            <a:spLocks/>
          </p:cNvSpPr>
          <p:nvPr/>
        </p:nvSpPr>
        <p:spPr bwMode="auto">
          <a:xfrm>
            <a:off x="5281613" y="5026025"/>
            <a:ext cx="458787" cy="1588"/>
          </a:xfrm>
          <a:custGeom>
            <a:avLst/>
            <a:gdLst>
              <a:gd name="T0" fmla="*/ 0 w 289"/>
              <a:gd name="T1" fmla="*/ 0 h 1587"/>
              <a:gd name="T2" fmla="*/ 2147483647 w 289"/>
              <a:gd name="T3" fmla="*/ 0 h 1587"/>
              <a:gd name="T4" fmla="*/ 0 w 289"/>
              <a:gd name="T5" fmla="*/ 0 h 1587"/>
              <a:gd name="T6" fmla="*/ 2147483647 w 289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7"/>
              <a:gd name="T14" fmla="*/ 289 w 289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7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24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85" name="未知">
            <a:extLst>
              <a:ext uri="{FF2B5EF4-FFF2-40B4-BE49-F238E27FC236}">
                <a16:creationId xmlns:a16="http://schemas.microsoft.com/office/drawing/2014/main" id="{133572C1-EEE9-4A16-B8A3-8EB977EBB59D}"/>
              </a:ext>
            </a:extLst>
          </p:cNvPr>
          <p:cNvSpPr>
            <a:spLocks/>
          </p:cNvSpPr>
          <p:nvPr/>
        </p:nvSpPr>
        <p:spPr bwMode="auto">
          <a:xfrm>
            <a:off x="5465763" y="4960938"/>
            <a:ext cx="130175" cy="130175"/>
          </a:xfrm>
          <a:custGeom>
            <a:avLst/>
            <a:gdLst>
              <a:gd name="T0" fmla="*/ 0 w 82"/>
              <a:gd name="T1" fmla="*/ 0 h 82"/>
              <a:gd name="T2" fmla="*/ 2147483647 w 82"/>
              <a:gd name="T3" fmla="*/ 2147483647 h 82"/>
              <a:gd name="T4" fmla="*/ 0 w 82"/>
              <a:gd name="T5" fmla="*/ 2147483647 h 82"/>
              <a:gd name="T6" fmla="*/ 0 w 82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2"/>
              <a:gd name="T14" fmla="*/ 82 w 82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2">
                <a:moveTo>
                  <a:pt x="0" y="0"/>
                </a:moveTo>
                <a:lnTo>
                  <a:pt x="82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86" name="未知">
            <a:extLst>
              <a:ext uri="{FF2B5EF4-FFF2-40B4-BE49-F238E27FC236}">
                <a16:creationId xmlns:a16="http://schemas.microsoft.com/office/drawing/2014/main" id="{E322F0F7-161C-4F1F-A611-02602E54098F}"/>
              </a:ext>
            </a:extLst>
          </p:cNvPr>
          <p:cNvSpPr>
            <a:spLocks/>
          </p:cNvSpPr>
          <p:nvPr/>
        </p:nvSpPr>
        <p:spPr bwMode="auto">
          <a:xfrm>
            <a:off x="3421063" y="5721350"/>
            <a:ext cx="1860550" cy="1588"/>
          </a:xfrm>
          <a:custGeom>
            <a:avLst/>
            <a:gdLst>
              <a:gd name="T0" fmla="*/ 0 w 1172"/>
              <a:gd name="T1" fmla="*/ 0 h 1587"/>
              <a:gd name="T2" fmla="*/ 2147483647 w 1172"/>
              <a:gd name="T3" fmla="*/ 0 h 1587"/>
              <a:gd name="T4" fmla="*/ 0 w 1172"/>
              <a:gd name="T5" fmla="*/ 0 h 1587"/>
              <a:gd name="T6" fmla="*/ 2147483647 w 117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7"/>
              <a:gd name="T14" fmla="*/ 1172 w 117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7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87" name="未知">
            <a:extLst>
              <a:ext uri="{FF2B5EF4-FFF2-40B4-BE49-F238E27FC236}">
                <a16:creationId xmlns:a16="http://schemas.microsoft.com/office/drawing/2014/main" id="{1A12223B-C2FD-4232-8739-29CDFCC39343}"/>
              </a:ext>
            </a:extLst>
          </p:cNvPr>
          <p:cNvSpPr>
            <a:spLocks/>
          </p:cNvSpPr>
          <p:nvPr/>
        </p:nvSpPr>
        <p:spPr bwMode="auto">
          <a:xfrm>
            <a:off x="4678363" y="5654675"/>
            <a:ext cx="131762" cy="131763"/>
          </a:xfrm>
          <a:custGeom>
            <a:avLst/>
            <a:gdLst>
              <a:gd name="T0" fmla="*/ 0 w 83"/>
              <a:gd name="T1" fmla="*/ 0 h 83"/>
              <a:gd name="T2" fmla="*/ 2147483647 w 83"/>
              <a:gd name="T3" fmla="*/ 2147483647 h 83"/>
              <a:gd name="T4" fmla="*/ 0 w 83"/>
              <a:gd name="T5" fmla="*/ 2147483647 h 83"/>
              <a:gd name="T6" fmla="*/ 0 w 8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3"/>
              <a:gd name="T14" fmla="*/ 83 w 8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3">
                <a:moveTo>
                  <a:pt x="0" y="0"/>
                </a:moveTo>
                <a:lnTo>
                  <a:pt x="83" y="42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88" name="未知">
            <a:extLst>
              <a:ext uri="{FF2B5EF4-FFF2-40B4-BE49-F238E27FC236}">
                <a16:creationId xmlns:a16="http://schemas.microsoft.com/office/drawing/2014/main" id="{D7225095-D6F0-4868-AB54-72857CA0875F}"/>
              </a:ext>
            </a:extLst>
          </p:cNvPr>
          <p:cNvSpPr>
            <a:spLocks/>
          </p:cNvSpPr>
          <p:nvPr/>
        </p:nvSpPr>
        <p:spPr bwMode="auto">
          <a:xfrm>
            <a:off x="5281613" y="5721350"/>
            <a:ext cx="458787" cy="1588"/>
          </a:xfrm>
          <a:custGeom>
            <a:avLst/>
            <a:gdLst>
              <a:gd name="T0" fmla="*/ 0 w 289"/>
              <a:gd name="T1" fmla="*/ 0 h 1587"/>
              <a:gd name="T2" fmla="*/ 2147483647 w 289"/>
              <a:gd name="T3" fmla="*/ 0 h 1587"/>
              <a:gd name="T4" fmla="*/ 0 w 289"/>
              <a:gd name="T5" fmla="*/ 0 h 1587"/>
              <a:gd name="T6" fmla="*/ 2147483647 w 289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7"/>
              <a:gd name="T14" fmla="*/ 289 w 289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7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24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89" name="未知">
            <a:extLst>
              <a:ext uri="{FF2B5EF4-FFF2-40B4-BE49-F238E27FC236}">
                <a16:creationId xmlns:a16="http://schemas.microsoft.com/office/drawing/2014/main" id="{4FF5D198-5491-41CA-9D8A-59F7E39D9BA6}"/>
              </a:ext>
            </a:extLst>
          </p:cNvPr>
          <p:cNvSpPr>
            <a:spLocks/>
          </p:cNvSpPr>
          <p:nvPr/>
        </p:nvSpPr>
        <p:spPr bwMode="auto">
          <a:xfrm>
            <a:off x="5465763" y="5654675"/>
            <a:ext cx="130175" cy="131763"/>
          </a:xfrm>
          <a:custGeom>
            <a:avLst/>
            <a:gdLst>
              <a:gd name="T0" fmla="*/ 0 w 82"/>
              <a:gd name="T1" fmla="*/ 0 h 83"/>
              <a:gd name="T2" fmla="*/ 2147483647 w 82"/>
              <a:gd name="T3" fmla="*/ 2147483647 h 83"/>
              <a:gd name="T4" fmla="*/ 0 w 82"/>
              <a:gd name="T5" fmla="*/ 2147483647 h 83"/>
              <a:gd name="T6" fmla="*/ 0 w 82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3"/>
              <a:gd name="T14" fmla="*/ 82 w 82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3">
                <a:moveTo>
                  <a:pt x="0" y="0"/>
                </a:moveTo>
                <a:lnTo>
                  <a:pt x="82" y="42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90" name="未知">
            <a:extLst>
              <a:ext uri="{FF2B5EF4-FFF2-40B4-BE49-F238E27FC236}">
                <a16:creationId xmlns:a16="http://schemas.microsoft.com/office/drawing/2014/main" id="{A6B74A3E-0360-42D7-8F33-957289549F36}"/>
              </a:ext>
            </a:extLst>
          </p:cNvPr>
          <p:cNvSpPr>
            <a:spLocks/>
          </p:cNvSpPr>
          <p:nvPr/>
        </p:nvSpPr>
        <p:spPr bwMode="auto">
          <a:xfrm>
            <a:off x="3421063" y="6415088"/>
            <a:ext cx="1860550" cy="1587"/>
          </a:xfrm>
          <a:custGeom>
            <a:avLst/>
            <a:gdLst>
              <a:gd name="T0" fmla="*/ 0 w 1172"/>
              <a:gd name="T1" fmla="*/ 0 h 1588"/>
              <a:gd name="T2" fmla="*/ 2147483647 w 1172"/>
              <a:gd name="T3" fmla="*/ 0 h 1588"/>
              <a:gd name="T4" fmla="*/ 0 w 1172"/>
              <a:gd name="T5" fmla="*/ 0 h 1588"/>
              <a:gd name="T6" fmla="*/ 2147483647 w 1172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8"/>
              <a:gd name="T14" fmla="*/ 1172 w 1172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8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91" name="未知">
            <a:extLst>
              <a:ext uri="{FF2B5EF4-FFF2-40B4-BE49-F238E27FC236}">
                <a16:creationId xmlns:a16="http://schemas.microsoft.com/office/drawing/2014/main" id="{071F9978-9704-4168-A8DE-5FE0C74B4B96}"/>
              </a:ext>
            </a:extLst>
          </p:cNvPr>
          <p:cNvSpPr>
            <a:spLocks/>
          </p:cNvSpPr>
          <p:nvPr/>
        </p:nvSpPr>
        <p:spPr bwMode="auto">
          <a:xfrm>
            <a:off x="4678363" y="6350000"/>
            <a:ext cx="131762" cy="130175"/>
          </a:xfrm>
          <a:custGeom>
            <a:avLst/>
            <a:gdLst>
              <a:gd name="T0" fmla="*/ 0 w 83"/>
              <a:gd name="T1" fmla="*/ 0 h 82"/>
              <a:gd name="T2" fmla="*/ 2147483647 w 83"/>
              <a:gd name="T3" fmla="*/ 2147483647 h 82"/>
              <a:gd name="T4" fmla="*/ 0 w 83"/>
              <a:gd name="T5" fmla="*/ 2147483647 h 82"/>
              <a:gd name="T6" fmla="*/ 0 w 83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82"/>
              <a:gd name="T14" fmla="*/ 83 w 83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82">
                <a:moveTo>
                  <a:pt x="0" y="0"/>
                </a:moveTo>
                <a:lnTo>
                  <a:pt x="83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92" name="未知">
            <a:extLst>
              <a:ext uri="{FF2B5EF4-FFF2-40B4-BE49-F238E27FC236}">
                <a16:creationId xmlns:a16="http://schemas.microsoft.com/office/drawing/2014/main" id="{9444303B-20AE-497A-BBD8-9B0E52454ED5}"/>
              </a:ext>
            </a:extLst>
          </p:cNvPr>
          <p:cNvSpPr>
            <a:spLocks/>
          </p:cNvSpPr>
          <p:nvPr/>
        </p:nvSpPr>
        <p:spPr bwMode="auto">
          <a:xfrm>
            <a:off x="5281613" y="6415088"/>
            <a:ext cx="458787" cy="1587"/>
          </a:xfrm>
          <a:custGeom>
            <a:avLst/>
            <a:gdLst>
              <a:gd name="T0" fmla="*/ 0 w 289"/>
              <a:gd name="T1" fmla="*/ 0 h 1588"/>
              <a:gd name="T2" fmla="*/ 2147483647 w 289"/>
              <a:gd name="T3" fmla="*/ 0 h 1588"/>
              <a:gd name="T4" fmla="*/ 0 w 289"/>
              <a:gd name="T5" fmla="*/ 0 h 1588"/>
              <a:gd name="T6" fmla="*/ 2147483647 w 289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8"/>
              <a:gd name="T14" fmla="*/ 289 w 289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8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24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93" name="未知">
            <a:extLst>
              <a:ext uri="{FF2B5EF4-FFF2-40B4-BE49-F238E27FC236}">
                <a16:creationId xmlns:a16="http://schemas.microsoft.com/office/drawing/2014/main" id="{CE783622-FF6A-46C1-AFA9-8A7F6AC9165A}"/>
              </a:ext>
            </a:extLst>
          </p:cNvPr>
          <p:cNvSpPr>
            <a:spLocks/>
          </p:cNvSpPr>
          <p:nvPr/>
        </p:nvSpPr>
        <p:spPr bwMode="auto">
          <a:xfrm>
            <a:off x="5465763" y="6350000"/>
            <a:ext cx="130175" cy="130175"/>
          </a:xfrm>
          <a:custGeom>
            <a:avLst/>
            <a:gdLst>
              <a:gd name="T0" fmla="*/ 0 w 82"/>
              <a:gd name="T1" fmla="*/ 0 h 82"/>
              <a:gd name="T2" fmla="*/ 2147483647 w 82"/>
              <a:gd name="T3" fmla="*/ 2147483647 h 82"/>
              <a:gd name="T4" fmla="*/ 0 w 82"/>
              <a:gd name="T5" fmla="*/ 2147483647 h 82"/>
              <a:gd name="T6" fmla="*/ 0 w 82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2"/>
              <a:gd name="T14" fmla="*/ 82 w 82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2">
                <a:moveTo>
                  <a:pt x="0" y="0"/>
                </a:moveTo>
                <a:lnTo>
                  <a:pt x="82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94" name="未知">
            <a:extLst>
              <a:ext uri="{FF2B5EF4-FFF2-40B4-BE49-F238E27FC236}">
                <a16:creationId xmlns:a16="http://schemas.microsoft.com/office/drawing/2014/main" id="{A8BEF506-B246-4921-B340-1E2975709DA3}"/>
              </a:ext>
            </a:extLst>
          </p:cNvPr>
          <p:cNvSpPr>
            <a:spLocks/>
          </p:cNvSpPr>
          <p:nvPr/>
        </p:nvSpPr>
        <p:spPr bwMode="auto">
          <a:xfrm>
            <a:off x="3421063" y="1538288"/>
            <a:ext cx="1860550" cy="1390650"/>
          </a:xfrm>
          <a:custGeom>
            <a:avLst/>
            <a:gdLst>
              <a:gd name="T0" fmla="*/ 0 w 1172"/>
              <a:gd name="T1" fmla="*/ 0 h 876"/>
              <a:gd name="T2" fmla="*/ 2147483647 w 1172"/>
              <a:gd name="T3" fmla="*/ 2147483647 h 876"/>
              <a:gd name="T4" fmla="*/ 0 w 1172"/>
              <a:gd name="T5" fmla="*/ 0 h 876"/>
              <a:gd name="T6" fmla="*/ 2147483647 w 1172"/>
              <a:gd name="T7" fmla="*/ 2147483647 h 876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876"/>
              <a:gd name="T14" fmla="*/ 1172 w 1172"/>
              <a:gd name="T15" fmla="*/ 876 h 8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876">
                <a:moveTo>
                  <a:pt x="0" y="0"/>
                </a:moveTo>
                <a:lnTo>
                  <a:pt x="1172" y="876"/>
                </a:lnTo>
                <a:lnTo>
                  <a:pt x="0" y="0"/>
                </a:lnTo>
                <a:lnTo>
                  <a:pt x="759" y="57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95" name="未知">
            <a:extLst>
              <a:ext uri="{FF2B5EF4-FFF2-40B4-BE49-F238E27FC236}">
                <a16:creationId xmlns:a16="http://schemas.microsoft.com/office/drawing/2014/main" id="{B2CAB5AE-3F26-42C5-8F44-3F5F7CDBBA1F}"/>
              </a:ext>
            </a:extLst>
          </p:cNvPr>
          <p:cNvSpPr>
            <a:spLocks/>
          </p:cNvSpPr>
          <p:nvPr/>
        </p:nvSpPr>
        <p:spPr bwMode="auto">
          <a:xfrm>
            <a:off x="4573588" y="2378075"/>
            <a:ext cx="144462" cy="130175"/>
          </a:xfrm>
          <a:custGeom>
            <a:avLst/>
            <a:gdLst>
              <a:gd name="T0" fmla="*/ 2147483647 w 91"/>
              <a:gd name="T1" fmla="*/ 0 h 82"/>
              <a:gd name="T2" fmla="*/ 2147483647 w 91"/>
              <a:gd name="T3" fmla="*/ 2147483647 h 82"/>
              <a:gd name="T4" fmla="*/ 0 w 91"/>
              <a:gd name="T5" fmla="*/ 2147483647 h 82"/>
              <a:gd name="T6" fmla="*/ 2147483647 w 91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2"/>
              <a:gd name="T14" fmla="*/ 91 w 91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2">
                <a:moveTo>
                  <a:pt x="50" y="0"/>
                </a:moveTo>
                <a:lnTo>
                  <a:pt x="91" y="82"/>
                </a:lnTo>
                <a:lnTo>
                  <a:pt x="0" y="66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96" name="未知">
            <a:extLst>
              <a:ext uri="{FF2B5EF4-FFF2-40B4-BE49-F238E27FC236}">
                <a16:creationId xmlns:a16="http://schemas.microsoft.com/office/drawing/2014/main" id="{18D49328-F80C-498B-BC80-1BFD693FCAAC}"/>
              </a:ext>
            </a:extLst>
          </p:cNvPr>
          <p:cNvSpPr>
            <a:spLocks/>
          </p:cNvSpPr>
          <p:nvPr/>
        </p:nvSpPr>
        <p:spPr bwMode="auto">
          <a:xfrm>
            <a:off x="3421063" y="2233613"/>
            <a:ext cx="1860550" cy="1389062"/>
          </a:xfrm>
          <a:custGeom>
            <a:avLst/>
            <a:gdLst>
              <a:gd name="T0" fmla="*/ 0 w 1172"/>
              <a:gd name="T1" fmla="*/ 0 h 875"/>
              <a:gd name="T2" fmla="*/ 2147483647 w 1172"/>
              <a:gd name="T3" fmla="*/ 2147483647 h 875"/>
              <a:gd name="T4" fmla="*/ 0 w 1172"/>
              <a:gd name="T5" fmla="*/ 0 h 875"/>
              <a:gd name="T6" fmla="*/ 2147483647 w 1172"/>
              <a:gd name="T7" fmla="*/ 2147483647 h 875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875"/>
              <a:gd name="T14" fmla="*/ 1172 w 1172"/>
              <a:gd name="T15" fmla="*/ 875 h 8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875">
                <a:moveTo>
                  <a:pt x="0" y="0"/>
                </a:moveTo>
                <a:lnTo>
                  <a:pt x="1172" y="875"/>
                </a:lnTo>
                <a:lnTo>
                  <a:pt x="0" y="0"/>
                </a:lnTo>
                <a:lnTo>
                  <a:pt x="759" y="57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97" name="未知">
            <a:extLst>
              <a:ext uri="{FF2B5EF4-FFF2-40B4-BE49-F238E27FC236}">
                <a16:creationId xmlns:a16="http://schemas.microsoft.com/office/drawing/2014/main" id="{0A05722D-8C75-4761-8E6D-69F43B19111D}"/>
              </a:ext>
            </a:extLst>
          </p:cNvPr>
          <p:cNvSpPr>
            <a:spLocks/>
          </p:cNvSpPr>
          <p:nvPr/>
        </p:nvSpPr>
        <p:spPr bwMode="auto">
          <a:xfrm>
            <a:off x="4573588" y="3071813"/>
            <a:ext cx="144462" cy="131762"/>
          </a:xfrm>
          <a:custGeom>
            <a:avLst/>
            <a:gdLst>
              <a:gd name="T0" fmla="*/ 2147483647 w 91"/>
              <a:gd name="T1" fmla="*/ 0 h 83"/>
              <a:gd name="T2" fmla="*/ 2147483647 w 91"/>
              <a:gd name="T3" fmla="*/ 2147483647 h 83"/>
              <a:gd name="T4" fmla="*/ 0 w 91"/>
              <a:gd name="T5" fmla="*/ 2147483647 h 83"/>
              <a:gd name="T6" fmla="*/ 2147483647 w 91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3"/>
              <a:gd name="T14" fmla="*/ 91 w 91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3">
                <a:moveTo>
                  <a:pt x="50" y="0"/>
                </a:moveTo>
                <a:lnTo>
                  <a:pt x="91" y="83"/>
                </a:lnTo>
                <a:lnTo>
                  <a:pt x="0" y="66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98" name="未知">
            <a:extLst>
              <a:ext uri="{FF2B5EF4-FFF2-40B4-BE49-F238E27FC236}">
                <a16:creationId xmlns:a16="http://schemas.microsoft.com/office/drawing/2014/main" id="{BAA4B0D3-ADD8-4DA6-A5B3-1DC56EE0A468}"/>
              </a:ext>
            </a:extLst>
          </p:cNvPr>
          <p:cNvSpPr>
            <a:spLocks/>
          </p:cNvSpPr>
          <p:nvPr/>
        </p:nvSpPr>
        <p:spPr bwMode="auto">
          <a:xfrm>
            <a:off x="3421063" y="4318000"/>
            <a:ext cx="1860550" cy="1403350"/>
          </a:xfrm>
          <a:custGeom>
            <a:avLst/>
            <a:gdLst>
              <a:gd name="T0" fmla="*/ 0 w 1172"/>
              <a:gd name="T1" fmla="*/ 0 h 884"/>
              <a:gd name="T2" fmla="*/ 2147483647 w 1172"/>
              <a:gd name="T3" fmla="*/ 2147483647 h 884"/>
              <a:gd name="T4" fmla="*/ 0 w 1172"/>
              <a:gd name="T5" fmla="*/ 0 h 884"/>
              <a:gd name="T6" fmla="*/ 2147483647 w 1172"/>
              <a:gd name="T7" fmla="*/ 2147483647 h 884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884"/>
              <a:gd name="T14" fmla="*/ 1172 w 1172"/>
              <a:gd name="T15" fmla="*/ 884 h 8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884">
                <a:moveTo>
                  <a:pt x="0" y="0"/>
                </a:moveTo>
                <a:lnTo>
                  <a:pt x="1172" y="884"/>
                </a:lnTo>
                <a:lnTo>
                  <a:pt x="0" y="0"/>
                </a:lnTo>
                <a:lnTo>
                  <a:pt x="759" y="578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7999" name="未知">
            <a:extLst>
              <a:ext uri="{FF2B5EF4-FFF2-40B4-BE49-F238E27FC236}">
                <a16:creationId xmlns:a16="http://schemas.microsoft.com/office/drawing/2014/main" id="{77BCCC15-B11D-4BE4-8477-910B564A0DEB}"/>
              </a:ext>
            </a:extLst>
          </p:cNvPr>
          <p:cNvSpPr>
            <a:spLocks/>
          </p:cNvSpPr>
          <p:nvPr/>
        </p:nvSpPr>
        <p:spPr bwMode="auto">
          <a:xfrm>
            <a:off x="4573588" y="5170488"/>
            <a:ext cx="144462" cy="130175"/>
          </a:xfrm>
          <a:custGeom>
            <a:avLst/>
            <a:gdLst>
              <a:gd name="T0" fmla="*/ 2147483647 w 91"/>
              <a:gd name="T1" fmla="*/ 0 h 82"/>
              <a:gd name="T2" fmla="*/ 2147483647 w 91"/>
              <a:gd name="T3" fmla="*/ 2147483647 h 82"/>
              <a:gd name="T4" fmla="*/ 0 w 91"/>
              <a:gd name="T5" fmla="*/ 2147483647 h 82"/>
              <a:gd name="T6" fmla="*/ 2147483647 w 91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2"/>
              <a:gd name="T14" fmla="*/ 91 w 91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2">
                <a:moveTo>
                  <a:pt x="50" y="0"/>
                </a:moveTo>
                <a:lnTo>
                  <a:pt x="91" y="82"/>
                </a:lnTo>
                <a:lnTo>
                  <a:pt x="0" y="66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00" name="未知">
            <a:extLst>
              <a:ext uri="{FF2B5EF4-FFF2-40B4-BE49-F238E27FC236}">
                <a16:creationId xmlns:a16="http://schemas.microsoft.com/office/drawing/2014/main" id="{80B6A1C7-0D8B-41AB-A80F-8AD8E5F7EC35}"/>
              </a:ext>
            </a:extLst>
          </p:cNvPr>
          <p:cNvSpPr>
            <a:spLocks/>
          </p:cNvSpPr>
          <p:nvPr/>
        </p:nvSpPr>
        <p:spPr bwMode="auto">
          <a:xfrm>
            <a:off x="3421063" y="5026025"/>
            <a:ext cx="1860550" cy="1389063"/>
          </a:xfrm>
          <a:custGeom>
            <a:avLst/>
            <a:gdLst>
              <a:gd name="T0" fmla="*/ 0 w 1172"/>
              <a:gd name="T1" fmla="*/ 0 h 875"/>
              <a:gd name="T2" fmla="*/ 2147483647 w 1172"/>
              <a:gd name="T3" fmla="*/ 2147483647 h 875"/>
              <a:gd name="T4" fmla="*/ 0 w 1172"/>
              <a:gd name="T5" fmla="*/ 0 h 875"/>
              <a:gd name="T6" fmla="*/ 2147483647 w 1172"/>
              <a:gd name="T7" fmla="*/ 2147483647 h 875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875"/>
              <a:gd name="T14" fmla="*/ 1172 w 1172"/>
              <a:gd name="T15" fmla="*/ 875 h 8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875">
                <a:moveTo>
                  <a:pt x="0" y="0"/>
                </a:moveTo>
                <a:lnTo>
                  <a:pt x="1172" y="875"/>
                </a:lnTo>
                <a:lnTo>
                  <a:pt x="0" y="0"/>
                </a:lnTo>
                <a:lnTo>
                  <a:pt x="759" y="57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01" name="未知">
            <a:extLst>
              <a:ext uri="{FF2B5EF4-FFF2-40B4-BE49-F238E27FC236}">
                <a16:creationId xmlns:a16="http://schemas.microsoft.com/office/drawing/2014/main" id="{A6539C77-7E6C-4539-9684-27FFD5A99C9C}"/>
              </a:ext>
            </a:extLst>
          </p:cNvPr>
          <p:cNvSpPr>
            <a:spLocks/>
          </p:cNvSpPr>
          <p:nvPr/>
        </p:nvSpPr>
        <p:spPr bwMode="auto">
          <a:xfrm>
            <a:off x="4573588" y="5864225"/>
            <a:ext cx="144462" cy="131763"/>
          </a:xfrm>
          <a:custGeom>
            <a:avLst/>
            <a:gdLst>
              <a:gd name="T0" fmla="*/ 2147483647 w 91"/>
              <a:gd name="T1" fmla="*/ 0 h 83"/>
              <a:gd name="T2" fmla="*/ 2147483647 w 91"/>
              <a:gd name="T3" fmla="*/ 2147483647 h 83"/>
              <a:gd name="T4" fmla="*/ 0 w 91"/>
              <a:gd name="T5" fmla="*/ 2147483647 h 83"/>
              <a:gd name="T6" fmla="*/ 2147483647 w 91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3"/>
              <a:gd name="T14" fmla="*/ 91 w 91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3">
                <a:moveTo>
                  <a:pt x="50" y="0"/>
                </a:moveTo>
                <a:lnTo>
                  <a:pt x="91" y="83"/>
                </a:lnTo>
                <a:lnTo>
                  <a:pt x="0" y="66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02" name="未知">
            <a:extLst>
              <a:ext uri="{FF2B5EF4-FFF2-40B4-BE49-F238E27FC236}">
                <a16:creationId xmlns:a16="http://schemas.microsoft.com/office/drawing/2014/main" id="{96CE5F20-C2C7-4033-AE9C-4DA088825FB4}"/>
              </a:ext>
            </a:extLst>
          </p:cNvPr>
          <p:cNvSpPr>
            <a:spLocks/>
          </p:cNvSpPr>
          <p:nvPr/>
        </p:nvSpPr>
        <p:spPr bwMode="auto">
          <a:xfrm>
            <a:off x="3421063" y="1538288"/>
            <a:ext cx="1860550" cy="1390650"/>
          </a:xfrm>
          <a:custGeom>
            <a:avLst/>
            <a:gdLst>
              <a:gd name="T0" fmla="*/ 0 w 1172"/>
              <a:gd name="T1" fmla="*/ 2147483647 h 876"/>
              <a:gd name="T2" fmla="*/ 2147483647 w 1172"/>
              <a:gd name="T3" fmla="*/ 0 h 876"/>
              <a:gd name="T4" fmla="*/ 0 w 1172"/>
              <a:gd name="T5" fmla="*/ 2147483647 h 876"/>
              <a:gd name="T6" fmla="*/ 2147483647 w 1172"/>
              <a:gd name="T7" fmla="*/ 2147483647 h 876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876"/>
              <a:gd name="T14" fmla="*/ 1172 w 1172"/>
              <a:gd name="T15" fmla="*/ 876 h 8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876">
                <a:moveTo>
                  <a:pt x="0" y="876"/>
                </a:moveTo>
                <a:lnTo>
                  <a:pt x="1172" y="0"/>
                </a:lnTo>
                <a:lnTo>
                  <a:pt x="0" y="876"/>
                </a:lnTo>
                <a:lnTo>
                  <a:pt x="759" y="306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03" name="未知">
            <a:extLst>
              <a:ext uri="{FF2B5EF4-FFF2-40B4-BE49-F238E27FC236}">
                <a16:creationId xmlns:a16="http://schemas.microsoft.com/office/drawing/2014/main" id="{2C4F748C-C6E4-4AB5-9053-B33DAF652956}"/>
              </a:ext>
            </a:extLst>
          </p:cNvPr>
          <p:cNvSpPr>
            <a:spLocks/>
          </p:cNvSpPr>
          <p:nvPr/>
        </p:nvSpPr>
        <p:spPr bwMode="auto">
          <a:xfrm>
            <a:off x="4573588" y="1958975"/>
            <a:ext cx="144462" cy="130175"/>
          </a:xfrm>
          <a:custGeom>
            <a:avLst/>
            <a:gdLst>
              <a:gd name="T0" fmla="*/ 0 w 91"/>
              <a:gd name="T1" fmla="*/ 2147483647 h 82"/>
              <a:gd name="T2" fmla="*/ 2147483647 w 91"/>
              <a:gd name="T3" fmla="*/ 0 h 82"/>
              <a:gd name="T4" fmla="*/ 2147483647 w 91"/>
              <a:gd name="T5" fmla="*/ 2147483647 h 82"/>
              <a:gd name="T6" fmla="*/ 0 w 91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2"/>
              <a:gd name="T14" fmla="*/ 91 w 91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2">
                <a:moveTo>
                  <a:pt x="0" y="16"/>
                </a:moveTo>
                <a:lnTo>
                  <a:pt x="91" y="0"/>
                </a:lnTo>
                <a:lnTo>
                  <a:pt x="50" y="82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04" name="未知">
            <a:extLst>
              <a:ext uri="{FF2B5EF4-FFF2-40B4-BE49-F238E27FC236}">
                <a16:creationId xmlns:a16="http://schemas.microsoft.com/office/drawing/2014/main" id="{CA480DC6-A08C-475A-8397-8107BED018D0}"/>
              </a:ext>
            </a:extLst>
          </p:cNvPr>
          <p:cNvSpPr>
            <a:spLocks/>
          </p:cNvSpPr>
          <p:nvPr/>
        </p:nvSpPr>
        <p:spPr bwMode="auto">
          <a:xfrm>
            <a:off x="3421063" y="2233613"/>
            <a:ext cx="1860550" cy="1389062"/>
          </a:xfrm>
          <a:custGeom>
            <a:avLst/>
            <a:gdLst>
              <a:gd name="T0" fmla="*/ 0 w 1172"/>
              <a:gd name="T1" fmla="*/ 2147483647 h 875"/>
              <a:gd name="T2" fmla="*/ 2147483647 w 1172"/>
              <a:gd name="T3" fmla="*/ 0 h 875"/>
              <a:gd name="T4" fmla="*/ 0 w 1172"/>
              <a:gd name="T5" fmla="*/ 2147483647 h 875"/>
              <a:gd name="T6" fmla="*/ 2147483647 w 1172"/>
              <a:gd name="T7" fmla="*/ 2147483647 h 875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875"/>
              <a:gd name="T14" fmla="*/ 1172 w 1172"/>
              <a:gd name="T15" fmla="*/ 875 h 8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875">
                <a:moveTo>
                  <a:pt x="0" y="875"/>
                </a:moveTo>
                <a:lnTo>
                  <a:pt x="1172" y="0"/>
                </a:lnTo>
                <a:lnTo>
                  <a:pt x="0" y="875"/>
                </a:lnTo>
                <a:lnTo>
                  <a:pt x="759" y="305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05" name="未知">
            <a:extLst>
              <a:ext uri="{FF2B5EF4-FFF2-40B4-BE49-F238E27FC236}">
                <a16:creationId xmlns:a16="http://schemas.microsoft.com/office/drawing/2014/main" id="{42FCB777-8A8C-4C51-8801-820515291141}"/>
              </a:ext>
            </a:extLst>
          </p:cNvPr>
          <p:cNvSpPr>
            <a:spLocks/>
          </p:cNvSpPr>
          <p:nvPr/>
        </p:nvSpPr>
        <p:spPr bwMode="auto">
          <a:xfrm>
            <a:off x="4573588" y="2652713"/>
            <a:ext cx="144462" cy="131762"/>
          </a:xfrm>
          <a:custGeom>
            <a:avLst/>
            <a:gdLst>
              <a:gd name="T0" fmla="*/ 0 w 91"/>
              <a:gd name="T1" fmla="*/ 2147483647 h 83"/>
              <a:gd name="T2" fmla="*/ 2147483647 w 91"/>
              <a:gd name="T3" fmla="*/ 0 h 83"/>
              <a:gd name="T4" fmla="*/ 2147483647 w 91"/>
              <a:gd name="T5" fmla="*/ 2147483647 h 83"/>
              <a:gd name="T6" fmla="*/ 0 w 91"/>
              <a:gd name="T7" fmla="*/ 2147483647 h 8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3"/>
              <a:gd name="T14" fmla="*/ 91 w 91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3">
                <a:moveTo>
                  <a:pt x="0" y="17"/>
                </a:moveTo>
                <a:lnTo>
                  <a:pt x="91" y="0"/>
                </a:lnTo>
                <a:lnTo>
                  <a:pt x="50" y="8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06" name="未知">
            <a:extLst>
              <a:ext uri="{FF2B5EF4-FFF2-40B4-BE49-F238E27FC236}">
                <a16:creationId xmlns:a16="http://schemas.microsoft.com/office/drawing/2014/main" id="{BFE079EF-6BAD-4876-BC7C-01CABAE86FF1}"/>
              </a:ext>
            </a:extLst>
          </p:cNvPr>
          <p:cNvSpPr>
            <a:spLocks/>
          </p:cNvSpPr>
          <p:nvPr/>
        </p:nvSpPr>
        <p:spPr bwMode="auto">
          <a:xfrm>
            <a:off x="3421063" y="4318000"/>
            <a:ext cx="1860550" cy="1403350"/>
          </a:xfrm>
          <a:custGeom>
            <a:avLst/>
            <a:gdLst>
              <a:gd name="T0" fmla="*/ 0 w 1172"/>
              <a:gd name="T1" fmla="*/ 2147483647 h 884"/>
              <a:gd name="T2" fmla="*/ 2147483647 w 1172"/>
              <a:gd name="T3" fmla="*/ 0 h 884"/>
              <a:gd name="T4" fmla="*/ 0 w 1172"/>
              <a:gd name="T5" fmla="*/ 2147483647 h 884"/>
              <a:gd name="T6" fmla="*/ 2147483647 w 1172"/>
              <a:gd name="T7" fmla="*/ 2147483647 h 884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884"/>
              <a:gd name="T14" fmla="*/ 1172 w 1172"/>
              <a:gd name="T15" fmla="*/ 884 h 8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884">
                <a:moveTo>
                  <a:pt x="0" y="884"/>
                </a:moveTo>
                <a:lnTo>
                  <a:pt x="1172" y="0"/>
                </a:lnTo>
                <a:lnTo>
                  <a:pt x="0" y="884"/>
                </a:lnTo>
                <a:lnTo>
                  <a:pt x="759" y="314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07" name="未知">
            <a:extLst>
              <a:ext uri="{FF2B5EF4-FFF2-40B4-BE49-F238E27FC236}">
                <a16:creationId xmlns:a16="http://schemas.microsoft.com/office/drawing/2014/main" id="{3A214C6C-6FCA-4905-BD05-1DCFD5C1B214}"/>
              </a:ext>
            </a:extLst>
          </p:cNvPr>
          <p:cNvSpPr>
            <a:spLocks/>
          </p:cNvSpPr>
          <p:nvPr/>
        </p:nvSpPr>
        <p:spPr bwMode="auto">
          <a:xfrm>
            <a:off x="4573588" y="4737100"/>
            <a:ext cx="144462" cy="144463"/>
          </a:xfrm>
          <a:custGeom>
            <a:avLst/>
            <a:gdLst>
              <a:gd name="T0" fmla="*/ 0 w 91"/>
              <a:gd name="T1" fmla="*/ 2147483647 h 91"/>
              <a:gd name="T2" fmla="*/ 2147483647 w 91"/>
              <a:gd name="T3" fmla="*/ 0 h 91"/>
              <a:gd name="T4" fmla="*/ 2147483647 w 91"/>
              <a:gd name="T5" fmla="*/ 2147483647 h 91"/>
              <a:gd name="T6" fmla="*/ 0 w 91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91"/>
              <a:gd name="T14" fmla="*/ 91 w 91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91">
                <a:moveTo>
                  <a:pt x="0" y="17"/>
                </a:moveTo>
                <a:lnTo>
                  <a:pt x="91" y="0"/>
                </a:lnTo>
                <a:lnTo>
                  <a:pt x="50" y="91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08" name="未知">
            <a:extLst>
              <a:ext uri="{FF2B5EF4-FFF2-40B4-BE49-F238E27FC236}">
                <a16:creationId xmlns:a16="http://schemas.microsoft.com/office/drawing/2014/main" id="{5532D33A-80F4-4745-B0DF-D5A1269C9A69}"/>
              </a:ext>
            </a:extLst>
          </p:cNvPr>
          <p:cNvSpPr>
            <a:spLocks/>
          </p:cNvSpPr>
          <p:nvPr/>
        </p:nvSpPr>
        <p:spPr bwMode="auto">
          <a:xfrm>
            <a:off x="3421063" y="5026025"/>
            <a:ext cx="1860550" cy="1389063"/>
          </a:xfrm>
          <a:custGeom>
            <a:avLst/>
            <a:gdLst>
              <a:gd name="T0" fmla="*/ 0 w 1172"/>
              <a:gd name="T1" fmla="*/ 2147483647 h 875"/>
              <a:gd name="T2" fmla="*/ 2147483647 w 1172"/>
              <a:gd name="T3" fmla="*/ 0 h 875"/>
              <a:gd name="T4" fmla="*/ 0 w 1172"/>
              <a:gd name="T5" fmla="*/ 2147483647 h 875"/>
              <a:gd name="T6" fmla="*/ 2147483647 w 1172"/>
              <a:gd name="T7" fmla="*/ 2147483647 h 875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875"/>
              <a:gd name="T14" fmla="*/ 1172 w 1172"/>
              <a:gd name="T15" fmla="*/ 875 h 8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875">
                <a:moveTo>
                  <a:pt x="0" y="875"/>
                </a:moveTo>
                <a:lnTo>
                  <a:pt x="1172" y="0"/>
                </a:lnTo>
                <a:lnTo>
                  <a:pt x="0" y="875"/>
                </a:lnTo>
                <a:lnTo>
                  <a:pt x="759" y="305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09" name="未知">
            <a:extLst>
              <a:ext uri="{FF2B5EF4-FFF2-40B4-BE49-F238E27FC236}">
                <a16:creationId xmlns:a16="http://schemas.microsoft.com/office/drawing/2014/main" id="{7110DDC0-721A-431B-8A44-787601C3325F}"/>
              </a:ext>
            </a:extLst>
          </p:cNvPr>
          <p:cNvSpPr>
            <a:spLocks/>
          </p:cNvSpPr>
          <p:nvPr/>
        </p:nvSpPr>
        <p:spPr bwMode="auto">
          <a:xfrm>
            <a:off x="4573588" y="5445125"/>
            <a:ext cx="144462" cy="131763"/>
          </a:xfrm>
          <a:custGeom>
            <a:avLst/>
            <a:gdLst>
              <a:gd name="T0" fmla="*/ 0 w 91"/>
              <a:gd name="T1" fmla="*/ 2147483647 h 83"/>
              <a:gd name="T2" fmla="*/ 2147483647 w 91"/>
              <a:gd name="T3" fmla="*/ 0 h 83"/>
              <a:gd name="T4" fmla="*/ 2147483647 w 91"/>
              <a:gd name="T5" fmla="*/ 2147483647 h 83"/>
              <a:gd name="T6" fmla="*/ 0 w 91"/>
              <a:gd name="T7" fmla="*/ 2147483647 h 8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3"/>
              <a:gd name="T14" fmla="*/ 91 w 91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3">
                <a:moveTo>
                  <a:pt x="0" y="17"/>
                </a:moveTo>
                <a:lnTo>
                  <a:pt x="91" y="0"/>
                </a:lnTo>
                <a:lnTo>
                  <a:pt x="50" y="8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10" name="Rectangle 122">
            <a:extLst>
              <a:ext uri="{FF2B5EF4-FFF2-40B4-BE49-F238E27FC236}">
                <a16:creationId xmlns:a16="http://schemas.microsoft.com/office/drawing/2014/main" id="{0C7F4A04-3DBF-4330-9397-C0321B31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24574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600" b="1">
                <a:latin typeface="+mj-lt"/>
              </a:rPr>
              <a:t>0</a:t>
            </a:r>
            <a:endParaRPr lang="zh-CN" altLang="en-US" b="1">
              <a:latin typeface="+mj-lt"/>
            </a:endParaRPr>
          </a:p>
        </p:txBody>
      </p:sp>
      <p:sp>
        <p:nvSpPr>
          <p:cNvPr id="38011" name="Rectangle 123">
            <a:extLst>
              <a:ext uri="{FF2B5EF4-FFF2-40B4-BE49-F238E27FC236}">
                <a16:creationId xmlns:a16="http://schemas.microsoft.com/office/drawing/2014/main" id="{88203F6D-8AC9-42B2-A7CE-08F65022F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2700338"/>
            <a:ext cx="1158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8012" name="Rectangle 124">
            <a:extLst>
              <a:ext uri="{FF2B5EF4-FFF2-40B4-BE49-F238E27FC236}">
                <a16:creationId xmlns:a16="http://schemas.microsoft.com/office/drawing/2014/main" id="{5BCECAF6-81BC-4434-8934-F77FCB2AE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2484438"/>
            <a:ext cx="3079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700" b="1" i="1">
                <a:latin typeface="+mj-lt"/>
              </a:rPr>
              <a:t>W</a:t>
            </a:r>
            <a:endParaRPr lang="en-US" altLang="zh-CN" b="1">
              <a:latin typeface="+mj-lt"/>
            </a:endParaRPr>
          </a:p>
        </p:txBody>
      </p:sp>
      <p:sp>
        <p:nvSpPr>
          <p:cNvPr id="38013" name="Rectangle 125">
            <a:extLst>
              <a:ext uri="{FF2B5EF4-FFF2-40B4-BE49-F238E27FC236}">
                <a16:creationId xmlns:a16="http://schemas.microsoft.com/office/drawing/2014/main" id="{BD1AC82D-3639-43CC-9DBB-470F73D9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31511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600" b="1">
                <a:latin typeface="+mj-lt"/>
              </a:rPr>
              <a:t>2</a:t>
            </a:r>
            <a:endParaRPr lang="zh-CN" altLang="en-US" b="1">
              <a:latin typeface="+mj-lt"/>
            </a:endParaRPr>
          </a:p>
        </p:txBody>
      </p:sp>
      <p:sp>
        <p:nvSpPr>
          <p:cNvPr id="38014" name="Rectangle 126">
            <a:extLst>
              <a:ext uri="{FF2B5EF4-FFF2-40B4-BE49-F238E27FC236}">
                <a16:creationId xmlns:a16="http://schemas.microsoft.com/office/drawing/2014/main" id="{984FF746-DD49-4A79-9DA0-E7CEB853B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3394075"/>
            <a:ext cx="1158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8015" name="Rectangle 127">
            <a:extLst>
              <a:ext uri="{FF2B5EF4-FFF2-40B4-BE49-F238E27FC236}">
                <a16:creationId xmlns:a16="http://schemas.microsoft.com/office/drawing/2014/main" id="{0C90BDDB-F9BA-439E-8F99-6D1899728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3178175"/>
            <a:ext cx="3079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700" b="1" i="1">
                <a:latin typeface="+mj-lt"/>
              </a:rPr>
              <a:t>W</a:t>
            </a:r>
            <a:endParaRPr lang="en-US" altLang="zh-CN" b="1">
              <a:latin typeface="+mj-lt"/>
            </a:endParaRPr>
          </a:p>
        </p:txBody>
      </p:sp>
      <p:sp>
        <p:nvSpPr>
          <p:cNvPr id="38016" name="Rectangle 128">
            <a:extLst>
              <a:ext uri="{FF2B5EF4-FFF2-40B4-BE49-F238E27FC236}">
                <a16:creationId xmlns:a16="http://schemas.microsoft.com/office/drawing/2014/main" id="{809C2141-4E0E-49FA-8489-0FE40F724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59404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600" b="1">
                <a:latin typeface="+mj-lt"/>
              </a:rPr>
              <a:t>2</a:t>
            </a:r>
            <a:endParaRPr lang="zh-CN" altLang="en-US" b="1">
              <a:latin typeface="+mj-lt"/>
            </a:endParaRPr>
          </a:p>
        </p:txBody>
      </p:sp>
      <p:sp>
        <p:nvSpPr>
          <p:cNvPr id="38017" name="Rectangle 129">
            <a:extLst>
              <a:ext uri="{FF2B5EF4-FFF2-40B4-BE49-F238E27FC236}">
                <a16:creationId xmlns:a16="http://schemas.microsoft.com/office/drawing/2014/main" id="{2B6EFB31-ADB1-4748-9852-F057695E0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6176963"/>
            <a:ext cx="1158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8018" name="Rectangle 130">
            <a:extLst>
              <a:ext uri="{FF2B5EF4-FFF2-40B4-BE49-F238E27FC236}">
                <a16:creationId xmlns:a16="http://schemas.microsoft.com/office/drawing/2014/main" id="{11FC8ED2-5722-4CA9-8C9F-87E37473F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5967413"/>
            <a:ext cx="3079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700" b="1" i="1">
                <a:latin typeface="+mj-lt"/>
              </a:rPr>
              <a:t>W</a:t>
            </a:r>
            <a:endParaRPr lang="en-US" altLang="zh-CN" b="1">
              <a:latin typeface="+mj-lt"/>
            </a:endParaRPr>
          </a:p>
        </p:txBody>
      </p:sp>
      <p:sp>
        <p:nvSpPr>
          <p:cNvPr id="38019" name="Rectangle 131">
            <a:extLst>
              <a:ext uri="{FF2B5EF4-FFF2-40B4-BE49-F238E27FC236}">
                <a16:creationId xmlns:a16="http://schemas.microsoft.com/office/drawing/2014/main" id="{7F5D1268-FCF8-482C-AF2C-FED5E3D6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5246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600" b="1">
                <a:latin typeface="+mj-lt"/>
              </a:rPr>
              <a:t>0</a:t>
            </a:r>
            <a:endParaRPr lang="zh-CN" altLang="en-US" b="1">
              <a:latin typeface="+mj-lt"/>
            </a:endParaRPr>
          </a:p>
        </p:txBody>
      </p:sp>
      <p:sp>
        <p:nvSpPr>
          <p:cNvPr id="38020" name="Rectangle 132">
            <a:extLst>
              <a:ext uri="{FF2B5EF4-FFF2-40B4-BE49-F238E27FC236}">
                <a16:creationId xmlns:a16="http://schemas.microsoft.com/office/drawing/2014/main" id="{DE9689DC-0E92-4DF5-908B-3553C1D5C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5483225"/>
            <a:ext cx="1158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8021" name="Rectangle 133">
            <a:extLst>
              <a:ext uri="{FF2B5EF4-FFF2-40B4-BE49-F238E27FC236}">
                <a16:creationId xmlns:a16="http://schemas.microsoft.com/office/drawing/2014/main" id="{20445F96-141F-42A3-B115-D4EFF2C2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5273675"/>
            <a:ext cx="3079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700" b="1" i="1" dirty="0">
                <a:latin typeface="+mj-lt"/>
              </a:rPr>
              <a:t>W</a:t>
            </a:r>
            <a:endParaRPr lang="en-US" altLang="zh-CN" b="1" dirty="0">
              <a:latin typeface="+mj-lt"/>
            </a:endParaRPr>
          </a:p>
        </p:txBody>
      </p:sp>
      <p:sp>
        <p:nvSpPr>
          <p:cNvPr id="38022" name="未知">
            <a:extLst>
              <a:ext uri="{FF2B5EF4-FFF2-40B4-BE49-F238E27FC236}">
                <a16:creationId xmlns:a16="http://schemas.microsoft.com/office/drawing/2014/main" id="{758B9079-A3EE-44FC-869C-97156F61ED64}"/>
              </a:ext>
            </a:extLst>
          </p:cNvPr>
          <p:cNvSpPr>
            <a:spLocks/>
          </p:cNvSpPr>
          <p:nvPr/>
        </p:nvSpPr>
        <p:spPr bwMode="auto">
          <a:xfrm>
            <a:off x="5740400" y="1538288"/>
            <a:ext cx="1860550" cy="1587"/>
          </a:xfrm>
          <a:custGeom>
            <a:avLst/>
            <a:gdLst>
              <a:gd name="T0" fmla="*/ 0 w 1172"/>
              <a:gd name="T1" fmla="*/ 0 h 1588"/>
              <a:gd name="T2" fmla="*/ 2147483647 w 1172"/>
              <a:gd name="T3" fmla="*/ 0 h 1588"/>
              <a:gd name="T4" fmla="*/ 0 w 1172"/>
              <a:gd name="T5" fmla="*/ 0 h 1588"/>
              <a:gd name="T6" fmla="*/ 2147483647 w 1172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8"/>
              <a:gd name="T14" fmla="*/ 1172 w 1172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8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23" name="未知">
            <a:extLst>
              <a:ext uri="{FF2B5EF4-FFF2-40B4-BE49-F238E27FC236}">
                <a16:creationId xmlns:a16="http://schemas.microsoft.com/office/drawing/2014/main" id="{3F73C5FA-2202-4553-A0BB-FDEE09EC4D20}"/>
              </a:ext>
            </a:extLst>
          </p:cNvPr>
          <p:cNvSpPr>
            <a:spLocks/>
          </p:cNvSpPr>
          <p:nvPr/>
        </p:nvSpPr>
        <p:spPr bwMode="auto">
          <a:xfrm>
            <a:off x="6999288" y="1473200"/>
            <a:ext cx="130175" cy="131763"/>
          </a:xfrm>
          <a:custGeom>
            <a:avLst/>
            <a:gdLst>
              <a:gd name="T0" fmla="*/ 0 w 82"/>
              <a:gd name="T1" fmla="*/ 0 h 83"/>
              <a:gd name="T2" fmla="*/ 2147483647 w 82"/>
              <a:gd name="T3" fmla="*/ 2147483647 h 83"/>
              <a:gd name="T4" fmla="*/ 0 w 82"/>
              <a:gd name="T5" fmla="*/ 2147483647 h 83"/>
              <a:gd name="T6" fmla="*/ 0 w 82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3"/>
              <a:gd name="T14" fmla="*/ 82 w 82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3">
                <a:moveTo>
                  <a:pt x="0" y="0"/>
                </a:moveTo>
                <a:lnTo>
                  <a:pt x="82" y="41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24" name="未知">
            <a:extLst>
              <a:ext uri="{FF2B5EF4-FFF2-40B4-BE49-F238E27FC236}">
                <a16:creationId xmlns:a16="http://schemas.microsoft.com/office/drawing/2014/main" id="{6D31E29A-A0EA-465B-8ECA-49F871095F8A}"/>
              </a:ext>
            </a:extLst>
          </p:cNvPr>
          <p:cNvSpPr>
            <a:spLocks/>
          </p:cNvSpPr>
          <p:nvPr/>
        </p:nvSpPr>
        <p:spPr bwMode="auto">
          <a:xfrm>
            <a:off x="7600950" y="1538288"/>
            <a:ext cx="458788" cy="1587"/>
          </a:xfrm>
          <a:custGeom>
            <a:avLst/>
            <a:gdLst>
              <a:gd name="T0" fmla="*/ 0 w 289"/>
              <a:gd name="T1" fmla="*/ 0 h 1588"/>
              <a:gd name="T2" fmla="*/ 2147483647 w 289"/>
              <a:gd name="T3" fmla="*/ 0 h 1588"/>
              <a:gd name="T4" fmla="*/ 0 w 289"/>
              <a:gd name="T5" fmla="*/ 0 h 1588"/>
              <a:gd name="T6" fmla="*/ 2147483647 w 289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8"/>
              <a:gd name="T14" fmla="*/ 289 w 289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8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3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25" name="未知">
            <a:extLst>
              <a:ext uri="{FF2B5EF4-FFF2-40B4-BE49-F238E27FC236}">
                <a16:creationId xmlns:a16="http://schemas.microsoft.com/office/drawing/2014/main" id="{7764C7E2-2A01-4940-A847-3DC4DB748BED}"/>
              </a:ext>
            </a:extLst>
          </p:cNvPr>
          <p:cNvSpPr>
            <a:spLocks/>
          </p:cNvSpPr>
          <p:nvPr/>
        </p:nvSpPr>
        <p:spPr bwMode="auto">
          <a:xfrm>
            <a:off x="7785100" y="1473200"/>
            <a:ext cx="144463" cy="131763"/>
          </a:xfrm>
          <a:custGeom>
            <a:avLst/>
            <a:gdLst>
              <a:gd name="T0" fmla="*/ 0 w 91"/>
              <a:gd name="T1" fmla="*/ 0 h 83"/>
              <a:gd name="T2" fmla="*/ 2147483647 w 91"/>
              <a:gd name="T3" fmla="*/ 2147483647 h 83"/>
              <a:gd name="T4" fmla="*/ 0 w 91"/>
              <a:gd name="T5" fmla="*/ 2147483647 h 83"/>
              <a:gd name="T6" fmla="*/ 0 w 91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3"/>
              <a:gd name="T14" fmla="*/ 91 w 91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3">
                <a:moveTo>
                  <a:pt x="0" y="0"/>
                </a:moveTo>
                <a:lnTo>
                  <a:pt x="91" y="41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26" name="Rectangle 138">
            <a:extLst>
              <a:ext uri="{FF2B5EF4-FFF2-40B4-BE49-F238E27FC236}">
                <a16:creationId xmlns:a16="http://schemas.microsoft.com/office/drawing/2014/main" id="{B7E18B5E-67C5-48D0-BBCE-98C061099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1328738"/>
            <a:ext cx="563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[0]</a:t>
            </a:r>
          </a:p>
        </p:txBody>
      </p:sp>
      <p:sp>
        <p:nvSpPr>
          <p:cNvPr id="38027" name="Rectangle 139">
            <a:extLst>
              <a:ext uri="{FF2B5EF4-FFF2-40B4-BE49-F238E27FC236}">
                <a16:creationId xmlns:a16="http://schemas.microsoft.com/office/drawing/2014/main" id="{88328D12-94F6-4583-AC25-B309A3C25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413125"/>
            <a:ext cx="563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[6]</a:t>
            </a:r>
          </a:p>
        </p:txBody>
      </p:sp>
      <p:sp>
        <p:nvSpPr>
          <p:cNvPr id="38028" name="Rectangle 140">
            <a:extLst>
              <a:ext uri="{FF2B5EF4-FFF2-40B4-BE49-F238E27FC236}">
                <a16:creationId xmlns:a16="http://schemas.microsoft.com/office/drawing/2014/main" id="{EB465670-DAAF-4140-891C-12A70174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2024063"/>
            <a:ext cx="563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[4]</a:t>
            </a:r>
          </a:p>
        </p:txBody>
      </p:sp>
      <p:sp>
        <p:nvSpPr>
          <p:cNvPr id="38029" name="Rectangle 141">
            <a:extLst>
              <a:ext uri="{FF2B5EF4-FFF2-40B4-BE49-F238E27FC236}">
                <a16:creationId xmlns:a16="http://schemas.microsoft.com/office/drawing/2014/main" id="{B55CADD4-73EE-4F4B-AB22-883D47DE2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2717800"/>
            <a:ext cx="563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[2]</a:t>
            </a:r>
          </a:p>
        </p:txBody>
      </p:sp>
      <p:sp>
        <p:nvSpPr>
          <p:cNvPr id="38030" name="Rectangle 142">
            <a:extLst>
              <a:ext uri="{FF2B5EF4-FFF2-40B4-BE49-F238E27FC236}">
                <a16:creationId xmlns:a16="http://schemas.microsoft.com/office/drawing/2014/main" id="{7D3752F5-489B-4DF3-ADC7-51345DC0F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4108450"/>
            <a:ext cx="563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[1]</a:t>
            </a:r>
          </a:p>
        </p:txBody>
      </p:sp>
      <p:sp>
        <p:nvSpPr>
          <p:cNvPr id="38031" name="Rectangle 143">
            <a:extLst>
              <a:ext uri="{FF2B5EF4-FFF2-40B4-BE49-F238E27FC236}">
                <a16:creationId xmlns:a16="http://schemas.microsoft.com/office/drawing/2014/main" id="{F15EC756-00AD-4134-9C30-67053FA49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4802188"/>
            <a:ext cx="563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>
                <a:latin typeface="+mj-lt"/>
              </a:rPr>
              <a:t>X</a:t>
            </a:r>
            <a:r>
              <a:rPr lang="en-US" altLang="zh-CN" sz="2400" b="1">
                <a:latin typeface="+mj-lt"/>
              </a:rPr>
              <a:t>[5]</a:t>
            </a:r>
          </a:p>
        </p:txBody>
      </p:sp>
      <p:sp>
        <p:nvSpPr>
          <p:cNvPr id="38032" name="Rectangle 144">
            <a:extLst>
              <a:ext uri="{FF2B5EF4-FFF2-40B4-BE49-F238E27FC236}">
                <a16:creationId xmlns:a16="http://schemas.microsoft.com/office/drawing/2014/main" id="{A436F05D-9F5A-4FA5-A18A-5A957563E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5510213"/>
            <a:ext cx="563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[3]</a:t>
            </a:r>
          </a:p>
        </p:txBody>
      </p:sp>
      <p:sp>
        <p:nvSpPr>
          <p:cNvPr id="38033" name="Rectangle 145">
            <a:extLst>
              <a:ext uri="{FF2B5EF4-FFF2-40B4-BE49-F238E27FC236}">
                <a16:creationId xmlns:a16="http://schemas.microsoft.com/office/drawing/2014/main" id="{CDB89EDF-150C-44B5-BDA4-ABA4E0A8C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6205538"/>
            <a:ext cx="563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dirty="0">
                <a:latin typeface="+mj-lt"/>
              </a:rPr>
              <a:t>[7]</a:t>
            </a:r>
          </a:p>
        </p:txBody>
      </p:sp>
      <p:sp>
        <p:nvSpPr>
          <p:cNvPr id="38034" name="未知">
            <a:extLst>
              <a:ext uri="{FF2B5EF4-FFF2-40B4-BE49-F238E27FC236}">
                <a16:creationId xmlns:a16="http://schemas.microsoft.com/office/drawing/2014/main" id="{25747314-90BE-4D35-8987-04D564AF3C23}"/>
              </a:ext>
            </a:extLst>
          </p:cNvPr>
          <p:cNvSpPr>
            <a:spLocks/>
          </p:cNvSpPr>
          <p:nvPr/>
        </p:nvSpPr>
        <p:spPr bwMode="auto">
          <a:xfrm>
            <a:off x="5740400" y="2233613"/>
            <a:ext cx="1860550" cy="1587"/>
          </a:xfrm>
          <a:custGeom>
            <a:avLst/>
            <a:gdLst>
              <a:gd name="T0" fmla="*/ 0 w 1172"/>
              <a:gd name="T1" fmla="*/ 0 h 1588"/>
              <a:gd name="T2" fmla="*/ 2147483647 w 1172"/>
              <a:gd name="T3" fmla="*/ 0 h 1588"/>
              <a:gd name="T4" fmla="*/ 0 w 1172"/>
              <a:gd name="T5" fmla="*/ 0 h 1588"/>
              <a:gd name="T6" fmla="*/ 2147483647 w 1172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8"/>
              <a:gd name="T14" fmla="*/ 1172 w 1172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8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35" name="未知">
            <a:extLst>
              <a:ext uri="{FF2B5EF4-FFF2-40B4-BE49-F238E27FC236}">
                <a16:creationId xmlns:a16="http://schemas.microsoft.com/office/drawing/2014/main" id="{7C18B9A7-C714-466C-9351-CDCF077A81DD}"/>
              </a:ext>
            </a:extLst>
          </p:cNvPr>
          <p:cNvSpPr>
            <a:spLocks/>
          </p:cNvSpPr>
          <p:nvPr/>
        </p:nvSpPr>
        <p:spPr bwMode="auto">
          <a:xfrm>
            <a:off x="6999288" y="2168525"/>
            <a:ext cx="130175" cy="130175"/>
          </a:xfrm>
          <a:custGeom>
            <a:avLst/>
            <a:gdLst>
              <a:gd name="T0" fmla="*/ 0 w 82"/>
              <a:gd name="T1" fmla="*/ 0 h 82"/>
              <a:gd name="T2" fmla="*/ 2147483647 w 82"/>
              <a:gd name="T3" fmla="*/ 2147483647 h 82"/>
              <a:gd name="T4" fmla="*/ 0 w 82"/>
              <a:gd name="T5" fmla="*/ 2147483647 h 82"/>
              <a:gd name="T6" fmla="*/ 0 w 82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2"/>
              <a:gd name="T14" fmla="*/ 82 w 82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2">
                <a:moveTo>
                  <a:pt x="0" y="0"/>
                </a:moveTo>
                <a:lnTo>
                  <a:pt x="82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36" name="未知">
            <a:extLst>
              <a:ext uri="{FF2B5EF4-FFF2-40B4-BE49-F238E27FC236}">
                <a16:creationId xmlns:a16="http://schemas.microsoft.com/office/drawing/2014/main" id="{BBF2E4CA-21AB-498C-BF0D-E7CE2052B86E}"/>
              </a:ext>
            </a:extLst>
          </p:cNvPr>
          <p:cNvSpPr>
            <a:spLocks/>
          </p:cNvSpPr>
          <p:nvPr/>
        </p:nvSpPr>
        <p:spPr bwMode="auto">
          <a:xfrm>
            <a:off x="7600950" y="2233613"/>
            <a:ext cx="458788" cy="1587"/>
          </a:xfrm>
          <a:custGeom>
            <a:avLst/>
            <a:gdLst>
              <a:gd name="T0" fmla="*/ 0 w 289"/>
              <a:gd name="T1" fmla="*/ 0 h 1588"/>
              <a:gd name="T2" fmla="*/ 2147483647 w 289"/>
              <a:gd name="T3" fmla="*/ 0 h 1588"/>
              <a:gd name="T4" fmla="*/ 0 w 289"/>
              <a:gd name="T5" fmla="*/ 0 h 1588"/>
              <a:gd name="T6" fmla="*/ 2147483647 w 289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8"/>
              <a:gd name="T14" fmla="*/ 289 w 289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8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3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37" name="未知">
            <a:extLst>
              <a:ext uri="{FF2B5EF4-FFF2-40B4-BE49-F238E27FC236}">
                <a16:creationId xmlns:a16="http://schemas.microsoft.com/office/drawing/2014/main" id="{E548ACD9-287C-4162-842B-627B7F834837}"/>
              </a:ext>
            </a:extLst>
          </p:cNvPr>
          <p:cNvSpPr>
            <a:spLocks/>
          </p:cNvSpPr>
          <p:nvPr/>
        </p:nvSpPr>
        <p:spPr bwMode="auto">
          <a:xfrm>
            <a:off x="7785100" y="2168525"/>
            <a:ext cx="144463" cy="130175"/>
          </a:xfrm>
          <a:custGeom>
            <a:avLst/>
            <a:gdLst>
              <a:gd name="T0" fmla="*/ 0 w 91"/>
              <a:gd name="T1" fmla="*/ 0 h 82"/>
              <a:gd name="T2" fmla="*/ 2147483647 w 91"/>
              <a:gd name="T3" fmla="*/ 2147483647 h 82"/>
              <a:gd name="T4" fmla="*/ 0 w 91"/>
              <a:gd name="T5" fmla="*/ 2147483647 h 82"/>
              <a:gd name="T6" fmla="*/ 0 w 91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2"/>
              <a:gd name="T14" fmla="*/ 91 w 91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2">
                <a:moveTo>
                  <a:pt x="0" y="0"/>
                </a:moveTo>
                <a:lnTo>
                  <a:pt x="91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38" name="未知">
            <a:extLst>
              <a:ext uri="{FF2B5EF4-FFF2-40B4-BE49-F238E27FC236}">
                <a16:creationId xmlns:a16="http://schemas.microsoft.com/office/drawing/2014/main" id="{EADC7C07-2EE3-4BA8-878E-BF7E81A30374}"/>
              </a:ext>
            </a:extLst>
          </p:cNvPr>
          <p:cNvSpPr>
            <a:spLocks/>
          </p:cNvSpPr>
          <p:nvPr/>
        </p:nvSpPr>
        <p:spPr bwMode="auto">
          <a:xfrm>
            <a:off x="5740400" y="2928938"/>
            <a:ext cx="1860550" cy="1587"/>
          </a:xfrm>
          <a:custGeom>
            <a:avLst/>
            <a:gdLst>
              <a:gd name="T0" fmla="*/ 0 w 1172"/>
              <a:gd name="T1" fmla="*/ 0 h 1588"/>
              <a:gd name="T2" fmla="*/ 2147483647 w 1172"/>
              <a:gd name="T3" fmla="*/ 0 h 1588"/>
              <a:gd name="T4" fmla="*/ 0 w 1172"/>
              <a:gd name="T5" fmla="*/ 0 h 1588"/>
              <a:gd name="T6" fmla="*/ 2147483647 w 1172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8"/>
              <a:gd name="T14" fmla="*/ 1172 w 1172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8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39" name="未知">
            <a:extLst>
              <a:ext uri="{FF2B5EF4-FFF2-40B4-BE49-F238E27FC236}">
                <a16:creationId xmlns:a16="http://schemas.microsoft.com/office/drawing/2014/main" id="{4C99FEE8-CD23-4779-AF6D-24EB396D8F33}"/>
              </a:ext>
            </a:extLst>
          </p:cNvPr>
          <p:cNvSpPr>
            <a:spLocks/>
          </p:cNvSpPr>
          <p:nvPr/>
        </p:nvSpPr>
        <p:spPr bwMode="auto">
          <a:xfrm>
            <a:off x="6999288" y="2862263"/>
            <a:ext cx="130175" cy="131762"/>
          </a:xfrm>
          <a:custGeom>
            <a:avLst/>
            <a:gdLst>
              <a:gd name="T0" fmla="*/ 0 w 82"/>
              <a:gd name="T1" fmla="*/ 0 h 83"/>
              <a:gd name="T2" fmla="*/ 2147483647 w 82"/>
              <a:gd name="T3" fmla="*/ 2147483647 h 83"/>
              <a:gd name="T4" fmla="*/ 0 w 82"/>
              <a:gd name="T5" fmla="*/ 2147483647 h 83"/>
              <a:gd name="T6" fmla="*/ 0 w 82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3"/>
              <a:gd name="T14" fmla="*/ 82 w 82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3">
                <a:moveTo>
                  <a:pt x="0" y="0"/>
                </a:moveTo>
                <a:lnTo>
                  <a:pt x="82" y="42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40" name="未知">
            <a:extLst>
              <a:ext uri="{FF2B5EF4-FFF2-40B4-BE49-F238E27FC236}">
                <a16:creationId xmlns:a16="http://schemas.microsoft.com/office/drawing/2014/main" id="{F1F007FC-35B6-45C5-A125-D90BCAEA4A00}"/>
              </a:ext>
            </a:extLst>
          </p:cNvPr>
          <p:cNvSpPr>
            <a:spLocks/>
          </p:cNvSpPr>
          <p:nvPr/>
        </p:nvSpPr>
        <p:spPr bwMode="auto">
          <a:xfrm>
            <a:off x="7600950" y="2928938"/>
            <a:ext cx="458788" cy="1587"/>
          </a:xfrm>
          <a:custGeom>
            <a:avLst/>
            <a:gdLst>
              <a:gd name="T0" fmla="*/ 0 w 289"/>
              <a:gd name="T1" fmla="*/ 0 h 1588"/>
              <a:gd name="T2" fmla="*/ 2147483647 w 289"/>
              <a:gd name="T3" fmla="*/ 0 h 1588"/>
              <a:gd name="T4" fmla="*/ 0 w 289"/>
              <a:gd name="T5" fmla="*/ 0 h 1588"/>
              <a:gd name="T6" fmla="*/ 2147483647 w 289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8"/>
              <a:gd name="T14" fmla="*/ 289 w 289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8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3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41" name="未知">
            <a:extLst>
              <a:ext uri="{FF2B5EF4-FFF2-40B4-BE49-F238E27FC236}">
                <a16:creationId xmlns:a16="http://schemas.microsoft.com/office/drawing/2014/main" id="{359D6AAD-E114-4D55-8AD2-416BD6BCE18D}"/>
              </a:ext>
            </a:extLst>
          </p:cNvPr>
          <p:cNvSpPr>
            <a:spLocks/>
          </p:cNvSpPr>
          <p:nvPr/>
        </p:nvSpPr>
        <p:spPr bwMode="auto">
          <a:xfrm>
            <a:off x="7785100" y="2862263"/>
            <a:ext cx="144463" cy="131762"/>
          </a:xfrm>
          <a:custGeom>
            <a:avLst/>
            <a:gdLst>
              <a:gd name="T0" fmla="*/ 0 w 91"/>
              <a:gd name="T1" fmla="*/ 0 h 83"/>
              <a:gd name="T2" fmla="*/ 2147483647 w 91"/>
              <a:gd name="T3" fmla="*/ 2147483647 h 83"/>
              <a:gd name="T4" fmla="*/ 0 w 91"/>
              <a:gd name="T5" fmla="*/ 2147483647 h 83"/>
              <a:gd name="T6" fmla="*/ 0 w 91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3"/>
              <a:gd name="T14" fmla="*/ 91 w 91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3">
                <a:moveTo>
                  <a:pt x="0" y="0"/>
                </a:moveTo>
                <a:lnTo>
                  <a:pt x="91" y="42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42" name="未知">
            <a:extLst>
              <a:ext uri="{FF2B5EF4-FFF2-40B4-BE49-F238E27FC236}">
                <a16:creationId xmlns:a16="http://schemas.microsoft.com/office/drawing/2014/main" id="{DFAFC0AD-C62E-49AE-B010-AF875724BE87}"/>
              </a:ext>
            </a:extLst>
          </p:cNvPr>
          <p:cNvSpPr>
            <a:spLocks/>
          </p:cNvSpPr>
          <p:nvPr/>
        </p:nvSpPr>
        <p:spPr bwMode="auto">
          <a:xfrm>
            <a:off x="5740400" y="3622675"/>
            <a:ext cx="1860550" cy="1588"/>
          </a:xfrm>
          <a:custGeom>
            <a:avLst/>
            <a:gdLst>
              <a:gd name="T0" fmla="*/ 0 w 1172"/>
              <a:gd name="T1" fmla="*/ 0 h 1587"/>
              <a:gd name="T2" fmla="*/ 2147483647 w 1172"/>
              <a:gd name="T3" fmla="*/ 0 h 1587"/>
              <a:gd name="T4" fmla="*/ 0 w 1172"/>
              <a:gd name="T5" fmla="*/ 0 h 1587"/>
              <a:gd name="T6" fmla="*/ 2147483647 w 117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7"/>
              <a:gd name="T14" fmla="*/ 1172 w 117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7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43" name="未知">
            <a:extLst>
              <a:ext uri="{FF2B5EF4-FFF2-40B4-BE49-F238E27FC236}">
                <a16:creationId xmlns:a16="http://schemas.microsoft.com/office/drawing/2014/main" id="{858C7199-0D23-4DC0-AD5B-5AE34EF4C77B}"/>
              </a:ext>
            </a:extLst>
          </p:cNvPr>
          <p:cNvSpPr>
            <a:spLocks/>
          </p:cNvSpPr>
          <p:nvPr/>
        </p:nvSpPr>
        <p:spPr bwMode="auto">
          <a:xfrm>
            <a:off x="6999288" y="3557588"/>
            <a:ext cx="130175" cy="131762"/>
          </a:xfrm>
          <a:custGeom>
            <a:avLst/>
            <a:gdLst>
              <a:gd name="T0" fmla="*/ 0 w 82"/>
              <a:gd name="T1" fmla="*/ 0 h 83"/>
              <a:gd name="T2" fmla="*/ 2147483647 w 82"/>
              <a:gd name="T3" fmla="*/ 2147483647 h 83"/>
              <a:gd name="T4" fmla="*/ 0 w 82"/>
              <a:gd name="T5" fmla="*/ 2147483647 h 83"/>
              <a:gd name="T6" fmla="*/ 0 w 82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3"/>
              <a:gd name="T14" fmla="*/ 82 w 82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3">
                <a:moveTo>
                  <a:pt x="0" y="0"/>
                </a:moveTo>
                <a:lnTo>
                  <a:pt x="82" y="41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44" name="未知">
            <a:extLst>
              <a:ext uri="{FF2B5EF4-FFF2-40B4-BE49-F238E27FC236}">
                <a16:creationId xmlns:a16="http://schemas.microsoft.com/office/drawing/2014/main" id="{FE309B9E-5965-4D2A-A37E-523825C7B0BC}"/>
              </a:ext>
            </a:extLst>
          </p:cNvPr>
          <p:cNvSpPr>
            <a:spLocks/>
          </p:cNvSpPr>
          <p:nvPr/>
        </p:nvSpPr>
        <p:spPr bwMode="auto">
          <a:xfrm>
            <a:off x="7600950" y="3622675"/>
            <a:ext cx="458788" cy="1588"/>
          </a:xfrm>
          <a:custGeom>
            <a:avLst/>
            <a:gdLst>
              <a:gd name="T0" fmla="*/ 0 w 289"/>
              <a:gd name="T1" fmla="*/ 0 h 1587"/>
              <a:gd name="T2" fmla="*/ 2147483647 w 289"/>
              <a:gd name="T3" fmla="*/ 0 h 1587"/>
              <a:gd name="T4" fmla="*/ 0 w 289"/>
              <a:gd name="T5" fmla="*/ 0 h 1587"/>
              <a:gd name="T6" fmla="*/ 2147483647 w 289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7"/>
              <a:gd name="T14" fmla="*/ 289 w 289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7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3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45" name="未知">
            <a:extLst>
              <a:ext uri="{FF2B5EF4-FFF2-40B4-BE49-F238E27FC236}">
                <a16:creationId xmlns:a16="http://schemas.microsoft.com/office/drawing/2014/main" id="{85386AF0-86C2-4F82-B24C-3C224AC5EEFF}"/>
              </a:ext>
            </a:extLst>
          </p:cNvPr>
          <p:cNvSpPr>
            <a:spLocks/>
          </p:cNvSpPr>
          <p:nvPr/>
        </p:nvSpPr>
        <p:spPr bwMode="auto">
          <a:xfrm>
            <a:off x="7785100" y="3557588"/>
            <a:ext cx="144463" cy="131762"/>
          </a:xfrm>
          <a:custGeom>
            <a:avLst/>
            <a:gdLst>
              <a:gd name="T0" fmla="*/ 0 w 91"/>
              <a:gd name="T1" fmla="*/ 0 h 83"/>
              <a:gd name="T2" fmla="*/ 2147483647 w 91"/>
              <a:gd name="T3" fmla="*/ 2147483647 h 83"/>
              <a:gd name="T4" fmla="*/ 0 w 91"/>
              <a:gd name="T5" fmla="*/ 2147483647 h 83"/>
              <a:gd name="T6" fmla="*/ 0 w 91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3"/>
              <a:gd name="T14" fmla="*/ 91 w 91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3">
                <a:moveTo>
                  <a:pt x="0" y="0"/>
                </a:moveTo>
                <a:lnTo>
                  <a:pt x="91" y="41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46" name="未知">
            <a:extLst>
              <a:ext uri="{FF2B5EF4-FFF2-40B4-BE49-F238E27FC236}">
                <a16:creationId xmlns:a16="http://schemas.microsoft.com/office/drawing/2014/main" id="{2A5BC738-96A8-44A3-94F7-7F1EC51774B8}"/>
              </a:ext>
            </a:extLst>
          </p:cNvPr>
          <p:cNvSpPr>
            <a:spLocks/>
          </p:cNvSpPr>
          <p:nvPr/>
        </p:nvSpPr>
        <p:spPr bwMode="auto">
          <a:xfrm>
            <a:off x="5740400" y="4318000"/>
            <a:ext cx="1860550" cy="1588"/>
          </a:xfrm>
          <a:custGeom>
            <a:avLst/>
            <a:gdLst>
              <a:gd name="T0" fmla="*/ 0 w 1172"/>
              <a:gd name="T1" fmla="*/ 0 h 1587"/>
              <a:gd name="T2" fmla="*/ 2147483647 w 1172"/>
              <a:gd name="T3" fmla="*/ 0 h 1587"/>
              <a:gd name="T4" fmla="*/ 0 w 1172"/>
              <a:gd name="T5" fmla="*/ 0 h 1587"/>
              <a:gd name="T6" fmla="*/ 2147483647 w 117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7"/>
              <a:gd name="T14" fmla="*/ 1172 w 117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7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47" name="未知">
            <a:extLst>
              <a:ext uri="{FF2B5EF4-FFF2-40B4-BE49-F238E27FC236}">
                <a16:creationId xmlns:a16="http://schemas.microsoft.com/office/drawing/2014/main" id="{F09005C8-431F-44B0-A093-825A106912DB}"/>
              </a:ext>
            </a:extLst>
          </p:cNvPr>
          <p:cNvSpPr>
            <a:spLocks/>
          </p:cNvSpPr>
          <p:nvPr/>
        </p:nvSpPr>
        <p:spPr bwMode="auto">
          <a:xfrm>
            <a:off x="6999288" y="4252913"/>
            <a:ext cx="130175" cy="142875"/>
          </a:xfrm>
          <a:custGeom>
            <a:avLst/>
            <a:gdLst>
              <a:gd name="T0" fmla="*/ 0 w 82"/>
              <a:gd name="T1" fmla="*/ 0 h 90"/>
              <a:gd name="T2" fmla="*/ 2147483647 w 82"/>
              <a:gd name="T3" fmla="*/ 2147483647 h 90"/>
              <a:gd name="T4" fmla="*/ 0 w 82"/>
              <a:gd name="T5" fmla="*/ 2147483647 h 90"/>
              <a:gd name="T6" fmla="*/ 0 w 82"/>
              <a:gd name="T7" fmla="*/ 0 h 9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90"/>
              <a:gd name="T14" fmla="*/ 82 w 82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90">
                <a:moveTo>
                  <a:pt x="0" y="0"/>
                </a:moveTo>
                <a:lnTo>
                  <a:pt x="82" y="41"/>
                </a:lnTo>
                <a:lnTo>
                  <a:pt x="0" y="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48" name="未知">
            <a:extLst>
              <a:ext uri="{FF2B5EF4-FFF2-40B4-BE49-F238E27FC236}">
                <a16:creationId xmlns:a16="http://schemas.microsoft.com/office/drawing/2014/main" id="{2EEDD56F-97F6-404E-886A-084E10083994}"/>
              </a:ext>
            </a:extLst>
          </p:cNvPr>
          <p:cNvSpPr>
            <a:spLocks/>
          </p:cNvSpPr>
          <p:nvPr/>
        </p:nvSpPr>
        <p:spPr bwMode="auto">
          <a:xfrm>
            <a:off x="7600950" y="4318000"/>
            <a:ext cx="458788" cy="1588"/>
          </a:xfrm>
          <a:custGeom>
            <a:avLst/>
            <a:gdLst>
              <a:gd name="T0" fmla="*/ 0 w 289"/>
              <a:gd name="T1" fmla="*/ 0 h 1587"/>
              <a:gd name="T2" fmla="*/ 2147483647 w 289"/>
              <a:gd name="T3" fmla="*/ 0 h 1587"/>
              <a:gd name="T4" fmla="*/ 0 w 289"/>
              <a:gd name="T5" fmla="*/ 0 h 1587"/>
              <a:gd name="T6" fmla="*/ 2147483647 w 289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7"/>
              <a:gd name="T14" fmla="*/ 289 w 289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7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3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49" name="未知">
            <a:extLst>
              <a:ext uri="{FF2B5EF4-FFF2-40B4-BE49-F238E27FC236}">
                <a16:creationId xmlns:a16="http://schemas.microsoft.com/office/drawing/2014/main" id="{AE0151BB-5818-4B7E-AF8B-A636068A4415}"/>
              </a:ext>
            </a:extLst>
          </p:cNvPr>
          <p:cNvSpPr>
            <a:spLocks/>
          </p:cNvSpPr>
          <p:nvPr/>
        </p:nvSpPr>
        <p:spPr bwMode="auto">
          <a:xfrm>
            <a:off x="7785100" y="4252913"/>
            <a:ext cx="144463" cy="142875"/>
          </a:xfrm>
          <a:custGeom>
            <a:avLst/>
            <a:gdLst>
              <a:gd name="T0" fmla="*/ 0 w 91"/>
              <a:gd name="T1" fmla="*/ 0 h 90"/>
              <a:gd name="T2" fmla="*/ 2147483647 w 91"/>
              <a:gd name="T3" fmla="*/ 2147483647 h 90"/>
              <a:gd name="T4" fmla="*/ 0 w 91"/>
              <a:gd name="T5" fmla="*/ 2147483647 h 90"/>
              <a:gd name="T6" fmla="*/ 0 w 91"/>
              <a:gd name="T7" fmla="*/ 0 h 90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90"/>
              <a:gd name="T14" fmla="*/ 91 w 91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90">
                <a:moveTo>
                  <a:pt x="0" y="0"/>
                </a:moveTo>
                <a:lnTo>
                  <a:pt x="91" y="41"/>
                </a:lnTo>
                <a:lnTo>
                  <a:pt x="0" y="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50" name="未知">
            <a:extLst>
              <a:ext uri="{FF2B5EF4-FFF2-40B4-BE49-F238E27FC236}">
                <a16:creationId xmlns:a16="http://schemas.microsoft.com/office/drawing/2014/main" id="{C1D45DB4-722A-48C0-B7FD-42DEBF3D216B}"/>
              </a:ext>
            </a:extLst>
          </p:cNvPr>
          <p:cNvSpPr>
            <a:spLocks/>
          </p:cNvSpPr>
          <p:nvPr/>
        </p:nvSpPr>
        <p:spPr bwMode="auto">
          <a:xfrm>
            <a:off x="5740400" y="5026025"/>
            <a:ext cx="1860550" cy="1588"/>
          </a:xfrm>
          <a:custGeom>
            <a:avLst/>
            <a:gdLst>
              <a:gd name="T0" fmla="*/ 0 w 1172"/>
              <a:gd name="T1" fmla="*/ 0 h 1587"/>
              <a:gd name="T2" fmla="*/ 2147483647 w 1172"/>
              <a:gd name="T3" fmla="*/ 0 h 1587"/>
              <a:gd name="T4" fmla="*/ 0 w 1172"/>
              <a:gd name="T5" fmla="*/ 0 h 1587"/>
              <a:gd name="T6" fmla="*/ 2147483647 w 117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7"/>
              <a:gd name="T14" fmla="*/ 1172 w 117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7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51" name="未知">
            <a:extLst>
              <a:ext uri="{FF2B5EF4-FFF2-40B4-BE49-F238E27FC236}">
                <a16:creationId xmlns:a16="http://schemas.microsoft.com/office/drawing/2014/main" id="{EF57E393-CBE9-43BC-A7F6-FE7A2B6560C5}"/>
              </a:ext>
            </a:extLst>
          </p:cNvPr>
          <p:cNvSpPr>
            <a:spLocks/>
          </p:cNvSpPr>
          <p:nvPr/>
        </p:nvSpPr>
        <p:spPr bwMode="auto">
          <a:xfrm>
            <a:off x="6999288" y="4960938"/>
            <a:ext cx="130175" cy="130175"/>
          </a:xfrm>
          <a:custGeom>
            <a:avLst/>
            <a:gdLst>
              <a:gd name="T0" fmla="*/ 0 w 82"/>
              <a:gd name="T1" fmla="*/ 0 h 82"/>
              <a:gd name="T2" fmla="*/ 2147483647 w 82"/>
              <a:gd name="T3" fmla="*/ 2147483647 h 82"/>
              <a:gd name="T4" fmla="*/ 0 w 82"/>
              <a:gd name="T5" fmla="*/ 2147483647 h 82"/>
              <a:gd name="T6" fmla="*/ 0 w 82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2"/>
              <a:gd name="T14" fmla="*/ 82 w 82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2">
                <a:moveTo>
                  <a:pt x="0" y="0"/>
                </a:moveTo>
                <a:lnTo>
                  <a:pt x="82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52" name="未知">
            <a:extLst>
              <a:ext uri="{FF2B5EF4-FFF2-40B4-BE49-F238E27FC236}">
                <a16:creationId xmlns:a16="http://schemas.microsoft.com/office/drawing/2014/main" id="{7FE1B0B8-F3F6-4D36-9D5E-07CFBBF550C5}"/>
              </a:ext>
            </a:extLst>
          </p:cNvPr>
          <p:cNvSpPr>
            <a:spLocks/>
          </p:cNvSpPr>
          <p:nvPr/>
        </p:nvSpPr>
        <p:spPr bwMode="auto">
          <a:xfrm>
            <a:off x="7600950" y="5026025"/>
            <a:ext cx="458788" cy="1588"/>
          </a:xfrm>
          <a:custGeom>
            <a:avLst/>
            <a:gdLst>
              <a:gd name="T0" fmla="*/ 0 w 289"/>
              <a:gd name="T1" fmla="*/ 0 h 1587"/>
              <a:gd name="T2" fmla="*/ 2147483647 w 289"/>
              <a:gd name="T3" fmla="*/ 0 h 1587"/>
              <a:gd name="T4" fmla="*/ 0 w 289"/>
              <a:gd name="T5" fmla="*/ 0 h 1587"/>
              <a:gd name="T6" fmla="*/ 2147483647 w 289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7"/>
              <a:gd name="T14" fmla="*/ 289 w 289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7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3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53" name="未知">
            <a:extLst>
              <a:ext uri="{FF2B5EF4-FFF2-40B4-BE49-F238E27FC236}">
                <a16:creationId xmlns:a16="http://schemas.microsoft.com/office/drawing/2014/main" id="{0BA428CD-EF32-4653-B5C9-070805219760}"/>
              </a:ext>
            </a:extLst>
          </p:cNvPr>
          <p:cNvSpPr>
            <a:spLocks/>
          </p:cNvSpPr>
          <p:nvPr/>
        </p:nvSpPr>
        <p:spPr bwMode="auto">
          <a:xfrm>
            <a:off x="7785100" y="4960938"/>
            <a:ext cx="144463" cy="130175"/>
          </a:xfrm>
          <a:custGeom>
            <a:avLst/>
            <a:gdLst>
              <a:gd name="T0" fmla="*/ 0 w 91"/>
              <a:gd name="T1" fmla="*/ 0 h 82"/>
              <a:gd name="T2" fmla="*/ 2147483647 w 91"/>
              <a:gd name="T3" fmla="*/ 2147483647 h 82"/>
              <a:gd name="T4" fmla="*/ 0 w 91"/>
              <a:gd name="T5" fmla="*/ 2147483647 h 82"/>
              <a:gd name="T6" fmla="*/ 0 w 91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2"/>
              <a:gd name="T14" fmla="*/ 91 w 91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2">
                <a:moveTo>
                  <a:pt x="0" y="0"/>
                </a:moveTo>
                <a:lnTo>
                  <a:pt x="91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54" name="未知">
            <a:extLst>
              <a:ext uri="{FF2B5EF4-FFF2-40B4-BE49-F238E27FC236}">
                <a16:creationId xmlns:a16="http://schemas.microsoft.com/office/drawing/2014/main" id="{1ADFBDD2-D223-4AD6-865B-862F67E112DB}"/>
              </a:ext>
            </a:extLst>
          </p:cNvPr>
          <p:cNvSpPr>
            <a:spLocks/>
          </p:cNvSpPr>
          <p:nvPr/>
        </p:nvSpPr>
        <p:spPr bwMode="auto">
          <a:xfrm>
            <a:off x="5740400" y="5721350"/>
            <a:ext cx="1860550" cy="1588"/>
          </a:xfrm>
          <a:custGeom>
            <a:avLst/>
            <a:gdLst>
              <a:gd name="T0" fmla="*/ 0 w 1172"/>
              <a:gd name="T1" fmla="*/ 0 h 1587"/>
              <a:gd name="T2" fmla="*/ 2147483647 w 1172"/>
              <a:gd name="T3" fmla="*/ 0 h 1587"/>
              <a:gd name="T4" fmla="*/ 0 w 1172"/>
              <a:gd name="T5" fmla="*/ 0 h 1587"/>
              <a:gd name="T6" fmla="*/ 2147483647 w 117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7"/>
              <a:gd name="T14" fmla="*/ 1172 w 117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7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55" name="未知">
            <a:extLst>
              <a:ext uri="{FF2B5EF4-FFF2-40B4-BE49-F238E27FC236}">
                <a16:creationId xmlns:a16="http://schemas.microsoft.com/office/drawing/2014/main" id="{8199E7B5-4951-4C35-9A0D-28F81ABF8A11}"/>
              </a:ext>
            </a:extLst>
          </p:cNvPr>
          <p:cNvSpPr>
            <a:spLocks/>
          </p:cNvSpPr>
          <p:nvPr/>
        </p:nvSpPr>
        <p:spPr bwMode="auto">
          <a:xfrm>
            <a:off x="6999288" y="5654675"/>
            <a:ext cx="130175" cy="131763"/>
          </a:xfrm>
          <a:custGeom>
            <a:avLst/>
            <a:gdLst>
              <a:gd name="T0" fmla="*/ 0 w 82"/>
              <a:gd name="T1" fmla="*/ 0 h 83"/>
              <a:gd name="T2" fmla="*/ 2147483647 w 82"/>
              <a:gd name="T3" fmla="*/ 2147483647 h 83"/>
              <a:gd name="T4" fmla="*/ 0 w 82"/>
              <a:gd name="T5" fmla="*/ 2147483647 h 83"/>
              <a:gd name="T6" fmla="*/ 0 w 82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3"/>
              <a:gd name="T14" fmla="*/ 82 w 82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3">
                <a:moveTo>
                  <a:pt x="0" y="0"/>
                </a:moveTo>
                <a:lnTo>
                  <a:pt x="82" y="42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56" name="未知">
            <a:extLst>
              <a:ext uri="{FF2B5EF4-FFF2-40B4-BE49-F238E27FC236}">
                <a16:creationId xmlns:a16="http://schemas.microsoft.com/office/drawing/2014/main" id="{607A0B89-D6AA-441F-BF00-50988CC37653}"/>
              </a:ext>
            </a:extLst>
          </p:cNvPr>
          <p:cNvSpPr>
            <a:spLocks/>
          </p:cNvSpPr>
          <p:nvPr/>
        </p:nvSpPr>
        <p:spPr bwMode="auto">
          <a:xfrm>
            <a:off x="7600950" y="5721350"/>
            <a:ext cx="458788" cy="1588"/>
          </a:xfrm>
          <a:custGeom>
            <a:avLst/>
            <a:gdLst>
              <a:gd name="T0" fmla="*/ 0 w 289"/>
              <a:gd name="T1" fmla="*/ 0 h 1587"/>
              <a:gd name="T2" fmla="*/ 2147483647 w 289"/>
              <a:gd name="T3" fmla="*/ 0 h 1587"/>
              <a:gd name="T4" fmla="*/ 0 w 289"/>
              <a:gd name="T5" fmla="*/ 0 h 1587"/>
              <a:gd name="T6" fmla="*/ 2147483647 w 289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7"/>
              <a:gd name="T14" fmla="*/ 289 w 289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7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3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57" name="未知">
            <a:extLst>
              <a:ext uri="{FF2B5EF4-FFF2-40B4-BE49-F238E27FC236}">
                <a16:creationId xmlns:a16="http://schemas.microsoft.com/office/drawing/2014/main" id="{0F0BB3E1-588A-4738-8CED-2EC3DD0DC318}"/>
              </a:ext>
            </a:extLst>
          </p:cNvPr>
          <p:cNvSpPr>
            <a:spLocks/>
          </p:cNvSpPr>
          <p:nvPr/>
        </p:nvSpPr>
        <p:spPr bwMode="auto">
          <a:xfrm>
            <a:off x="7785100" y="5654675"/>
            <a:ext cx="144463" cy="131763"/>
          </a:xfrm>
          <a:custGeom>
            <a:avLst/>
            <a:gdLst>
              <a:gd name="T0" fmla="*/ 0 w 91"/>
              <a:gd name="T1" fmla="*/ 0 h 83"/>
              <a:gd name="T2" fmla="*/ 2147483647 w 91"/>
              <a:gd name="T3" fmla="*/ 2147483647 h 83"/>
              <a:gd name="T4" fmla="*/ 0 w 91"/>
              <a:gd name="T5" fmla="*/ 2147483647 h 83"/>
              <a:gd name="T6" fmla="*/ 0 w 91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3"/>
              <a:gd name="T14" fmla="*/ 91 w 91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3">
                <a:moveTo>
                  <a:pt x="0" y="0"/>
                </a:moveTo>
                <a:lnTo>
                  <a:pt x="91" y="42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58" name="未知">
            <a:extLst>
              <a:ext uri="{FF2B5EF4-FFF2-40B4-BE49-F238E27FC236}">
                <a16:creationId xmlns:a16="http://schemas.microsoft.com/office/drawing/2014/main" id="{70B1CF2D-62C7-4B9B-8886-ECE9E5D583AA}"/>
              </a:ext>
            </a:extLst>
          </p:cNvPr>
          <p:cNvSpPr>
            <a:spLocks/>
          </p:cNvSpPr>
          <p:nvPr/>
        </p:nvSpPr>
        <p:spPr bwMode="auto">
          <a:xfrm>
            <a:off x="5740400" y="6415088"/>
            <a:ext cx="1860550" cy="1587"/>
          </a:xfrm>
          <a:custGeom>
            <a:avLst/>
            <a:gdLst>
              <a:gd name="T0" fmla="*/ 0 w 1172"/>
              <a:gd name="T1" fmla="*/ 0 h 1588"/>
              <a:gd name="T2" fmla="*/ 2147483647 w 1172"/>
              <a:gd name="T3" fmla="*/ 0 h 1588"/>
              <a:gd name="T4" fmla="*/ 0 w 1172"/>
              <a:gd name="T5" fmla="*/ 0 h 1588"/>
              <a:gd name="T6" fmla="*/ 2147483647 w 1172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1588"/>
              <a:gd name="T14" fmla="*/ 1172 w 1172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1588">
                <a:moveTo>
                  <a:pt x="0" y="0"/>
                </a:moveTo>
                <a:lnTo>
                  <a:pt x="1172" y="0"/>
                </a:lnTo>
                <a:lnTo>
                  <a:pt x="0" y="0"/>
                </a:lnTo>
                <a:lnTo>
                  <a:pt x="801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59" name="未知">
            <a:extLst>
              <a:ext uri="{FF2B5EF4-FFF2-40B4-BE49-F238E27FC236}">
                <a16:creationId xmlns:a16="http://schemas.microsoft.com/office/drawing/2014/main" id="{79B45DE9-E926-437E-863E-F43C6AED4384}"/>
              </a:ext>
            </a:extLst>
          </p:cNvPr>
          <p:cNvSpPr>
            <a:spLocks/>
          </p:cNvSpPr>
          <p:nvPr/>
        </p:nvSpPr>
        <p:spPr bwMode="auto">
          <a:xfrm>
            <a:off x="6999288" y="6350000"/>
            <a:ext cx="130175" cy="130175"/>
          </a:xfrm>
          <a:custGeom>
            <a:avLst/>
            <a:gdLst>
              <a:gd name="T0" fmla="*/ 0 w 82"/>
              <a:gd name="T1" fmla="*/ 0 h 82"/>
              <a:gd name="T2" fmla="*/ 2147483647 w 82"/>
              <a:gd name="T3" fmla="*/ 2147483647 h 82"/>
              <a:gd name="T4" fmla="*/ 0 w 82"/>
              <a:gd name="T5" fmla="*/ 2147483647 h 82"/>
              <a:gd name="T6" fmla="*/ 0 w 82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82"/>
              <a:gd name="T14" fmla="*/ 82 w 82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82">
                <a:moveTo>
                  <a:pt x="0" y="0"/>
                </a:moveTo>
                <a:lnTo>
                  <a:pt x="82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60" name="未知">
            <a:extLst>
              <a:ext uri="{FF2B5EF4-FFF2-40B4-BE49-F238E27FC236}">
                <a16:creationId xmlns:a16="http://schemas.microsoft.com/office/drawing/2014/main" id="{B85FE1D6-48D2-4D1C-9BEA-CCA4923175FE}"/>
              </a:ext>
            </a:extLst>
          </p:cNvPr>
          <p:cNvSpPr>
            <a:spLocks/>
          </p:cNvSpPr>
          <p:nvPr/>
        </p:nvSpPr>
        <p:spPr bwMode="auto">
          <a:xfrm>
            <a:off x="7600950" y="6415088"/>
            <a:ext cx="458788" cy="1587"/>
          </a:xfrm>
          <a:custGeom>
            <a:avLst/>
            <a:gdLst>
              <a:gd name="T0" fmla="*/ 0 w 289"/>
              <a:gd name="T1" fmla="*/ 0 h 1588"/>
              <a:gd name="T2" fmla="*/ 2147483647 w 289"/>
              <a:gd name="T3" fmla="*/ 0 h 1588"/>
              <a:gd name="T4" fmla="*/ 0 w 289"/>
              <a:gd name="T5" fmla="*/ 0 h 1588"/>
              <a:gd name="T6" fmla="*/ 2147483647 w 289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1588"/>
              <a:gd name="T14" fmla="*/ 289 w 289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1588">
                <a:moveTo>
                  <a:pt x="0" y="0"/>
                </a:moveTo>
                <a:lnTo>
                  <a:pt x="289" y="0"/>
                </a:lnTo>
                <a:lnTo>
                  <a:pt x="0" y="0"/>
                </a:lnTo>
                <a:lnTo>
                  <a:pt x="133" y="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61" name="未知">
            <a:extLst>
              <a:ext uri="{FF2B5EF4-FFF2-40B4-BE49-F238E27FC236}">
                <a16:creationId xmlns:a16="http://schemas.microsoft.com/office/drawing/2014/main" id="{5C43E209-EB1E-4043-B6EC-05DA2F278A69}"/>
              </a:ext>
            </a:extLst>
          </p:cNvPr>
          <p:cNvSpPr>
            <a:spLocks/>
          </p:cNvSpPr>
          <p:nvPr/>
        </p:nvSpPr>
        <p:spPr bwMode="auto">
          <a:xfrm>
            <a:off x="7785100" y="6350000"/>
            <a:ext cx="144463" cy="130175"/>
          </a:xfrm>
          <a:custGeom>
            <a:avLst/>
            <a:gdLst>
              <a:gd name="T0" fmla="*/ 0 w 91"/>
              <a:gd name="T1" fmla="*/ 0 h 82"/>
              <a:gd name="T2" fmla="*/ 2147483647 w 91"/>
              <a:gd name="T3" fmla="*/ 2147483647 h 82"/>
              <a:gd name="T4" fmla="*/ 0 w 91"/>
              <a:gd name="T5" fmla="*/ 2147483647 h 82"/>
              <a:gd name="T6" fmla="*/ 0 w 91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82"/>
              <a:gd name="T14" fmla="*/ 91 w 91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82">
                <a:moveTo>
                  <a:pt x="0" y="0"/>
                </a:moveTo>
                <a:lnTo>
                  <a:pt x="91" y="41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62" name="未知">
            <a:extLst>
              <a:ext uri="{FF2B5EF4-FFF2-40B4-BE49-F238E27FC236}">
                <a16:creationId xmlns:a16="http://schemas.microsoft.com/office/drawing/2014/main" id="{11559070-F168-4CA1-AFB0-B37E05181911}"/>
              </a:ext>
            </a:extLst>
          </p:cNvPr>
          <p:cNvSpPr>
            <a:spLocks/>
          </p:cNvSpPr>
          <p:nvPr/>
        </p:nvSpPr>
        <p:spPr bwMode="auto">
          <a:xfrm>
            <a:off x="5740400" y="1538288"/>
            <a:ext cx="1860550" cy="695325"/>
          </a:xfrm>
          <a:custGeom>
            <a:avLst/>
            <a:gdLst>
              <a:gd name="T0" fmla="*/ 0 w 1172"/>
              <a:gd name="T1" fmla="*/ 0 h 438"/>
              <a:gd name="T2" fmla="*/ 2147483647 w 1172"/>
              <a:gd name="T3" fmla="*/ 2147483647 h 438"/>
              <a:gd name="T4" fmla="*/ 0 w 1172"/>
              <a:gd name="T5" fmla="*/ 0 h 438"/>
              <a:gd name="T6" fmla="*/ 2147483647 w 1172"/>
              <a:gd name="T7" fmla="*/ 2147483647 h 438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438"/>
              <a:gd name="T14" fmla="*/ 1172 w 1172"/>
              <a:gd name="T15" fmla="*/ 438 h 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438">
                <a:moveTo>
                  <a:pt x="0" y="0"/>
                </a:moveTo>
                <a:lnTo>
                  <a:pt x="1172" y="438"/>
                </a:lnTo>
                <a:lnTo>
                  <a:pt x="0" y="0"/>
                </a:lnTo>
                <a:lnTo>
                  <a:pt x="751" y="281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63" name="未知">
            <a:extLst>
              <a:ext uri="{FF2B5EF4-FFF2-40B4-BE49-F238E27FC236}">
                <a16:creationId xmlns:a16="http://schemas.microsoft.com/office/drawing/2014/main" id="{0F62C056-C401-40D1-84C6-C426DCDBBC04}"/>
              </a:ext>
            </a:extLst>
          </p:cNvPr>
          <p:cNvSpPr>
            <a:spLocks/>
          </p:cNvSpPr>
          <p:nvPr/>
        </p:nvSpPr>
        <p:spPr bwMode="auto">
          <a:xfrm>
            <a:off x="6894513" y="1919288"/>
            <a:ext cx="142875" cy="117475"/>
          </a:xfrm>
          <a:custGeom>
            <a:avLst/>
            <a:gdLst>
              <a:gd name="T0" fmla="*/ 2147483647 w 90"/>
              <a:gd name="T1" fmla="*/ 0 h 74"/>
              <a:gd name="T2" fmla="*/ 2147483647 w 90"/>
              <a:gd name="T3" fmla="*/ 2147483647 h 74"/>
              <a:gd name="T4" fmla="*/ 0 w 90"/>
              <a:gd name="T5" fmla="*/ 2147483647 h 74"/>
              <a:gd name="T6" fmla="*/ 2147483647 w 90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74"/>
              <a:gd name="T14" fmla="*/ 90 w 90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74">
                <a:moveTo>
                  <a:pt x="24" y="0"/>
                </a:moveTo>
                <a:lnTo>
                  <a:pt x="90" y="66"/>
                </a:lnTo>
                <a:lnTo>
                  <a:pt x="0" y="7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64" name="未知">
            <a:extLst>
              <a:ext uri="{FF2B5EF4-FFF2-40B4-BE49-F238E27FC236}">
                <a16:creationId xmlns:a16="http://schemas.microsoft.com/office/drawing/2014/main" id="{05AE0D69-1908-4A64-BFA6-7F74806D9414}"/>
              </a:ext>
            </a:extLst>
          </p:cNvPr>
          <p:cNvSpPr>
            <a:spLocks/>
          </p:cNvSpPr>
          <p:nvPr/>
        </p:nvSpPr>
        <p:spPr bwMode="auto">
          <a:xfrm>
            <a:off x="5740400" y="1538288"/>
            <a:ext cx="1860550" cy="695325"/>
          </a:xfrm>
          <a:custGeom>
            <a:avLst/>
            <a:gdLst>
              <a:gd name="T0" fmla="*/ 0 w 1172"/>
              <a:gd name="T1" fmla="*/ 2147483647 h 438"/>
              <a:gd name="T2" fmla="*/ 2147483647 w 1172"/>
              <a:gd name="T3" fmla="*/ 0 h 438"/>
              <a:gd name="T4" fmla="*/ 0 w 1172"/>
              <a:gd name="T5" fmla="*/ 2147483647 h 438"/>
              <a:gd name="T6" fmla="*/ 2147483647 w 1172"/>
              <a:gd name="T7" fmla="*/ 2147483647 h 438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438"/>
              <a:gd name="T14" fmla="*/ 1172 w 1172"/>
              <a:gd name="T15" fmla="*/ 438 h 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438">
                <a:moveTo>
                  <a:pt x="0" y="438"/>
                </a:moveTo>
                <a:lnTo>
                  <a:pt x="1172" y="0"/>
                </a:lnTo>
                <a:lnTo>
                  <a:pt x="0" y="438"/>
                </a:lnTo>
                <a:lnTo>
                  <a:pt x="751" y="157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65" name="未知">
            <a:extLst>
              <a:ext uri="{FF2B5EF4-FFF2-40B4-BE49-F238E27FC236}">
                <a16:creationId xmlns:a16="http://schemas.microsoft.com/office/drawing/2014/main" id="{FB9F5EE4-AE5F-48AB-AE04-85F3B4ED5CA6}"/>
              </a:ext>
            </a:extLst>
          </p:cNvPr>
          <p:cNvSpPr>
            <a:spLocks/>
          </p:cNvSpPr>
          <p:nvPr/>
        </p:nvSpPr>
        <p:spPr bwMode="auto">
          <a:xfrm>
            <a:off x="6894513" y="1735138"/>
            <a:ext cx="142875" cy="117475"/>
          </a:xfrm>
          <a:custGeom>
            <a:avLst/>
            <a:gdLst>
              <a:gd name="T0" fmla="*/ 0 w 90"/>
              <a:gd name="T1" fmla="*/ 0 h 74"/>
              <a:gd name="T2" fmla="*/ 2147483647 w 90"/>
              <a:gd name="T3" fmla="*/ 2147483647 h 74"/>
              <a:gd name="T4" fmla="*/ 2147483647 w 90"/>
              <a:gd name="T5" fmla="*/ 2147483647 h 74"/>
              <a:gd name="T6" fmla="*/ 0 w 90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74"/>
              <a:gd name="T14" fmla="*/ 90 w 90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74">
                <a:moveTo>
                  <a:pt x="0" y="0"/>
                </a:moveTo>
                <a:lnTo>
                  <a:pt x="90" y="8"/>
                </a:lnTo>
                <a:lnTo>
                  <a:pt x="24" y="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66" name="未知">
            <a:extLst>
              <a:ext uri="{FF2B5EF4-FFF2-40B4-BE49-F238E27FC236}">
                <a16:creationId xmlns:a16="http://schemas.microsoft.com/office/drawing/2014/main" id="{52A1B42B-4F3C-4AE4-940D-2B2204246689}"/>
              </a:ext>
            </a:extLst>
          </p:cNvPr>
          <p:cNvSpPr>
            <a:spLocks/>
          </p:cNvSpPr>
          <p:nvPr/>
        </p:nvSpPr>
        <p:spPr bwMode="auto">
          <a:xfrm>
            <a:off x="5740400" y="2928938"/>
            <a:ext cx="1860550" cy="693737"/>
          </a:xfrm>
          <a:custGeom>
            <a:avLst/>
            <a:gdLst>
              <a:gd name="T0" fmla="*/ 0 w 1172"/>
              <a:gd name="T1" fmla="*/ 0 h 437"/>
              <a:gd name="T2" fmla="*/ 2147483647 w 1172"/>
              <a:gd name="T3" fmla="*/ 2147483647 h 437"/>
              <a:gd name="T4" fmla="*/ 0 w 1172"/>
              <a:gd name="T5" fmla="*/ 0 h 437"/>
              <a:gd name="T6" fmla="*/ 2147483647 w 1172"/>
              <a:gd name="T7" fmla="*/ 2147483647 h 437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437"/>
              <a:gd name="T14" fmla="*/ 1172 w 1172"/>
              <a:gd name="T15" fmla="*/ 437 h 4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437">
                <a:moveTo>
                  <a:pt x="0" y="0"/>
                </a:moveTo>
                <a:lnTo>
                  <a:pt x="1172" y="437"/>
                </a:lnTo>
                <a:lnTo>
                  <a:pt x="0" y="0"/>
                </a:lnTo>
                <a:lnTo>
                  <a:pt x="751" y="28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67" name="未知">
            <a:extLst>
              <a:ext uri="{FF2B5EF4-FFF2-40B4-BE49-F238E27FC236}">
                <a16:creationId xmlns:a16="http://schemas.microsoft.com/office/drawing/2014/main" id="{8B0137C9-D58F-4A11-99FA-30FDBF69D44B}"/>
              </a:ext>
            </a:extLst>
          </p:cNvPr>
          <p:cNvSpPr>
            <a:spLocks/>
          </p:cNvSpPr>
          <p:nvPr/>
        </p:nvSpPr>
        <p:spPr bwMode="auto">
          <a:xfrm>
            <a:off x="6894513" y="3308350"/>
            <a:ext cx="142875" cy="131763"/>
          </a:xfrm>
          <a:custGeom>
            <a:avLst/>
            <a:gdLst>
              <a:gd name="T0" fmla="*/ 2147483647 w 90"/>
              <a:gd name="T1" fmla="*/ 0 h 83"/>
              <a:gd name="T2" fmla="*/ 2147483647 w 90"/>
              <a:gd name="T3" fmla="*/ 2147483647 h 83"/>
              <a:gd name="T4" fmla="*/ 0 w 90"/>
              <a:gd name="T5" fmla="*/ 2147483647 h 83"/>
              <a:gd name="T6" fmla="*/ 2147483647 w 90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83"/>
              <a:gd name="T14" fmla="*/ 90 w 90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83">
                <a:moveTo>
                  <a:pt x="24" y="0"/>
                </a:moveTo>
                <a:lnTo>
                  <a:pt x="90" y="66"/>
                </a:lnTo>
                <a:lnTo>
                  <a:pt x="0" y="83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68" name="未知">
            <a:extLst>
              <a:ext uri="{FF2B5EF4-FFF2-40B4-BE49-F238E27FC236}">
                <a16:creationId xmlns:a16="http://schemas.microsoft.com/office/drawing/2014/main" id="{EB0134F6-A434-461F-A1E7-414E83A8A9C8}"/>
              </a:ext>
            </a:extLst>
          </p:cNvPr>
          <p:cNvSpPr>
            <a:spLocks/>
          </p:cNvSpPr>
          <p:nvPr/>
        </p:nvSpPr>
        <p:spPr bwMode="auto">
          <a:xfrm>
            <a:off x="5740400" y="2928938"/>
            <a:ext cx="1860550" cy="693737"/>
          </a:xfrm>
          <a:custGeom>
            <a:avLst/>
            <a:gdLst>
              <a:gd name="T0" fmla="*/ 0 w 1172"/>
              <a:gd name="T1" fmla="*/ 2147483647 h 437"/>
              <a:gd name="T2" fmla="*/ 2147483647 w 1172"/>
              <a:gd name="T3" fmla="*/ 0 h 437"/>
              <a:gd name="T4" fmla="*/ 0 w 1172"/>
              <a:gd name="T5" fmla="*/ 2147483647 h 437"/>
              <a:gd name="T6" fmla="*/ 2147483647 w 1172"/>
              <a:gd name="T7" fmla="*/ 2147483647 h 437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437"/>
              <a:gd name="T14" fmla="*/ 1172 w 1172"/>
              <a:gd name="T15" fmla="*/ 437 h 4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437">
                <a:moveTo>
                  <a:pt x="0" y="437"/>
                </a:moveTo>
                <a:lnTo>
                  <a:pt x="1172" y="0"/>
                </a:lnTo>
                <a:lnTo>
                  <a:pt x="0" y="437"/>
                </a:lnTo>
                <a:lnTo>
                  <a:pt x="751" y="156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69" name="未知">
            <a:extLst>
              <a:ext uri="{FF2B5EF4-FFF2-40B4-BE49-F238E27FC236}">
                <a16:creationId xmlns:a16="http://schemas.microsoft.com/office/drawing/2014/main" id="{A4AD978C-B2B5-4538-9EB8-E6B45F5EA950}"/>
              </a:ext>
            </a:extLst>
          </p:cNvPr>
          <p:cNvSpPr>
            <a:spLocks/>
          </p:cNvSpPr>
          <p:nvPr/>
        </p:nvSpPr>
        <p:spPr bwMode="auto">
          <a:xfrm>
            <a:off x="6894513" y="3124200"/>
            <a:ext cx="142875" cy="119063"/>
          </a:xfrm>
          <a:custGeom>
            <a:avLst/>
            <a:gdLst>
              <a:gd name="T0" fmla="*/ 0 w 90"/>
              <a:gd name="T1" fmla="*/ 0 h 75"/>
              <a:gd name="T2" fmla="*/ 2147483647 w 90"/>
              <a:gd name="T3" fmla="*/ 2147483647 h 75"/>
              <a:gd name="T4" fmla="*/ 2147483647 w 90"/>
              <a:gd name="T5" fmla="*/ 2147483647 h 75"/>
              <a:gd name="T6" fmla="*/ 0 w 90"/>
              <a:gd name="T7" fmla="*/ 0 h 75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75"/>
              <a:gd name="T14" fmla="*/ 90 w 90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75">
                <a:moveTo>
                  <a:pt x="0" y="0"/>
                </a:moveTo>
                <a:lnTo>
                  <a:pt x="90" y="9"/>
                </a:lnTo>
                <a:lnTo>
                  <a:pt x="24" y="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70" name="未知">
            <a:extLst>
              <a:ext uri="{FF2B5EF4-FFF2-40B4-BE49-F238E27FC236}">
                <a16:creationId xmlns:a16="http://schemas.microsoft.com/office/drawing/2014/main" id="{643E4386-943D-4E7F-9B45-09B2C8399D35}"/>
              </a:ext>
            </a:extLst>
          </p:cNvPr>
          <p:cNvSpPr>
            <a:spLocks/>
          </p:cNvSpPr>
          <p:nvPr/>
        </p:nvSpPr>
        <p:spPr bwMode="auto">
          <a:xfrm>
            <a:off x="5740400" y="4318000"/>
            <a:ext cx="1860550" cy="708025"/>
          </a:xfrm>
          <a:custGeom>
            <a:avLst/>
            <a:gdLst>
              <a:gd name="T0" fmla="*/ 0 w 1172"/>
              <a:gd name="T1" fmla="*/ 0 h 446"/>
              <a:gd name="T2" fmla="*/ 2147483647 w 1172"/>
              <a:gd name="T3" fmla="*/ 2147483647 h 446"/>
              <a:gd name="T4" fmla="*/ 0 w 1172"/>
              <a:gd name="T5" fmla="*/ 0 h 446"/>
              <a:gd name="T6" fmla="*/ 2147483647 w 1172"/>
              <a:gd name="T7" fmla="*/ 2147483647 h 446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446"/>
              <a:gd name="T14" fmla="*/ 1172 w 1172"/>
              <a:gd name="T15" fmla="*/ 446 h 4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446">
                <a:moveTo>
                  <a:pt x="0" y="0"/>
                </a:moveTo>
                <a:lnTo>
                  <a:pt x="1172" y="446"/>
                </a:lnTo>
                <a:lnTo>
                  <a:pt x="0" y="0"/>
                </a:lnTo>
                <a:lnTo>
                  <a:pt x="751" y="289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71" name="未知">
            <a:extLst>
              <a:ext uri="{FF2B5EF4-FFF2-40B4-BE49-F238E27FC236}">
                <a16:creationId xmlns:a16="http://schemas.microsoft.com/office/drawing/2014/main" id="{E1818313-C4E7-41DA-AC14-FE4073F81B9C}"/>
              </a:ext>
            </a:extLst>
          </p:cNvPr>
          <p:cNvSpPr>
            <a:spLocks/>
          </p:cNvSpPr>
          <p:nvPr/>
        </p:nvSpPr>
        <p:spPr bwMode="auto">
          <a:xfrm>
            <a:off x="6894513" y="4697413"/>
            <a:ext cx="142875" cy="131762"/>
          </a:xfrm>
          <a:custGeom>
            <a:avLst/>
            <a:gdLst>
              <a:gd name="T0" fmla="*/ 2147483647 w 90"/>
              <a:gd name="T1" fmla="*/ 0 h 83"/>
              <a:gd name="T2" fmla="*/ 2147483647 w 90"/>
              <a:gd name="T3" fmla="*/ 2147483647 h 83"/>
              <a:gd name="T4" fmla="*/ 0 w 90"/>
              <a:gd name="T5" fmla="*/ 2147483647 h 83"/>
              <a:gd name="T6" fmla="*/ 2147483647 w 90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83"/>
              <a:gd name="T14" fmla="*/ 90 w 90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83">
                <a:moveTo>
                  <a:pt x="24" y="0"/>
                </a:moveTo>
                <a:lnTo>
                  <a:pt x="90" y="75"/>
                </a:lnTo>
                <a:lnTo>
                  <a:pt x="0" y="83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72" name="未知">
            <a:extLst>
              <a:ext uri="{FF2B5EF4-FFF2-40B4-BE49-F238E27FC236}">
                <a16:creationId xmlns:a16="http://schemas.microsoft.com/office/drawing/2014/main" id="{B6215BA9-D4BA-4289-A5DA-3A89DF42FF7E}"/>
              </a:ext>
            </a:extLst>
          </p:cNvPr>
          <p:cNvSpPr>
            <a:spLocks/>
          </p:cNvSpPr>
          <p:nvPr/>
        </p:nvSpPr>
        <p:spPr bwMode="auto">
          <a:xfrm>
            <a:off x="5740400" y="4318000"/>
            <a:ext cx="1860550" cy="708025"/>
          </a:xfrm>
          <a:custGeom>
            <a:avLst/>
            <a:gdLst>
              <a:gd name="T0" fmla="*/ 0 w 1172"/>
              <a:gd name="T1" fmla="*/ 2147483647 h 446"/>
              <a:gd name="T2" fmla="*/ 2147483647 w 1172"/>
              <a:gd name="T3" fmla="*/ 0 h 446"/>
              <a:gd name="T4" fmla="*/ 0 w 1172"/>
              <a:gd name="T5" fmla="*/ 2147483647 h 446"/>
              <a:gd name="T6" fmla="*/ 2147483647 w 1172"/>
              <a:gd name="T7" fmla="*/ 2147483647 h 446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446"/>
              <a:gd name="T14" fmla="*/ 1172 w 1172"/>
              <a:gd name="T15" fmla="*/ 446 h 4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446">
                <a:moveTo>
                  <a:pt x="0" y="446"/>
                </a:moveTo>
                <a:lnTo>
                  <a:pt x="1172" y="0"/>
                </a:lnTo>
                <a:lnTo>
                  <a:pt x="0" y="446"/>
                </a:lnTo>
                <a:lnTo>
                  <a:pt x="751" y="165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73" name="未知">
            <a:extLst>
              <a:ext uri="{FF2B5EF4-FFF2-40B4-BE49-F238E27FC236}">
                <a16:creationId xmlns:a16="http://schemas.microsoft.com/office/drawing/2014/main" id="{5D29EC9E-BF07-4556-81F9-A40509E52255}"/>
              </a:ext>
            </a:extLst>
          </p:cNvPr>
          <p:cNvSpPr>
            <a:spLocks/>
          </p:cNvSpPr>
          <p:nvPr/>
        </p:nvSpPr>
        <p:spPr bwMode="auto">
          <a:xfrm>
            <a:off x="6894513" y="4514850"/>
            <a:ext cx="142875" cy="130175"/>
          </a:xfrm>
          <a:custGeom>
            <a:avLst/>
            <a:gdLst>
              <a:gd name="T0" fmla="*/ 0 w 90"/>
              <a:gd name="T1" fmla="*/ 0 h 82"/>
              <a:gd name="T2" fmla="*/ 2147483647 w 90"/>
              <a:gd name="T3" fmla="*/ 2147483647 h 82"/>
              <a:gd name="T4" fmla="*/ 2147483647 w 90"/>
              <a:gd name="T5" fmla="*/ 2147483647 h 82"/>
              <a:gd name="T6" fmla="*/ 0 w 90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82"/>
              <a:gd name="T14" fmla="*/ 90 w 90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82">
                <a:moveTo>
                  <a:pt x="0" y="0"/>
                </a:moveTo>
                <a:lnTo>
                  <a:pt x="90" y="8"/>
                </a:lnTo>
                <a:lnTo>
                  <a:pt x="24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74" name="未知">
            <a:extLst>
              <a:ext uri="{FF2B5EF4-FFF2-40B4-BE49-F238E27FC236}">
                <a16:creationId xmlns:a16="http://schemas.microsoft.com/office/drawing/2014/main" id="{CBA66352-4F30-4C44-8DBC-F50BE419A604}"/>
              </a:ext>
            </a:extLst>
          </p:cNvPr>
          <p:cNvSpPr>
            <a:spLocks/>
          </p:cNvSpPr>
          <p:nvPr/>
        </p:nvSpPr>
        <p:spPr bwMode="auto">
          <a:xfrm>
            <a:off x="5740400" y="5721350"/>
            <a:ext cx="1860550" cy="693738"/>
          </a:xfrm>
          <a:custGeom>
            <a:avLst/>
            <a:gdLst>
              <a:gd name="T0" fmla="*/ 0 w 1172"/>
              <a:gd name="T1" fmla="*/ 0 h 437"/>
              <a:gd name="T2" fmla="*/ 2147483647 w 1172"/>
              <a:gd name="T3" fmla="*/ 2147483647 h 437"/>
              <a:gd name="T4" fmla="*/ 0 w 1172"/>
              <a:gd name="T5" fmla="*/ 0 h 437"/>
              <a:gd name="T6" fmla="*/ 2147483647 w 1172"/>
              <a:gd name="T7" fmla="*/ 2147483647 h 437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437"/>
              <a:gd name="T14" fmla="*/ 1172 w 1172"/>
              <a:gd name="T15" fmla="*/ 437 h 4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437">
                <a:moveTo>
                  <a:pt x="0" y="0"/>
                </a:moveTo>
                <a:lnTo>
                  <a:pt x="1172" y="437"/>
                </a:lnTo>
                <a:lnTo>
                  <a:pt x="0" y="0"/>
                </a:lnTo>
                <a:lnTo>
                  <a:pt x="751" y="280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75" name="未知">
            <a:extLst>
              <a:ext uri="{FF2B5EF4-FFF2-40B4-BE49-F238E27FC236}">
                <a16:creationId xmlns:a16="http://schemas.microsoft.com/office/drawing/2014/main" id="{57A3B113-D369-4021-92E9-C797AF2061B5}"/>
              </a:ext>
            </a:extLst>
          </p:cNvPr>
          <p:cNvSpPr>
            <a:spLocks/>
          </p:cNvSpPr>
          <p:nvPr/>
        </p:nvSpPr>
        <p:spPr bwMode="auto">
          <a:xfrm>
            <a:off x="6894513" y="6100763"/>
            <a:ext cx="142875" cy="117475"/>
          </a:xfrm>
          <a:custGeom>
            <a:avLst/>
            <a:gdLst>
              <a:gd name="T0" fmla="*/ 2147483647 w 90"/>
              <a:gd name="T1" fmla="*/ 0 h 74"/>
              <a:gd name="T2" fmla="*/ 2147483647 w 90"/>
              <a:gd name="T3" fmla="*/ 2147483647 h 74"/>
              <a:gd name="T4" fmla="*/ 0 w 90"/>
              <a:gd name="T5" fmla="*/ 2147483647 h 74"/>
              <a:gd name="T6" fmla="*/ 2147483647 w 90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74"/>
              <a:gd name="T14" fmla="*/ 90 w 90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74">
                <a:moveTo>
                  <a:pt x="24" y="0"/>
                </a:moveTo>
                <a:lnTo>
                  <a:pt x="90" y="66"/>
                </a:lnTo>
                <a:lnTo>
                  <a:pt x="0" y="7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76" name="未知">
            <a:extLst>
              <a:ext uri="{FF2B5EF4-FFF2-40B4-BE49-F238E27FC236}">
                <a16:creationId xmlns:a16="http://schemas.microsoft.com/office/drawing/2014/main" id="{8C2FE822-F5A9-424D-9D1B-ECC0CD7994F9}"/>
              </a:ext>
            </a:extLst>
          </p:cNvPr>
          <p:cNvSpPr>
            <a:spLocks/>
          </p:cNvSpPr>
          <p:nvPr/>
        </p:nvSpPr>
        <p:spPr bwMode="auto">
          <a:xfrm>
            <a:off x="5740400" y="5721350"/>
            <a:ext cx="1860550" cy="693738"/>
          </a:xfrm>
          <a:custGeom>
            <a:avLst/>
            <a:gdLst>
              <a:gd name="T0" fmla="*/ 0 w 1172"/>
              <a:gd name="T1" fmla="*/ 2147483647 h 437"/>
              <a:gd name="T2" fmla="*/ 2147483647 w 1172"/>
              <a:gd name="T3" fmla="*/ 0 h 437"/>
              <a:gd name="T4" fmla="*/ 0 w 1172"/>
              <a:gd name="T5" fmla="*/ 2147483647 h 437"/>
              <a:gd name="T6" fmla="*/ 2147483647 w 1172"/>
              <a:gd name="T7" fmla="*/ 2147483647 h 437"/>
              <a:gd name="T8" fmla="*/ 0 60000 65536"/>
              <a:gd name="T9" fmla="*/ 0 60000 65536"/>
              <a:gd name="T10" fmla="*/ 0 60000 65536"/>
              <a:gd name="T11" fmla="*/ 0 60000 65536"/>
              <a:gd name="T12" fmla="*/ 0 w 1172"/>
              <a:gd name="T13" fmla="*/ 0 h 437"/>
              <a:gd name="T14" fmla="*/ 1172 w 1172"/>
              <a:gd name="T15" fmla="*/ 437 h 4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" h="437">
                <a:moveTo>
                  <a:pt x="0" y="437"/>
                </a:moveTo>
                <a:lnTo>
                  <a:pt x="1172" y="0"/>
                </a:lnTo>
                <a:lnTo>
                  <a:pt x="0" y="437"/>
                </a:lnTo>
                <a:lnTo>
                  <a:pt x="751" y="156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77" name="未知">
            <a:extLst>
              <a:ext uri="{FF2B5EF4-FFF2-40B4-BE49-F238E27FC236}">
                <a16:creationId xmlns:a16="http://schemas.microsoft.com/office/drawing/2014/main" id="{A39EB8E1-63F4-4DDA-B78B-3AA9FA11798F}"/>
              </a:ext>
            </a:extLst>
          </p:cNvPr>
          <p:cNvSpPr>
            <a:spLocks/>
          </p:cNvSpPr>
          <p:nvPr/>
        </p:nvSpPr>
        <p:spPr bwMode="auto">
          <a:xfrm>
            <a:off x="6894513" y="5916613"/>
            <a:ext cx="142875" cy="119062"/>
          </a:xfrm>
          <a:custGeom>
            <a:avLst/>
            <a:gdLst>
              <a:gd name="T0" fmla="*/ 0 w 90"/>
              <a:gd name="T1" fmla="*/ 0 h 75"/>
              <a:gd name="T2" fmla="*/ 2147483647 w 90"/>
              <a:gd name="T3" fmla="*/ 2147483647 h 75"/>
              <a:gd name="T4" fmla="*/ 2147483647 w 90"/>
              <a:gd name="T5" fmla="*/ 2147483647 h 75"/>
              <a:gd name="T6" fmla="*/ 0 w 90"/>
              <a:gd name="T7" fmla="*/ 0 h 75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75"/>
              <a:gd name="T14" fmla="*/ 90 w 90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75">
                <a:moveTo>
                  <a:pt x="0" y="0"/>
                </a:moveTo>
                <a:lnTo>
                  <a:pt x="90" y="9"/>
                </a:lnTo>
                <a:lnTo>
                  <a:pt x="24" y="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38078" name="Rectangle 190">
            <a:extLst>
              <a:ext uri="{FF2B5EF4-FFF2-40B4-BE49-F238E27FC236}">
                <a16:creationId xmlns:a16="http://schemas.microsoft.com/office/drawing/2014/main" id="{A929D5C6-548E-416F-A5EB-665929F9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1773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600" b="1">
                <a:latin typeface="+mj-lt"/>
              </a:rPr>
              <a:t>0</a:t>
            </a:r>
            <a:endParaRPr lang="zh-CN" altLang="en-US" b="1">
              <a:latin typeface="+mj-lt"/>
            </a:endParaRPr>
          </a:p>
        </p:txBody>
      </p:sp>
      <p:sp>
        <p:nvSpPr>
          <p:cNvPr id="38079" name="Rectangle 191">
            <a:extLst>
              <a:ext uri="{FF2B5EF4-FFF2-40B4-BE49-F238E27FC236}">
                <a16:creationId xmlns:a16="http://schemas.microsoft.com/office/drawing/2014/main" id="{32618478-DC78-4DB3-A810-D3F431AE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2009775"/>
            <a:ext cx="1158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8080" name="Rectangle 192">
            <a:extLst>
              <a:ext uri="{FF2B5EF4-FFF2-40B4-BE49-F238E27FC236}">
                <a16:creationId xmlns:a16="http://schemas.microsoft.com/office/drawing/2014/main" id="{C11B0DAA-3B15-449C-A1E6-CAB05213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800225"/>
            <a:ext cx="3079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700" b="1" i="1">
                <a:latin typeface="+mj-lt"/>
              </a:rPr>
              <a:t>W</a:t>
            </a:r>
            <a:endParaRPr lang="en-US" altLang="zh-CN" b="1">
              <a:latin typeface="+mj-lt"/>
            </a:endParaRPr>
          </a:p>
        </p:txBody>
      </p:sp>
      <p:sp>
        <p:nvSpPr>
          <p:cNvPr id="38081" name="Rectangle 193">
            <a:extLst>
              <a:ext uri="{FF2B5EF4-FFF2-40B4-BE49-F238E27FC236}">
                <a16:creationId xmlns:a16="http://schemas.microsoft.com/office/drawing/2014/main" id="{5C7F0824-3764-4E05-822C-03F63E54E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31607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600" b="1">
                <a:latin typeface="+mj-lt"/>
              </a:rPr>
              <a:t>0</a:t>
            </a:r>
            <a:endParaRPr lang="zh-CN" altLang="en-US" b="1">
              <a:latin typeface="+mj-lt"/>
            </a:endParaRPr>
          </a:p>
        </p:txBody>
      </p:sp>
      <p:sp>
        <p:nvSpPr>
          <p:cNvPr id="38082" name="Rectangle 194">
            <a:extLst>
              <a:ext uri="{FF2B5EF4-FFF2-40B4-BE49-F238E27FC236}">
                <a16:creationId xmlns:a16="http://schemas.microsoft.com/office/drawing/2014/main" id="{2258E05D-E2A5-4D71-A324-CAD86F371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3397250"/>
            <a:ext cx="1158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8083" name="Rectangle 195">
            <a:extLst>
              <a:ext uri="{FF2B5EF4-FFF2-40B4-BE49-F238E27FC236}">
                <a16:creationId xmlns:a16="http://schemas.microsoft.com/office/drawing/2014/main" id="{32B1B3BD-D8B1-4E6F-9A69-E98E5497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187700"/>
            <a:ext cx="3079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700" b="1" i="1" dirty="0">
                <a:latin typeface="+mj-lt"/>
              </a:rPr>
              <a:t>W</a:t>
            </a:r>
            <a:endParaRPr lang="en-US" altLang="zh-CN" b="1" dirty="0">
              <a:latin typeface="+mj-lt"/>
            </a:endParaRPr>
          </a:p>
        </p:txBody>
      </p:sp>
      <p:sp>
        <p:nvSpPr>
          <p:cNvPr id="38084" name="Rectangle 196">
            <a:extLst>
              <a:ext uri="{FF2B5EF4-FFF2-40B4-BE49-F238E27FC236}">
                <a16:creationId xmlns:a16="http://schemas.microsoft.com/office/drawing/2014/main" id="{D0D5F2C0-7B97-4608-8ACB-138B04FE8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45545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600" b="1">
                <a:latin typeface="+mj-lt"/>
              </a:rPr>
              <a:t>0</a:t>
            </a:r>
            <a:endParaRPr lang="zh-CN" altLang="en-US" b="1">
              <a:latin typeface="+mj-lt"/>
            </a:endParaRPr>
          </a:p>
        </p:txBody>
      </p:sp>
      <p:sp>
        <p:nvSpPr>
          <p:cNvPr id="38085" name="Rectangle 197">
            <a:extLst>
              <a:ext uri="{FF2B5EF4-FFF2-40B4-BE49-F238E27FC236}">
                <a16:creationId xmlns:a16="http://schemas.microsoft.com/office/drawing/2014/main" id="{C734A292-6083-438E-8279-0525386FE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4797425"/>
            <a:ext cx="1158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8086" name="Rectangle 198">
            <a:extLst>
              <a:ext uri="{FF2B5EF4-FFF2-40B4-BE49-F238E27FC236}">
                <a16:creationId xmlns:a16="http://schemas.microsoft.com/office/drawing/2014/main" id="{157672D6-C486-49E4-B350-C45C3742B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581525"/>
            <a:ext cx="3079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700" b="1" i="1">
                <a:latin typeface="+mj-lt"/>
              </a:rPr>
              <a:t>W</a:t>
            </a:r>
            <a:endParaRPr lang="en-US" altLang="zh-CN" b="1">
              <a:latin typeface="+mj-lt"/>
            </a:endParaRPr>
          </a:p>
        </p:txBody>
      </p:sp>
      <p:sp>
        <p:nvSpPr>
          <p:cNvPr id="38087" name="Rectangle 199">
            <a:extLst>
              <a:ext uri="{FF2B5EF4-FFF2-40B4-BE49-F238E27FC236}">
                <a16:creationId xmlns:a16="http://schemas.microsoft.com/office/drawing/2014/main" id="{B2376C98-ACE4-40CD-B012-6F9813E6A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59436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600" b="1">
                <a:latin typeface="+mj-lt"/>
              </a:rPr>
              <a:t>0</a:t>
            </a:r>
            <a:endParaRPr lang="zh-CN" altLang="en-US" b="1">
              <a:latin typeface="+mj-lt"/>
            </a:endParaRPr>
          </a:p>
        </p:txBody>
      </p:sp>
      <p:sp>
        <p:nvSpPr>
          <p:cNvPr id="38088" name="Rectangle 200">
            <a:extLst>
              <a:ext uri="{FF2B5EF4-FFF2-40B4-BE49-F238E27FC236}">
                <a16:creationId xmlns:a16="http://schemas.microsoft.com/office/drawing/2014/main" id="{283D9CA3-0D04-49B7-A896-5DFB1478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6186488"/>
            <a:ext cx="1158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8089" name="Rectangle 201">
            <a:extLst>
              <a:ext uri="{FF2B5EF4-FFF2-40B4-BE49-F238E27FC236}">
                <a16:creationId xmlns:a16="http://schemas.microsoft.com/office/drawing/2014/main" id="{5CDF12D1-FB24-453E-A50E-3F99F717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970588"/>
            <a:ext cx="3079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700" b="1" i="1">
                <a:latin typeface="+mj-lt"/>
              </a:rPr>
              <a:t>W</a:t>
            </a:r>
            <a:endParaRPr lang="en-US" altLang="zh-CN" b="1">
              <a:latin typeface="+mj-lt"/>
            </a:endParaRPr>
          </a:p>
        </p:txBody>
      </p:sp>
      <p:sp>
        <p:nvSpPr>
          <p:cNvPr id="38090" name="Rectangle 202">
            <a:extLst>
              <a:ext uri="{FF2B5EF4-FFF2-40B4-BE49-F238E27FC236}">
                <a16:creationId xmlns:a16="http://schemas.microsoft.com/office/drawing/2014/main" id="{8543495D-2362-44A3-A416-70367CE9E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025" y="2211388"/>
            <a:ext cx="2238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100" b="1">
                <a:latin typeface="+mj-lt"/>
              </a:rPr>
              <a:t>-1</a:t>
            </a:r>
            <a:endParaRPr lang="zh-CN" altLang="en-US" b="1">
              <a:latin typeface="+mj-lt"/>
            </a:endParaRPr>
          </a:p>
        </p:txBody>
      </p:sp>
      <p:sp>
        <p:nvSpPr>
          <p:cNvPr id="38091" name="Rectangle 203">
            <a:extLst>
              <a:ext uri="{FF2B5EF4-FFF2-40B4-BE49-F238E27FC236}">
                <a16:creationId xmlns:a16="http://schemas.microsoft.com/office/drawing/2014/main" id="{FD3C468B-1D7E-4059-A77A-369FCE596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3590925"/>
            <a:ext cx="2238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100" b="1">
                <a:latin typeface="+mj-lt"/>
              </a:rPr>
              <a:t>-1</a:t>
            </a:r>
            <a:endParaRPr lang="zh-CN" altLang="en-US" b="1">
              <a:latin typeface="+mj-lt"/>
            </a:endParaRPr>
          </a:p>
        </p:txBody>
      </p:sp>
      <p:sp>
        <p:nvSpPr>
          <p:cNvPr id="38092" name="Rectangle 204">
            <a:extLst>
              <a:ext uri="{FF2B5EF4-FFF2-40B4-BE49-F238E27FC236}">
                <a16:creationId xmlns:a16="http://schemas.microsoft.com/office/drawing/2014/main" id="{A5FD889C-0A13-4620-8C49-F8FA61CEE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4991100"/>
            <a:ext cx="2238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100" b="1">
                <a:latin typeface="+mj-lt"/>
              </a:rPr>
              <a:t>-1</a:t>
            </a:r>
            <a:endParaRPr lang="zh-CN" altLang="en-US" b="1">
              <a:latin typeface="+mj-lt"/>
            </a:endParaRPr>
          </a:p>
        </p:txBody>
      </p:sp>
      <p:sp>
        <p:nvSpPr>
          <p:cNvPr id="38093" name="Rectangle 205">
            <a:extLst>
              <a:ext uri="{FF2B5EF4-FFF2-40B4-BE49-F238E27FC236}">
                <a16:creationId xmlns:a16="http://schemas.microsoft.com/office/drawing/2014/main" id="{044323AC-9A64-4CA4-B0F7-25B101531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6378575"/>
            <a:ext cx="22383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100" b="1">
                <a:latin typeface="+mj-lt"/>
              </a:rPr>
              <a:t>-1</a:t>
            </a:r>
            <a:endParaRPr lang="zh-CN" altLang="en-US" b="1">
              <a:latin typeface="+mj-lt"/>
            </a:endParaRPr>
          </a:p>
        </p:txBody>
      </p:sp>
      <p:sp>
        <p:nvSpPr>
          <p:cNvPr id="38094" name="Rectangle 206">
            <a:extLst>
              <a:ext uri="{FF2B5EF4-FFF2-40B4-BE49-F238E27FC236}">
                <a16:creationId xmlns:a16="http://schemas.microsoft.com/office/drawing/2014/main" id="{9CD6F7F5-C4B1-4828-AF74-917DC6FCD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901950"/>
            <a:ext cx="22383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100" b="1">
                <a:latin typeface="+mj-lt"/>
              </a:rPr>
              <a:t>-1</a:t>
            </a:r>
            <a:endParaRPr lang="zh-CN" altLang="en-US" b="1">
              <a:latin typeface="+mj-lt"/>
            </a:endParaRPr>
          </a:p>
        </p:txBody>
      </p:sp>
      <p:sp>
        <p:nvSpPr>
          <p:cNvPr id="38095" name="Rectangle 207">
            <a:extLst>
              <a:ext uri="{FF2B5EF4-FFF2-40B4-BE49-F238E27FC236}">
                <a16:creationId xmlns:a16="http://schemas.microsoft.com/office/drawing/2014/main" id="{3B726C29-A7D7-4350-813A-3E22B4176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3586163"/>
            <a:ext cx="22383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100" b="1">
                <a:latin typeface="+mj-lt"/>
              </a:rPr>
              <a:t>-1</a:t>
            </a:r>
            <a:endParaRPr lang="zh-CN" altLang="en-US" b="1">
              <a:latin typeface="+mj-lt"/>
            </a:endParaRPr>
          </a:p>
        </p:txBody>
      </p:sp>
      <p:sp>
        <p:nvSpPr>
          <p:cNvPr id="38096" name="Rectangle 208">
            <a:extLst>
              <a:ext uri="{FF2B5EF4-FFF2-40B4-BE49-F238E27FC236}">
                <a16:creationId xmlns:a16="http://schemas.microsoft.com/office/drawing/2014/main" id="{758F9655-3B2E-486A-9B54-216DC40C9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5694363"/>
            <a:ext cx="22383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100" b="1">
                <a:latin typeface="+mj-lt"/>
              </a:rPr>
              <a:t>-1</a:t>
            </a:r>
            <a:endParaRPr lang="zh-CN" altLang="en-US" b="1">
              <a:latin typeface="+mj-lt"/>
            </a:endParaRPr>
          </a:p>
        </p:txBody>
      </p:sp>
      <p:sp>
        <p:nvSpPr>
          <p:cNvPr id="38097" name="Rectangle 209">
            <a:extLst>
              <a:ext uri="{FF2B5EF4-FFF2-40B4-BE49-F238E27FC236}">
                <a16:creationId xmlns:a16="http://schemas.microsoft.com/office/drawing/2014/main" id="{20C2DBF7-7DC4-4861-AF35-936E61FE4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6402388"/>
            <a:ext cx="22383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100" b="1">
                <a:latin typeface="+mj-lt"/>
              </a:rPr>
              <a:t>-1</a:t>
            </a:r>
            <a:endParaRPr lang="zh-CN" altLang="en-US" b="1">
              <a:latin typeface="+mj-lt"/>
            </a:endParaRPr>
          </a:p>
        </p:txBody>
      </p:sp>
      <p:sp>
        <p:nvSpPr>
          <p:cNvPr id="210" name="Rectangle 84">
            <a:extLst>
              <a:ext uri="{FF2B5EF4-FFF2-40B4-BE49-F238E27FC236}">
                <a16:creationId xmlns:a16="http://schemas.microsoft.com/office/drawing/2014/main" id="{1C964AA6-6E65-4227-A2B2-B82F0D3F3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8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点基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2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频率抽取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FFT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</a:rPr>
              <a:t>算法流图</a:t>
            </a:r>
          </a:p>
        </p:txBody>
      </p:sp>
      <p:sp>
        <p:nvSpPr>
          <p:cNvPr id="216" name="Line 4">
            <a:extLst>
              <a:ext uri="{FF2B5EF4-FFF2-40B4-BE49-F238E27FC236}">
                <a16:creationId xmlns:a16="http://schemas.microsoft.com/office/drawing/2014/main" id="{D6350B63-AEFD-46AE-AB65-C4058FABF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447800"/>
            <a:ext cx="0" cy="5181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" name="Line 5">
            <a:extLst>
              <a:ext uri="{FF2B5EF4-FFF2-40B4-BE49-F238E27FC236}">
                <a16:creationId xmlns:a16="http://schemas.microsoft.com/office/drawing/2014/main" id="{D3F4594C-6944-44D8-A174-10D1CA44F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447800"/>
            <a:ext cx="0" cy="5181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" name="Text Box 6">
            <a:extLst>
              <a:ext uri="{FF2B5EF4-FFF2-40B4-BE49-F238E27FC236}">
                <a16:creationId xmlns:a16="http://schemas.microsoft.com/office/drawing/2014/main" id="{48FD447B-512D-48D9-95ED-32CCBCEA0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990600"/>
            <a:ext cx="154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第一级</a:t>
            </a:r>
          </a:p>
        </p:txBody>
      </p:sp>
      <p:sp>
        <p:nvSpPr>
          <p:cNvPr id="219" name="Text Box 7">
            <a:extLst>
              <a:ext uri="{FF2B5EF4-FFF2-40B4-BE49-F238E27FC236}">
                <a16:creationId xmlns:a16="http://schemas.microsoft.com/office/drawing/2014/main" id="{C97397E0-EBCE-4ED2-841E-3DA27CDD9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990600"/>
            <a:ext cx="154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第二级</a:t>
            </a:r>
          </a:p>
        </p:txBody>
      </p:sp>
      <p:sp>
        <p:nvSpPr>
          <p:cNvPr id="220" name="Text Box 8">
            <a:extLst>
              <a:ext uri="{FF2B5EF4-FFF2-40B4-BE49-F238E27FC236}">
                <a16:creationId xmlns:a16="http://schemas.microsoft.com/office/drawing/2014/main" id="{00F5EE74-C133-4F94-AC8F-E75239B18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990600"/>
            <a:ext cx="154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第三级</a:t>
            </a:r>
          </a:p>
        </p:txBody>
      </p:sp>
      <p:sp>
        <p:nvSpPr>
          <p:cNvPr id="43224" name="AutoShape 12">
            <a:hlinkClick r:id="rId2" action="ppaction://hlinksldjump"/>
            <a:extLst>
              <a:ext uri="{FF2B5EF4-FFF2-40B4-BE49-F238E27FC236}">
                <a16:creationId xmlns:a16="http://schemas.microsoft.com/office/drawing/2014/main" id="{B5B33050-5BC9-4638-977C-2DBABEF78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utoUpdateAnimBg="0"/>
      <p:bldP spid="219" grpId="0" autoUpdateAnimBg="0"/>
      <p:bldP spid="22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8">
            <a:extLst>
              <a:ext uri="{FF2B5EF4-FFF2-40B4-BE49-F238E27FC236}">
                <a16:creationId xmlns:a16="http://schemas.microsoft.com/office/drawing/2014/main" id="{95D07A97-7461-4822-BB9E-095A14EC3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0" y="4838700"/>
            <a:ext cx="671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j-lt"/>
              </a:rPr>
              <a:t>-</a:t>
            </a:r>
            <a:r>
              <a:rPr lang="en-US" altLang="zh-CN" sz="2800" b="1" dirty="0">
                <a:solidFill>
                  <a:srgbClr val="FF3300"/>
                </a:solidFill>
                <a:latin typeface="+mj-lt"/>
              </a:rPr>
              <a:t>2j 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F865CC3E-C2BE-4F04-8683-E488B394A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27050"/>
            <a:ext cx="838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800" b="1" dirty="0">
                <a:latin typeface="+mj-lt"/>
              </a:rPr>
              <a:t>例：已知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]={1,2,3,4}</a:t>
            </a:r>
            <a:r>
              <a:rPr lang="zh-CN" altLang="en-US" sz="2800" b="1" dirty="0">
                <a:latin typeface="+mj-lt"/>
              </a:rPr>
              <a:t>利用基2频域抽取流图，计算</a:t>
            </a:r>
          </a:p>
        </p:txBody>
      </p:sp>
      <p:graphicFrame>
        <p:nvGraphicFramePr>
          <p:cNvPr id="20482" name="Object 4">
            <a:extLst>
              <a:ext uri="{FF2B5EF4-FFF2-40B4-BE49-F238E27FC236}">
                <a16:creationId xmlns:a16="http://schemas.microsoft.com/office/drawing/2014/main" id="{670A5BC9-685D-4EC0-B2F1-478E1D2B8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1173163"/>
          <a:ext cx="30797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r:id="rId3" imgW="1232362" imgH="203437" progId="Equation.3">
                  <p:embed/>
                </p:oleObj>
              </mc:Choice>
              <mc:Fallback>
                <p:oleObj r:id="rId3" imgW="1232362" imgH="20343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173163"/>
                        <a:ext cx="30797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>
            <a:extLst>
              <a:ext uri="{FF2B5EF4-FFF2-40B4-BE49-F238E27FC236}">
                <a16:creationId xmlns:a16="http://schemas.microsoft.com/office/drawing/2014/main" id="{7287AFA9-0E77-4359-9C30-EDF6CC84E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381000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7FA60425-BB51-4C28-AECC-5B9C9902E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+mj-lt"/>
              </a:rPr>
              <a:t>10</a:t>
            </a:r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AF1908CA-A036-4459-B94F-57A6D063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8194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F3300"/>
                </a:solidFill>
                <a:latin typeface="+mj-lt"/>
              </a:rPr>
              <a:t>-2</a:t>
            </a: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C67B2B47-9208-4497-81B9-5ECF441BC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733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F3300"/>
                </a:solidFill>
                <a:latin typeface="+mj-lt"/>
              </a:rPr>
              <a:t>-2+2j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29354550-BAA5-4B76-837B-BC33CB185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8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F3300"/>
                </a:solidFill>
                <a:latin typeface="+mj-lt"/>
              </a:rPr>
              <a:t>-2-2j</a:t>
            </a: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EA6B9765-9D8D-4AC6-8A43-7B7310B5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5495925"/>
            <a:ext cx="2038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latin typeface="+mj-lt"/>
              </a:rPr>
              <a:t>DFT{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]}=</a:t>
            </a:r>
          </a:p>
        </p:txBody>
      </p:sp>
      <p:sp>
        <p:nvSpPr>
          <p:cNvPr id="30735" name="Text Box 15">
            <a:extLst>
              <a:ext uri="{FF2B5EF4-FFF2-40B4-BE49-F238E27FC236}">
                <a16:creationId xmlns:a16="http://schemas.microsoft.com/office/drawing/2014/main" id="{627CBB75-62AB-49A1-A2C0-9B5E60506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5495925"/>
            <a:ext cx="781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latin typeface="+mj-lt"/>
              </a:rPr>
              <a:t>{10, </a:t>
            </a:r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58354F39-38A2-40C4-B371-FDEEAA319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5495925"/>
            <a:ext cx="990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latin typeface="+mj-lt"/>
              </a:rPr>
              <a:t>-2+2j</a:t>
            </a:r>
            <a:r>
              <a:rPr lang="en-US" altLang="zh-CN" sz="2800" b="1" i="1" dirty="0">
                <a:latin typeface="+mj-lt"/>
              </a:rPr>
              <a:t>,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DBB4447B-6AB4-4CD2-B6B6-975636C7A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5495925"/>
            <a:ext cx="590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latin typeface="+mj-lt"/>
              </a:rPr>
              <a:t>-2,</a:t>
            </a:r>
          </a:p>
        </p:txBody>
      </p:sp>
      <p:sp>
        <p:nvSpPr>
          <p:cNvPr id="30738" name="Text Box 18">
            <a:extLst>
              <a:ext uri="{FF2B5EF4-FFF2-40B4-BE49-F238E27FC236}">
                <a16:creationId xmlns:a16="http://schemas.microsoft.com/office/drawing/2014/main" id="{4F63FA71-ECEB-4F0F-A9ED-567EA3D0E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5495925"/>
            <a:ext cx="1181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latin typeface="+mj-lt"/>
              </a:rPr>
              <a:t>-2-2j}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A5BB7930-801E-4E01-B70C-BDD5BA304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1752600"/>
            <a:ext cx="400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9450A4CC-E6B7-4E24-89A4-E28138B76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3924300"/>
            <a:ext cx="604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+mj-lt"/>
              </a:rPr>
              <a:t> -2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9F978FA4-F3FF-4429-9327-362EDC5BD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514600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</a:p>
        </p:txBody>
      </p:sp>
      <p:grpSp>
        <p:nvGrpSpPr>
          <p:cNvPr id="2" name="组合 110">
            <a:extLst>
              <a:ext uri="{FF2B5EF4-FFF2-40B4-BE49-F238E27FC236}">
                <a16:creationId xmlns:a16="http://schemas.microsoft.com/office/drawing/2014/main" id="{1A1FC086-F418-4794-AED1-07BAECB70887}"/>
              </a:ext>
            </a:extLst>
          </p:cNvPr>
          <p:cNvGrpSpPr>
            <a:grpSpLocks/>
          </p:cNvGrpSpPr>
          <p:nvPr/>
        </p:nvGrpSpPr>
        <p:grpSpPr bwMode="auto">
          <a:xfrm>
            <a:off x="4197350" y="4298950"/>
            <a:ext cx="469900" cy="549275"/>
            <a:chOff x="4330700" y="4108450"/>
            <a:chExt cx="469901" cy="549275"/>
          </a:xfrm>
        </p:grpSpPr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C96747DB-91C9-4D2A-A36E-A54AFA132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364" y="4108450"/>
              <a:ext cx="122237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1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ABB642A4-C12F-4630-AEDC-6A9282493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564" y="4365625"/>
              <a:ext cx="122237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4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BD4C12B5-8A5F-418B-8B01-1A66FA0B7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700" y="4164013"/>
              <a:ext cx="330201" cy="446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</p:grpSp>
      <p:grpSp>
        <p:nvGrpSpPr>
          <p:cNvPr id="3" name="组合 111">
            <a:extLst>
              <a:ext uri="{FF2B5EF4-FFF2-40B4-BE49-F238E27FC236}">
                <a16:creationId xmlns:a16="http://schemas.microsoft.com/office/drawing/2014/main" id="{D5016169-0231-4B42-8E20-075D49532ED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019300"/>
            <a:ext cx="619125" cy="3046413"/>
            <a:chOff x="1581150" y="1828800"/>
            <a:chExt cx="619125" cy="3046413"/>
          </a:xfrm>
        </p:grpSpPr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E545577-BEC0-4B27-89D7-A8A40F8B4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150" y="1828800"/>
              <a:ext cx="619125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x</a:t>
              </a:r>
              <a:r>
                <a:rPr lang="en-US" altLang="zh-CN" sz="2900" b="1" dirty="0">
                  <a:latin typeface="+mj-lt"/>
                </a:rPr>
                <a:t>[0]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84527B4D-8EF1-4653-9CAD-7283D155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150" y="4429125"/>
              <a:ext cx="619125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>
                  <a:latin typeface="+mj-lt"/>
                </a:rPr>
                <a:t>x</a:t>
              </a:r>
              <a:r>
                <a:rPr lang="en-US" altLang="zh-CN" sz="2900" b="1">
                  <a:latin typeface="+mj-lt"/>
                </a:rPr>
                <a:t>[3]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A0EB6F73-50B2-4EDF-993F-D6A0AA155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150" y="3562350"/>
              <a:ext cx="619125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x</a:t>
              </a:r>
              <a:r>
                <a:rPr lang="en-US" altLang="zh-CN" sz="2900" b="1" dirty="0">
                  <a:latin typeface="+mj-lt"/>
                </a:rPr>
                <a:t>[2]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71432EB3-7D59-4642-9EC9-DD4E4C6D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150" y="2695575"/>
              <a:ext cx="619125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x</a:t>
              </a:r>
              <a:r>
                <a:rPr lang="en-US" altLang="zh-CN" sz="2900" b="1" dirty="0">
                  <a:latin typeface="+mj-lt"/>
                </a:rPr>
                <a:t>[1]</a:t>
              </a:r>
              <a:endParaRPr lang="en-US" altLang="zh-CN" b="1" dirty="0">
                <a:latin typeface="+mj-lt"/>
              </a:endParaRPr>
            </a:p>
          </p:txBody>
        </p:sp>
      </p:grpSp>
      <p:grpSp>
        <p:nvGrpSpPr>
          <p:cNvPr id="4" name="组合 112">
            <a:extLst>
              <a:ext uri="{FF2B5EF4-FFF2-40B4-BE49-F238E27FC236}">
                <a16:creationId xmlns:a16="http://schemas.microsoft.com/office/drawing/2014/main" id="{7E3566CA-D613-4C6E-B997-70165C258BD7}"/>
              </a:ext>
            </a:extLst>
          </p:cNvPr>
          <p:cNvGrpSpPr>
            <a:grpSpLocks/>
          </p:cNvGrpSpPr>
          <p:nvPr/>
        </p:nvGrpSpPr>
        <p:grpSpPr bwMode="auto">
          <a:xfrm>
            <a:off x="6829425" y="2019300"/>
            <a:ext cx="681038" cy="3046413"/>
            <a:chOff x="6276975" y="1828800"/>
            <a:chExt cx="681038" cy="3046413"/>
          </a:xfrm>
        </p:grpSpPr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19FCAEA5-FC1C-4230-980C-9F0050894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4429125"/>
              <a:ext cx="681038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>
                  <a:latin typeface="+mj-lt"/>
                </a:rPr>
                <a:t>X</a:t>
              </a:r>
              <a:r>
                <a:rPr lang="en-US" altLang="zh-CN" sz="2900" b="1">
                  <a:latin typeface="+mj-lt"/>
                </a:rPr>
                <a:t>[3]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0CFA5253-A8AE-4E10-AD30-D2B8800A0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2695575"/>
              <a:ext cx="681038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X</a:t>
              </a:r>
              <a:r>
                <a:rPr lang="en-US" altLang="zh-CN" sz="2900" b="1" dirty="0">
                  <a:latin typeface="+mj-lt"/>
                </a:rPr>
                <a:t>[2]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146C6CDF-EA5D-4D26-BB44-B3BA056B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3562350"/>
              <a:ext cx="681038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X</a:t>
              </a:r>
              <a:r>
                <a:rPr lang="en-US" altLang="zh-CN" sz="2900" b="1" dirty="0">
                  <a:latin typeface="+mj-lt"/>
                </a:rPr>
                <a:t>[1]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42AE66CB-6C51-4116-A09A-92390503E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1828800"/>
              <a:ext cx="681038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X</a:t>
              </a:r>
              <a:r>
                <a:rPr lang="en-US" altLang="zh-CN" sz="2900" b="1" dirty="0">
                  <a:latin typeface="+mj-lt"/>
                </a:rPr>
                <a:t>[0]</a:t>
              </a:r>
              <a:endParaRPr lang="en-US" altLang="zh-CN" b="1" dirty="0">
                <a:latin typeface="+mj-lt"/>
              </a:endParaRPr>
            </a:p>
          </p:txBody>
        </p:sp>
      </p:grpSp>
      <p:sp>
        <p:nvSpPr>
          <p:cNvPr id="37" name="Rectangle 33">
            <a:extLst>
              <a:ext uri="{FF2B5EF4-FFF2-40B4-BE49-F238E27FC236}">
                <a16:creationId xmlns:a16="http://schemas.microsoft.com/office/drawing/2014/main" id="{F8277EE4-1A7A-4B65-9490-9952FB033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4800600"/>
            <a:ext cx="3095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dirty="0">
                <a:latin typeface="+mj-lt"/>
              </a:rPr>
              <a:t>-1</a:t>
            </a:r>
            <a:endParaRPr lang="en-US" altLang="zh-CN" b="1" dirty="0">
              <a:latin typeface="+mj-lt"/>
            </a:endParaRP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7B4353D0-5F5F-40B4-893A-9C34A553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048000"/>
            <a:ext cx="3095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dirty="0">
                <a:latin typeface="+mj-lt"/>
              </a:rPr>
              <a:t>-1</a:t>
            </a:r>
            <a:endParaRPr lang="en-US" altLang="zh-CN" b="1" dirty="0">
              <a:latin typeface="+mj-lt"/>
            </a:endParaRPr>
          </a:p>
        </p:txBody>
      </p:sp>
      <p:grpSp>
        <p:nvGrpSpPr>
          <p:cNvPr id="5" name="组合 106">
            <a:extLst>
              <a:ext uri="{FF2B5EF4-FFF2-40B4-BE49-F238E27FC236}">
                <a16:creationId xmlns:a16="http://schemas.microsoft.com/office/drawing/2014/main" id="{0D67D709-71E6-4935-BBA8-0DAA8621B7A1}"/>
              </a:ext>
            </a:extLst>
          </p:cNvPr>
          <p:cNvGrpSpPr>
            <a:grpSpLocks/>
          </p:cNvGrpSpPr>
          <p:nvPr/>
        </p:nvGrpSpPr>
        <p:grpSpPr bwMode="auto">
          <a:xfrm>
            <a:off x="3243263" y="3105150"/>
            <a:ext cx="990600" cy="1733550"/>
            <a:chOff x="4984750" y="2914650"/>
            <a:chExt cx="865188" cy="1733550"/>
          </a:xfrm>
        </p:grpSpPr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5CFF1E62-A0D1-4E01-94E5-C90CA44A9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914650"/>
              <a:ext cx="865188" cy="1733550"/>
            </a:xfrm>
            <a:custGeom>
              <a:avLst/>
              <a:gdLst>
                <a:gd name="T0" fmla="*/ 0 w 545"/>
                <a:gd name="T1" fmla="*/ 1092 h 1092"/>
                <a:gd name="T2" fmla="*/ 545 w 545"/>
                <a:gd name="T3" fmla="*/ 0 h 1092"/>
                <a:gd name="T4" fmla="*/ 0 w 545"/>
                <a:gd name="T5" fmla="*/ 1092 h 1092"/>
                <a:gd name="T6" fmla="*/ 461 w 545"/>
                <a:gd name="T7" fmla="*/ 177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092"/>
                <a:gd name="T14" fmla="*/ 545 w 545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092">
                  <a:moveTo>
                    <a:pt x="0" y="1092"/>
                  </a:moveTo>
                  <a:lnTo>
                    <a:pt x="545" y="0"/>
                  </a:lnTo>
                  <a:lnTo>
                    <a:pt x="0" y="1092"/>
                  </a:lnTo>
                  <a:lnTo>
                    <a:pt x="461" y="17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813C7C75-FB11-4D56-95E9-9AD7ACBBD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825" y="3098800"/>
              <a:ext cx="109535" cy="133350"/>
            </a:xfrm>
            <a:custGeom>
              <a:avLst/>
              <a:gdLst>
                <a:gd name="T0" fmla="*/ 0 w 69"/>
                <a:gd name="T1" fmla="*/ 46 h 84"/>
                <a:gd name="T2" fmla="*/ 69 w 69"/>
                <a:gd name="T3" fmla="*/ 0 h 84"/>
                <a:gd name="T4" fmla="*/ 69 w 69"/>
                <a:gd name="T5" fmla="*/ 84 h 84"/>
                <a:gd name="T6" fmla="*/ 0 w 69"/>
                <a:gd name="T7" fmla="*/ 4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84"/>
                <a:gd name="T14" fmla="*/ 69 w 69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84">
                  <a:moveTo>
                    <a:pt x="0" y="46"/>
                  </a:moveTo>
                  <a:lnTo>
                    <a:pt x="69" y="0"/>
                  </a:lnTo>
                  <a:lnTo>
                    <a:pt x="69" y="84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6" name="组合 105">
            <a:extLst>
              <a:ext uri="{FF2B5EF4-FFF2-40B4-BE49-F238E27FC236}">
                <a16:creationId xmlns:a16="http://schemas.microsoft.com/office/drawing/2014/main" id="{063FC265-CAD4-4D15-95F9-3DACD9D05EFC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2238375"/>
            <a:ext cx="1066800" cy="1733550"/>
            <a:chOff x="4984750" y="2047875"/>
            <a:chExt cx="828675" cy="1733550"/>
          </a:xfrm>
        </p:grpSpPr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407B90EE-3DE1-4B45-A86E-B260B1A00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047875"/>
              <a:ext cx="828675" cy="1733550"/>
            </a:xfrm>
            <a:custGeom>
              <a:avLst/>
              <a:gdLst>
                <a:gd name="T0" fmla="*/ 0 w 522"/>
                <a:gd name="T1" fmla="*/ 1092 h 1092"/>
                <a:gd name="T2" fmla="*/ 522 w 522"/>
                <a:gd name="T3" fmla="*/ 0 h 1092"/>
                <a:gd name="T4" fmla="*/ 0 w 522"/>
                <a:gd name="T5" fmla="*/ 1092 h 1092"/>
                <a:gd name="T6" fmla="*/ 438 w 522"/>
                <a:gd name="T7" fmla="*/ 170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2"/>
                <a:gd name="T13" fmla="*/ 0 h 1092"/>
                <a:gd name="T14" fmla="*/ 522 w 522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2" h="1092">
                  <a:moveTo>
                    <a:pt x="0" y="1092"/>
                  </a:moveTo>
                  <a:lnTo>
                    <a:pt x="522" y="0"/>
                  </a:lnTo>
                  <a:lnTo>
                    <a:pt x="0" y="1092"/>
                  </a:lnTo>
                  <a:lnTo>
                    <a:pt x="438" y="17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1B360CFA-5704-4049-8D06-563F94D7C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588" y="2219325"/>
              <a:ext cx="110983" cy="146050"/>
            </a:xfrm>
            <a:custGeom>
              <a:avLst/>
              <a:gdLst>
                <a:gd name="T0" fmla="*/ 0 w 70"/>
                <a:gd name="T1" fmla="*/ 54 h 92"/>
                <a:gd name="T2" fmla="*/ 70 w 70"/>
                <a:gd name="T3" fmla="*/ 0 h 92"/>
                <a:gd name="T4" fmla="*/ 70 w 70"/>
                <a:gd name="T5" fmla="*/ 92 h 92"/>
                <a:gd name="T6" fmla="*/ 0 w 70"/>
                <a:gd name="T7" fmla="*/ 54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92"/>
                <a:gd name="T14" fmla="*/ 70 w 70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92">
                  <a:moveTo>
                    <a:pt x="0" y="54"/>
                  </a:moveTo>
                  <a:lnTo>
                    <a:pt x="70" y="0"/>
                  </a:lnTo>
                  <a:lnTo>
                    <a:pt x="70" y="9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7" name="组合 104">
            <a:extLst>
              <a:ext uri="{FF2B5EF4-FFF2-40B4-BE49-F238E27FC236}">
                <a16:creationId xmlns:a16="http://schemas.microsoft.com/office/drawing/2014/main" id="{EA62DF34-1C9A-4751-B8D0-274CBED9A990}"/>
              </a:ext>
            </a:extLst>
          </p:cNvPr>
          <p:cNvGrpSpPr>
            <a:grpSpLocks/>
          </p:cNvGrpSpPr>
          <p:nvPr/>
        </p:nvGrpSpPr>
        <p:grpSpPr bwMode="auto">
          <a:xfrm>
            <a:off x="3243263" y="3105150"/>
            <a:ext cx="990600" cy="1733550"/>
            <a:chOff x="4984750" y="2914650"/>
            <a:chExt cx="865188" cy="1733550"/>
          </a:xfrm>
        </p:grpSpPr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ECBA5D99-DEAF-419B-AC1C-30B92C2F4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914650"/>
              <a:ext cx="865188" cy="1733550"/>
            </a:xfrm>
            <a:custGeom>
              <a:avLst/>
              <a:gdLst>
                <a:gd name="T0" fmla="*/ 0 w 545"/>
                <a:gd name="T1" fmla="*/ 0 h 1092"/>
                <a:gd name="T2" fmla="*/ 545 w 545"/>
                <a:gd name="T3" fmla="*/ 1092 h 1092"/>
                <a:gd name="T4" fmla="*/ 0 w 545"/>
                <a:gd name="T5" fmla="*/ 0 h 1092"/>
                <a:gd name="T6" fmla="*/ 446 w 545"/>
                <a:gd name="T7" fmla="*/ 885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092"/>
                <a:gd name="T14" fmla="*/ 545 w 545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092">
                  <a:moveTo>
                    <a:pt x="0" y="0"/>
                  </a:moveTo>
                  <a:lnTo>
                    <a:pt x="545" y="1092"/>
                  </a:lnTo>
                  <a:lnTo>
                    <a:pt x="0" y="0"/>
                  </a:lnTo>
                  <a:lnTo>
                    <a:pt x="446" y="885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D22BD100-DBA4-494D-8EDE-AF3EE1299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389" y="4270375"/>
              <a:ext cx="122014" cy="146050"/>
            </a:xfrm>
            <a:custGeom>
              <a:avLst/>
              <a:gdLst>
                <a:gd name="T0" fmla="*/ 77 w 77"/>
                <a:gd name="T1" fmla="*/ 0 h 92"/>
                <a:gd name="T2" fmla="*/ 77 w 77"/>
                <a:gd name="T3" fmla="*/ 92 h 92"/>
                <a:gd name="T4" fmla="*/ 0 w 77"/>
                <a:gd name="T5" fmla="*/ 38 h 92"/>
                <a:gd name="T6" fmla="*/ 77 w 77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2"/>
                <a:gd name="T14" fmla="*/ 77 w 77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2">
                  <a:moveTo>
                    <a:pt x="77" y="0"/>
                  </a:moveTo>
                  <a:lnTo>
                    <a:pt x="77" y="92"/>
                  </a:lnTo>
                  <a:lnTo>
                    <a:pt x="0" y="3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8" name="组合 99">
            <a:extLst>
              <a:ext uri="{FF2B5EF4-FFF2-40B4-BE49-F238E27FC236}">
                <a16:creationId xmlns:a16="http://schemas.microsoft.com/office/drawing/2014/main" id="{0920B62A-376F-4694-9EDB-8553F525AFA3}"/>
              </a:ext>
            </a:extLst>
          </p:cNvPr>
          <p:cNvGrpSpPr>
            <a:grpSpLocks/>
          </p:cNvGrpSpPr>
          <p:nvPr/>
        </p:nvGrpSpPr>
        <p:grpSpPr bwMode="auto">
          <a:xfrm>
            <a:off x="4843463" y="2238375"/>
            <a:ext cx="884237" cy="866775"/>
            <a:chOff x="3349625" y="2047875"/>
            <a:chExt cx="1036638" cy="866775"/>
          </a:xfrm>
        </p:grpSpPr>
        <p:sp>
          <p:nvSpPr>
            <p:cNvPr id="58" name="Freeform 71">
              <a:extLst>
                <a:ext uri="{FF2B5EF4-FFF2-40B4-BE49-F238E27FC236}">
                  <a16:creationId xmlns:a16="http://schemas.microsoft.com/office/drawing/2014/main" id="{01851A58-1AFB-420F-B4B4-875E833F6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625" y="2047875"/>
              <a:ext cx="1036638" cy="866775"/>
            </a:xfrm>
            <a:custGeom>
              <a:avLst/>
              <a:gdLst>
                <a:gd name="T0" fmla="*/ 0 w 653"/>
                <a:gd name="T1" fmla="*/ 546 h 546"/>
                <a:gd name="T2" fmla="*/ 653 w 653"/>
                <a:gd name="T3" fmla="*/ 0 h 546"/>
                <a:gd name="T4" fmla="*/ 0 w 653"/>
                <a:gd name="T5" fmla="*/ 546 h 546"/>
                <a:gd name="T6" fmla="*/ 438 w 653"/>
                <a:gd name="T7" fmla="*/ 185 h 5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546"/>
                <a:gd name="T14" fmla="*/ 653 w 653"/>
                <a:gd name="T15" fmla="*/ 546 h 5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546">
                  <a:moveTo>
                    <a:pt x="0" y="546"/>
                  </a:moveTo>
                  <a:lnTo>
                    <a:pt x="653" y="0"/>
                  </a:lnTo>
                  <a:lnTo>
                    <a:pt x="0" y="546"/>
                  </a:lnTo>
                  <a:lnTo>
                    <a:pt x="438" y="185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9" name="Freeform 72">
              <a:extLst>
                <a:ext uri="{FF2B5EF4-FFF2-40B4-BE49-F238E27FC236}">
                  <a16:creationId xmlns:a16="http://schemas.microsoft.com/office/drawing/2014/main" id="{9C504720-4AF2-4523-86E2-45D2E5EC0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263" y="2268538"/>
              <a:ext cx="147028" cy="122237"/>
            </a:xfrm>
            <a:custGeom>
              <a:avLst/>
              <a:gdLst>
                <a:gd name="T0" fmla="*/ 0 w 92"/>
                <a:gd name="T1" fmla="*/ 23 h 77"/>
                <a:gd name="T2" fmla="*/ 92 w 92"/>
                <a:gd name="T3" fmla="*/ 0 h 77"/>
                <a:gd name="T4" fmla="*/ 54 w 92"/>
                <a:gd name="T5" fmla="*/ 77 h 77"/>
                <a:gd name="T6" fmla="*/ 0 w 92"/>
                <a:gd name="T7" fmla="*/ 23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77"/>
                <a:gd name="T14" fmla="*/ 92 w 92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77">
                  <a:moveTo>
                    <a:pt x="0" y="23"/>
                  </a:moveTo>
                  <a:lnTo>
                    <a:pt x="92" y="0"/>
                  </a:lnTo>
                  <a:lnTo>
                    <a:pt x="54" y="7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9" name="组合 98">
            <a:extLst>
              <a:ext uri="{FF2B5EF4-FFF2-40B4-BE49-F238E27FC236}">
                <a16:creationId xmlns:a16="http://schemas.microsoft.com/office/drawing/2014/main" id="{D7CC1E94-AEA5-48F7-AB1C-0710AC583005}"/>
              </a:ext>
            </a:extLst>
          </p:cNvPr>
          <p:cNvGrpSpPr>
            <a:grpSpLocks/>
          </p:cNvGrpSpPr>
          <p:nvPr/>
        </p:nvGrpSpPr>
        <p:grpSpPr bwMode="auto">
          <a:xfrm>
            <a:off x="4843463" y="2238375"/>
            <a:ext cx="838200" cy="866775"/>
            <a:chOff x="3349625" y="2047875"/>
            <a:chExt cx="1036638" cy="866775"/>
          </a:xfrm>
        </p:grpSpPr>
        <p:sp>
          <p:nvSpPr>
            <p:cNvPr id="61" name="Freeform 73">
              <a:extLst>
                <a:ext uri="{FF2B5EF4-FFF2-40B4-BE49-F238E27FC236}">
                  <a16:creationId xmlns:a16="http://schemas.microsoft.com/office/drawing/2014/main" id="{2783AD6D-25BF-4E3C-B22C-DAFC7E3F5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625" y="2047875"/>
              <a:ext cx="1036638" cy="866775"/>
            </a:xfrm>
            <a:custGeom>
              <a:avLst/>
              <a:gdLst>
                <a:gd name="T0" fmla="*/ 0 w 653"/>
                <a:gd name="T1" fmla="*/ 0 h 546"/>
                <a:gd name="T2" fmla="*/ 653 w 653"/>
                <a:gd name="T3" fmla="*/ 546 h 546"/>
                <a:gd name="T4" fmla="*/ 0 w 653"/>
                <a:gd name="T5" fmla="*/ 0 h 546"/>
                <a:gd name="T6" fmla="*/ 438 w 653"/>
                <a:gd name="T7" fmla="*/ 370 h 5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546"/>
                <a:gd name="T14" fmla="*/ 653 w 653"/>
                <a:gd name="T15" fmla="*/ 546 h 5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546">
                  <a:moveTo>
                    <a:pt x="0" y="0"/>
                  </a:moveTo>
                  <a:lnTo>
                    <a:pt x="653" y="546"/>
                  </a:lnTo>
                  <a:lnTo>
                    <a:pt x="0" y="0"/>
                  </a:lnTo>
                  <a:lnTo>
                    <a:pt x="438" y="37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62" name="Freeform 74">
              <a:extLst>
                <a:ext uri="{FF2B5EF4-FFF2-40B4-BE49-F238E27FC236}">
                  <a16:creationId xmlns:a16="http://schemas.microsoft.com/office/drawing/2014/main" id="{7C67F1B5-9AEA-404D-AEAF-78B81651C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780" y="2573338"/>
              <a:ext cx="133506" cy="134937"/>
            </a:xfrm>
            <a:custGeom>
              <a:avLst/>
              <a:gdLst>
                <a:gd name="T0" fmla="*/ 54 w 84"/>
                <a:gd name="T1" fmla="*/ 0 h 85"/>
                <a:gd name="T2" fmla="*/ 84 w 84"/>
                <a:gd name="T3" fmla="*/ 85 h 85"/>
                <a:gd name="T4" fmla="*/ 0 w 84"/>
                <a:gd name="T5" fmla="*/ 62 h 85"/>
                <a:gd name="T6" fmla="*/ 54 w 84"/>
                <a:gd name="T7" fmla="*/ 0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5"/>
                <a:gd name="T14" fmla="*/ 84 w 84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5">
                  <a:moveTo>
                    <a:pt x="54" y="0"/>
                  </a:moveTo>
                  <a:lnTo>
                    <a:pt x="84" y="85"/>
                  </a:lnTo>
                  <a:lnTo>
                    <a:pt x="0" y="6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10" name="组合 109">
            <a:extLst>
              <a:ext uri="{FF2B5EF4-FFF2-40B4-BE49-F238E27FC236}">
                <a16:creationId xmlns:a16="http://schemas.microsoft.com/office/drawing/2014/main" id="{1EBD56EF-3B76-43D2-9927-010A02F5FA63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3390900"/>
            <a:ext cx="482600" cy="549275"/>
            <a:chOff x="4432300" y="3316288"/>
            <a:chExt cx="482601" cy="549275"/>
          </a:xfrm>
        </p:grpSpPr>
        <p:sp>
          <p:nvSpPr>
            <p:cNvPr id="83" name="Rectangle 19">
              <a:extLst>
                <a:ext uri="{FF2B5EF4-FFF2-40B4-BE49-F238E27FC236}">
                  <a16:creationId xmlns:a16="http://schemas.microsoft.com/office/drawing/2014/main" id="{AC529FBF-D628-4A1F-92F5-9169372C1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664" y="3316288"/>
              <a:ext cx="122237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0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id="{93C9B486-897A-4705-8B5F-611847DF4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3370263"/>
              <a:ext cx="330201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85" name="Rectangle 20">
              <a:extLst>
                <a:ext uri="{FF2B5EF4-FFF2-40B4-BE49-F238E27FC236}">
                  <a16:creationId xmlns:a16="http://schemas.microsoft.com/office/drawing/2014/main" id="{309C5B5A-4E34-4A55-8047-172BFDC59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639" y="3573463"/>
              <a:ext cx="122237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4</a:t>
              </a:r>
              <a:endParaRPr lang="en-US" altLang="zh-CN" b="1" dirty="0">
                <a:latin typeface="+mj-lt"/>
              </a:endParaRPr>
            </a:p>
          </p:txBody>
        </p:sp>
      </p:grpSp>
      <p:grpSp>
        <p:nvGrpSpPr>
          <p:cNvPr id="11" name="组合 103">
            <a:extLst>
              <a:ext uri="{FF2B5EF4-FFF2-40B4-BE49-F238E27FC236}">
                <a16:creationId xmlns:a16="http://schemas.microsoft.com/office/drawing/2014/main" id="{CC86FDA3-8033-4AE9-8C1C-01BEF87B74E2}"/>
              </a:ext>
            </a:extLst>
          </p:cNvPr>
          <p:cNvGrpSpPr>
            <a:grpSpLocks/>
          </p:cNvGrpSpPr>
          <p:nvPr/>
        </p:nvGrpSpPr>
        <p:grpSpPr bwMode="auto">
          <a:xfrm>
            <a:off x="3243263" y="2238375"/>
            <a:ext cx="990600" cy="1724025"/>
            <a:chOff x="4984750" y="2047875"/>
            <a:chExt cx="865188" cy="1733550"/>
          </a:xfrm>
        </p:grpSpPr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C0A585AA-B99C-424A-8858-492A9546F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047875"/>
              <a:ext cx="865188" cy="1733550"/>
            </a:xfrm>
            <a:custGeom>
              <a:avLst/>
              <a:gdLst>
                <a:gd name="T0" fmla="*/ 0 w 545"/>
                <a:gd name="T1" fmla="*/ 0 h 1092"/>
                <a:gd name="T2" fmla="*/ 545 w 545"/>
                <a:gd name="T3" fmla="*/ 1092 h 1092"/>
                <a:gd name="T4" fmla="*/ 0 w 545"/>
                <a:gd name="T5" fmla="*/ 0 h 1092"/>
                <a:gd name="T6" fmla="*/ 469 w 545"/>
                <a:gd name="T7" fmla="*/ 939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092"/>
                <a:gd name="T14" fmla="*/ 545 w 545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092">
                  <a:moveTo>
                    <a:pt x="0" y="0"/>
                  </a:moveTo>
                  <a:lnTo>
                    <a:pt x="545" y="1092"/>
                  </a:lnTo>
                  <a:lnTo>
                    <a:pt x="0" y="0"/>
                  </a:lnTo>
                  <a:lnTo>
                    <a:pt x="469" y="939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8E52C152-4596-4786-BD8D-718ECCCD7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917" y="3502078"/>
              <a:ext cx="109535" cy="134087"/>
            </a:xfrm>
            <a:custGeom>
              <a:avLst/>
              <a:gdLst>
                <a:gd name="T0" fmla="*/ 69 w 69"/>
                <a:gd name="T1" fmla="*/ 0 h 84"/>
                <a:gd name="T2" fmla="*/ 69 w 69"/>
                <a:gd name="T3" fmla="*/ 84 h 84"/>
                <a:gd name="T4" fmla="*/ 0 w 69"/>
                <a:gd name="T5" fmla="*/ 38 h 84"/>
                <a:gd name="T6" fmla="*/ 69 w 69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84"/>
                <a:gd name="T14" fmla="*/ 69 w 69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84">
                  <a:moveTo>
                    <a:pt x="69" y="0"/>
                  </a:moveTo>
                  <a:lnTo>
                    <a:pt x="69" y="84"/>
                  </a:lnTo>
                  <a:lnTo>
                    <a:pt x="0" y="3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12" name="组合 101">
            <a:extLst>
              <a:ext uri="{FF2B5EF4-FFF2-40B4-BE49-F238E27FC236}">
                <a16:creationId xmlns:a16="http://schemas.microsoft.com/office/drawing/2014/main" id="{FA372EA9-3752-4217-A0EF-DAB792F8C337}"/>
              </a:ext>
            </a:extLst>
          </p:cNvPr>
          <p:cNvGrpSpPr>
            <a:grpSpLocks/>
          </p:cNvGrpSpPr>
          <p:nvPr/>
        </p:nvGrpSpPr>
        <p:grpSpPr bwMode="auto">
          <a:xfrm>
            <a:off x="4919663" y="3971925"/>
            <a:ext cx="838200" cy="866775"/>
            <a:chOff x="3349625" y="3781425"/>
            <a:chExt cx="1036638" cy="866775"/>
          </a:xfrm>
        </p:grpSpPr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9B349AAB-7A7B-49A3-A793-13230F2B9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625" y="3781425"/>
              <a:ext cx="1036638" cy="866775"/>
            </a:xfrm>
            <a:custGeom>
              <a:avLst/>
              <a:gdLst>
                <a:gd name="T0" fmla="*/ 0 w 653"/>
                <a:gd name="T1" fmla="*/ 546 h 546"/>
                <a:gd name="T2" fmla="*/ 653 w 653"/>
                <a:gd name="T3" fmla="*/ 0 h 546"/>
                <a:gd name="T4" fmla="*/ 0 w 653"/>
                <a:gd name="T5" fmla="*/ 546 h 546"/>
                <a:gd name="T6" fmla="*/ 438 w 653"/>
                <a:gd name="T7" fmla="*/ 177 h 5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546"/>
                <a:gd name="T14" fmla="*/ 653 w 653"/>
                <a:gd name="T15" fmla="*/ 546 h 5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546">
                  <a:moveTo>
                    <a:pt x="0" y="546"/>
                  </a:moveTo>
                  <a:lnTo>
                    <a:pt x="653" y="0"/>
                  </a:lnTo>
                  <a:lnTo>
                    <a:pt x="0" y="546"/>
                  </a:lnTo>
                  <a:lnTo>
                    <a:pt x="438" y="17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1" name="Freeform 82">
              <a:extLst>
                <a:ext uri="{FF2B5EF4-FFF2-40B4-BE49-F238E27FC236}">
                  <a16:creationId xmlns:a16="http://schemas.microsoft.com/office/drawing/2014/main" id="{69299B84-B704-439A-AD3E-2249C014A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780" y="4002088"/>
              <a:ext cx="147250" cy="122237"/>
            </a:xfrm>
            <a:custGeom>
              <a:avLst/>
              <a:gdLst>
                <a:gd name="T0" fmla="*/ 0 w 92"/>
                <a:gd name="T1" fmla="*/ 15 h 77"/>
                <a:gd name="T2" fmla="*/ 92 w 92"/>
                <a:gd name="T3" fmla="*/ 0 h 77"/>
                <a:gd name="T4" fmla="*/ 54 w 92"/>
                <a:gd name="T5" fmla="*/ 77 h 77"/>
                <a:gd name="T6" fmla="*/ 0 w 92"/>
                <a:gd name="T7" fmla="*/ 15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77"/>
                <a:gd name="T14" fmla="*/ 92 w 92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77">
                  <a:moveTo>
                    <a:pt x="0" y="15"/>
                  </a:moveTo>
                  <a:lnTo>
                    <a:pt x="92" y="0"/>
                  </a:lnTo>
                  <a:lnTo>
                    <a:pt x="54" y="7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13" name="组合 100">
            <a:extLst>
              <a:ext uri="{FF2B5EF4-FFF2-40B4-BE49-F238E27FC236}">
                <a16:creationId xmlns:a16="http://schemas.microsoft.com/office/drawing/2014/main" id="{3F418A59-BEDB-40C5-B1FF-6EB33F220D68}"/>
              </a:ext>
            </a:extLst>
          </p:cNvPr>
          <p:cNvGrpSpPr>
            <a:grpSpLocks/>
          </p:cNvGrpSpPr>
          <p:nvPr/>
        </p:nvGrpSpPr>
        <p:grpSpPr bwMode="auto">
          <a:xfrm>
            <a:off x="4900613" y="3971925"/>
            <a:ext cx="781050" cy="866775"/>
            <a:chOff x="3300413" y="3781425"/>
            <a:chExt cx="1085850" cy="866775"/>
          </a:xfrm>
        </p:grpSpPr>
        <p:sp>
          <p:nvSpPr>
            <p:cNvPr id="103" name="Freeform 83">
              <a:extLst>
                <a:ext uri="{FF2B5EF4-FFF2-40B4-BE49-F238E27FC236}">
                  <a16:creationId xmlns:a16="http://schemas.microsoft.com/office/drawing/2014/main" id="{315604F1-E7B6-4296-9C80-C2B9969D7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3781425"/>
              <a:ext cx="1085850" cy="866775"/>
            </a:xfrm>
            <a:custGeom>
              <a:avLst/>
              <a:gdLst>
                <a:gd name="T0" fmla="*/ 0 w 684"/>
                <a:gd name="T1" fmla="*/ 0 h 546"/>
                <a:gd name="T2" fmla="*/ 684 w 684"/>
                <a:gd name="T3" fmla="*/ 546 h 546"/>
                <a:gd name="T4" fmla="*/ 0 w 684"/>
                <a:gd name="T5" fmla="*/ 0 h 546"/>
                <a:gd name="T6" fmla="*/ 462 w 684"/>
                <a:gd name="T7" fmla="*/ 370 h 5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4"/>
                <a:gd name="T13" fmla="*/ 0 h 546"/>
                <a:gd name="T14" fmla="*/ 684 w 684"/>
                <a:gd name="T15" fmla="*/ 546 h 5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4" h="546">
                  <a:moveTo>
                    <a:pt x="0" y="0"/>
                  </a:moveTo>
                  <a:lnTo>
                    <a:pt x="684" y="546"/>
                  </a:lnTo>
                  <a:lnTo>
                    <a:pt x="0" y="0"/>
                  </a:lnTo>
                  <a:lnTo>
                    <a:pt x="462" y="37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104" name="Freeform 84">
              <a:extLst>
                <a:ext uri="{FF2B5EF4-FFF2-40B4-BE49-F238E27FC236}">
                  <a16:creationId xmlns:a16="http://schemas.microsoft.com/office/drawing/2014/main" id="{B0C43683-6CF2-47ED-BB2E-07914043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345" y="4306888"/>
              <a:ext cx="134627" cy="122237"/>
            </a:xfrm>
            <a:custGeom>
              <a:avLst/>
              <a:gdLst>
                <a:gd name="T0" fmla="*/ 54 w 85"/>
                <a:gd name="T1" fmla="*/ 0 h 77"/>
                <a:gd name="T2" fmla="*/ 85 w 85"/>
                <a:gd name="T3" fmla="*/ 77 h 77"/>
                <a:gd name="T4" fmla="*/ 0 w 85"/>
                <a:gd name="T5" fmla="*/ 62 h 77"/>
                <a:gd name="T6" fmla="*/ 54 w 85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77"/>
                <a:gd name="T14" fmla="*/ 85 w 85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77">
                  <a:moveTo>
                    <a:pt x="54" y="0"/>
                  </a:moveTo>
                  <a:lnTo>
                    <a:pt x="85" y="77"/>
                  </a:lnTo>
                  <a:lnTo>
                    <a:pt x="0" y="6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sp>
        <p:nvSpPr>
          <p:cNvPr id="105" name="Rectangle 85">
            <a:extLst>
              <a:ext uri="{FF2B5EF4-FFF2-40B4-BE49-F238E27FC236}">
                <a16:creationId xmlns:a16="http://schemas.microsoft.com/office/drawing/2014/main" id="{4A897477-9AC7-430F-9B1F-FB040B1A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4800600"/>
            <a:ext cx="3095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dirty="0">
                <a:latin typeface="+mj-lt"/>
              </a:rPr>
              <a:t>-1</a:t>
            </a:r>
            <a:endParaRPr lang="en-US" altLang="zh-CN" b="1" dirty="0">
              <a:latin typeface="+mj-lt"/>
            </a:endParaRPr>
          </a:p>
        </p:txBody>
      </p:sp>
      <p:sp>
        <p:nvSpPr>
          <p:cNvPr id="106" name="Rectangle 86">
            <a:extLst>
              <a:ext uri="{FF2B5EF4-FFF2-40B4-BE49-F238E27FC236}">
                <a16:creationId xmlns:a16="http://schemas.microsoft.com/office/drawing/2014/main" id="{8890E476-640E-461A-990C-68E42F07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3962400"/>
            <a:ext cx="3095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dirty="0">
                <a:latin typeface="+mj-lt"/>
              </a:rPr>
              <a:t>-1</a:t>
            </a:r>
            <a:endParaRPr lang="en-US" altLang="zh-CN" b="1" dirty="0">
              <a:latin typeface="+mj-lt"/>
            </a:endParaRPr>
          </a:p>
        </p:txBody>
      </p:sp>
      <p:grpSp>
        <p:nvGrpSpPr>
          <p:cNvPr id="14" name="组合 107">
            <a:extLst>
              <a:ext uri="{FF2B5EF4-FFF2-40B4-BE49-F238E27FC236}">
                <a16:creationId xmlns:a16="http://schemas.microsoft.com/office/drawing/2014/main" id="{14BC9B78-2C8C-4186-80A4-A84519ABD9F5}"/>
              </a:ext>
            </a:extLst>
          </p:cNvPr>
          <p:cNvGrpSpPr>
            <a:grpSpLocks/>
          </p:cNvGrpSpPr>
          <p:nvPr/>
        </p:nvGrpSpPr>
        <p:grpSpPr bwMode="auto">
          <a:xfrm>
            <a:off x="5834063" y="2590800"/>
            <a:ext cx="482600" cy="549275"/>
            <a:chOff x="2794000" y="2362200"/>
            <a:chExt cx="482601" cy="549275"/>
          </a:xfrm>
        </p:grpSpPr>
        <p:sp>
          <p:nvSpPr>
            <p:cNvPr id="108" name="Rectangle 19">
              <a:extLst>
                <a:ext uri="{FF2B5EF4-FFF2-40B4-BE49-F238E27FC236}">
                  <a16:creationId xmlns:a16="http://schemas.microsoft.com/office/drawing/2014/main" id="{56A390EC-7E42-41CE-956D-720F5DAF0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363" y="2362200"/>
              <a:ext cx="122238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0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109" name="Rectangle 20">
              <a:extLst>
                <a:ext uri="{FF2B5EF4-FFF2-40B4-BE49-F238E27FC236}">
                  <a16:creationId xmlns:a16="http://schemas.microsoft.com/office/drawing/2014/main" id="{F5E9F9D0-D344-4896-AA48-01F9127CB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338" y="2619375"/>
              <a:ext cx="122238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>
                  <a:latin typeface="+mj-lt"/>
                </a:rPr>
                <a:t>4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640AB05A-8BEE-4C3F-975D-410E92376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000" y="2416175"/>
              <a:ext cx="330201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</p:grpSp>
      <p:grpSp>
        <p:nvGrpSpPr>
          <p:cNvPr id="15" name="组合 108">
            <a:extLst>
              <a:ext uri="{FF2B5EF4-FFF2-40B4-BE49-F238E27FC236}">
                <a16:creationId xmlns:a16="http://schemas.microsoft.com/office/drawing/2014/main" id="{61BD9C12-0762-4B4F-9DC6-0D0C3E8F4FD5}"/>
              </a:ext>
            </a:extLst>
          </p:cNvPr>
          <p:cNvGrpSpPr>
            <a:grpSpLocks/>
          </p:cNvGrpSpPr>
          <p:nvPr/>
        </p:nvGrpSpPr>
        <p:grpSpPr bwMode="auto">
          <a:xfrm>
            <a:off x="5834063" y="4327525"/>
            <a:ext cx="482600" cy="549275"/>
            <a:chOff x="2794000" y="4098925"/>
            <a:chExt cx="482601" cy="549275"/>
          </a:xfrm>
        </p:grpSpPr>
        <p:sp>
          <p:nvSpPr>
            <p:cNvPr id="112" name="Rectangle 19">
              <a:extLst>
                <a:ext uri="{FF2B5EF4-FFF2-40B4-BE49-F238E27FC236}">
                  <a16:creationId xmlns:a16="http://schemas.microsoft.com/office/drawing/2014/main" id="{CB28050B-2D41-4928-A582-E7F5B0FF9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363" y="4098925"/>
              <a:ext cx="122238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0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113" name="Rectangle 20">
              <a:extLst>
                <a:ext uri="{FF2B5EF4-FFF2-40B4-BE49-F238E27FC236}">
                  <a16:creationId xmlns:a16="http://schemas.microsoft.com/office/drawing/2014/main" id="{CC00E5BD-C565-4415-B55F-459711BA2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338" y="4356100"/>
              <a:ext cx="122238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>
                  <a:latin typeface="+mj-lt"/>
                </a:rPr>
                <a:t>4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114" name="Rectangle 21">
              <a:extLst>
                <a:ext uri="{FF2B5EF4-FFF2-40B4-BE49-F238E27FC236}">
                  <a16:creationId xmlns:a16="http://schemas.microsoft.com/office/drawing/2014/main" id="{355F197B-2F46-49C9-950B-FC77B0DE4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000" y="4152900"/>
              <a:ext cx="330201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E166AF7-00ED-47C6-8841-688AD721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438150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=-j</a:t>
            </a:r>
            <a:endParaRPr lang="zh-CN" altLang="en-US" sz="2400"/>
          </a:p>
        </p:txBody>
      </p:sp>
      <p:grpSp>
        <p:nvGrpSpPr>
          <p:cNvPr id="16" name="组合 141">
            <a:extLst>
              <a:ext uri="{FF2B5EF4-FFF2-40B4-BE49-F238E27FC236}">
                <a16:creationId xmlns:a16="http://schemas.microsoft.com/office/drawing/2014/main" id="{E0D85F5F-2F1B-42D1-8118-3EB5F422C0FE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786313"/>
            <a:ext cx="4032250" cy="147637"/>
            <a:chOff x="2978076" y="4785520"/>
            <a:chExt cx="4032260" cy="147638"/>
          </a:xfrm>
        </p:grpSpPr>
        <p:grpSp>
          <p:nvGrpSpPr>
            <p:cNvPr id="20559" name="组合 97">
              <a:extLst>
                <a:ext uri="{FF2B5EF4-FFF2-40B4-BE49-F238E27FC236}">
                  <a16:creationId xmlns:a16="http://schemas.microsoft.com/office/drawing/2014/main" id="{C2749904-1A1F-494B-B0F0-3776CD7B6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76" y="4785520"/>
              <a:ext cx="3330575" cy="147638"/>
              <a:chOff x="2544763" y="4575175"/>
              <a:chExt cx="3330575" cy="147638"/>
            </a:xfrm>
          </p:grpSpPr>
          <p:sp>
            <p:nvSpPr>
              <p:cNvPr id="64" name="Freeform 45">
                <a:extLst>
                  <a:ext uri="{FF2B5EF4-FFF2-40B4-BE49-F238E27FC236}">
                    <a16:creationId xmlns:a16="http://schemas.microsoft.com/office/drawing/2014/main" id="{6F3DDB81-33C6-420D-A470-D2101F1516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4763" y="4575175"/>
                <a:ext cx="463551" cy="134938"/>
              </a:xfrm>
              <a:custGeom>
                <a:avLst/>
                <a:gdLst>
                  <a:gd name="T0" fmla="*/ 0 w 292"/>
                  <a:gd name="T1" fmla="*/ 46 h 85"/>
                  <a:gd name="T2" fmla="*/ 8 w 292"/>
                  <a:gd name="T3" fmla="*/ 77 h 85"/>
                  <a:gd name="T4" fmla="*/ 39 w 292"/>
                  <a:gd name="T5" fmla="*/ 85 h 85"/>
                  <a:gd name="T6" fmla="*/ 69 w 292"/>
                  <a:gd name="T7" fmla="*/ 77 h 85"/>
                  <a:gd name="T8" fmla="*/ 85 w 292"/>
                  <a:gd name="T9" fmla="*/ 46 h 85"/>
                  <a:gd name="T10" fmla="*/ 69 w 292"/>
                  <a:gd name="T11" fmla="*/ 16 h 85"/>
                  <a:gd name="T12" fmla="*/ 39 w 292"/>
                  <a:gd name="T13" fmla="*/ 0 h 85"/>
                  <a:gd name="T14" fmla="*/ 8 w 292"/>
                  <a:gd name="T15" fmla="*/ 16 h 85"/>
                  <a:gd name="T16" fmla="*/ 0 w 292"/>
                  <a:gd name="T17" fmla="*/ 46 h 85"/>
                  <a:gd name="T18" fmla="*/ 200 w 292"/>
                  <a:gd name="T19" fmla="*/ 85 h 85"/>
                  <a:gd name="T20" fmla="*/ 200 w 292"/>
                  <a:gd name="T21" fmla="*/ 0 h 85"/>
                  <a:gd name="T22" fmla="*/ 292 w 292"/>
                  <a:gd name="T23" fmla="*/ 46 h 85"/>
                  <a:gd name="T24" fmla="*/ 200 w 292"/>
                  <a:gd name="T25" fmla="*/ 85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2"/>
                  <a:gd name="T40" fmla="*/ 0 h 85"/>
                  <a:gd name="T41" fmla="*/ 292 w 292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2" h="85">
                    <a:moveTo>
                      <a:pt x="0" y="46"/>
                    </a:moveTo>
                    <a:lnTo>
                      <a:pt x="8" y="77"/>
                    </a:lnTo>
                    <a:lnTo>
                      <a:pt x="39" y="85"/>
                    </a:lnTo>
                    <a:lnTo>
                      <a:pt x="69" y="77"/>
                    </a:lnTo>
                    <a:lnTo>
                      <a:pt x="85" y="46"/>
                    </a:lnTo>
                    <a:lnTo>
                      <a:pt x="69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200" y="85"/>
                    </a:moveTo>
                    <a:lnTo>
                      <a:pt x="200" y="0"/>
                    </a:lnTo>
                    <a:lnTo>
                      <a:pt x="292" y="46"/>
                    </a:lnTo>
                    <a:lnTo>
                      <a:pt x="200" y="85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65" name="Freeform 46">
                <a:extLst>
                  <a:ext uri="{FF2B5EF4-FFF2-40B4-BE49-F238E27FC236}">
                    <a16:creationId xmlns:a16="http://schemas.microsoft.com/office/drawing/2014/main" id="{ED9B0E0D-5C6D-4B09-953A-79CBB76EB6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9700" y="4648200"/>
                <a:ext cx="584201" cy="1587"/>
              </a:xfrm>
              <a:custGeom>
                <a:avLst/>
                <a:gdLst>
                  <a:gd name="T0" fmla="*/ 0 w 368"/>
                  <a:gd name="T1" fmla="*/ 0 h 1"/>
                  <a:gd name="T2" fmla="*/ 115 w 368"/>
                  <a:gd name="T3" fmla="*/ 0 h 1"/>
                  <a:gd name="T4" fmla="*/ 207 w 368"/>
                  <a:gd name="T5" fmla="*/ 0 h 1"/>
                  <a:gd name="T6" fmla="*/ 368 w 3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1"/>
                  <a:gd name="T14" fmla="*/ 368 w 3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1">
                    <a:moveTo>
                      <a:pt x="0" y="0"/>
                    </a:moveTo>
                    <a:lnTo>
                      <a:pt x="115" y="0"/>
                    </a:lnTo>
                    <a:moveTo>
                      <a:pt x="207" y="0"/>
                    </a:moveTo>
                    <a:lnTo>
                      <a:pt x="3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66" name="Freeform 59">
                <a:extLst>
                  <a:ext uri="{FF2B5EF4-FFF2-40B4-BE49-F238E27FC236}">
                    <a16:creationId xmlns:a16="http://schemas.microsoft.com/office/drawing/2014/main" id="{13540BE0-624F-4378-8BC4-89F1752683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4230" y="4575175"/>
                <a:ext cx="463551" cy="134938"/>
              </a:xfrm>
              <a:custGeom>
                <a:avLst/>
                <a:gdLst>
                  <a:gd name="T0" fmla="*/ 292 w 292"/>
                  <a:gd name="T1" fmla="*/ 46 h 85"/>
                  <a:gd name="T2" fmla="*/ 277 w 292"/>
                  <a:gd name="T3" fmla="*/ 16 h 85"/>
                  <a:gd name="T4" fmla="*/ 246 w 292"/>
                  <a:gd name="T5" fmla="*/ 0 h 85"/>
                  <a:gd name="T6" fmla="*/ 215 w 292"/>
                  <a:gd name="T7" fmla="*/ 16 h 85"/>
                  <a:gd name="T8" fmla="*/ 207 w 292"/>
                  <a:gd name="T9" fmla="*/ 46 h 85"/>
                  <a:gd name="T10" fmla="*/ 215 w 292"/>
                  <a:gd name="T11" fmla="*/ 77 h 85"/>
                  <a:gd name="T12" fmla="*/ 246 w 292"/>
                  <a:gd name="T13" fmla="*/ 85 h 85"/>
                  <a:gd name="T14" fmla="*/ 277 w 292"/>
                  <a:gd name="T15" fmla="*/ 77 h 85"/>
                  <a:gd name="T16" fmla="*/ 292 w 292"/>
                  <a:gd name="T17" fmla="*/ 46 h 85"/>
                  <a:gd name="T18" fmla="*/ 0 w 292"/>
                  <a:gd name="T19" fmla="*/ 85 h 85"/>
                  <a:gd name="T20" fmla="*/ 0 w 292"/>
                  <a:gd name="T21" fmla="*/ 0 h 85"/>
                  <a:gd name="T22" fmla="*/ 85 w 292"/>
                  <a:gd name="T23" fmla="*/ 46 h 85"/>
                  <a:gd name="T24" fmla="*/ 0 w 292"/>
                  <a:gd name="T25" fmla="*/ 85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2"/>
                  <a:gd name="T40" fmla="*/ 0 h 85"/>
                  <a:gd name="T41" fmla="*/ 292 w 292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2" h="85">
                    <a:moveTo>
                      <a:pt x="292" y="46"/>
                    </a:moveTo>
                    <a:lnTo>
                      <a:pt x="277" y="16"/>
                    </a:lnTo>
                    <a:lnTo>
                      <a:pt x="246" y="0"/>
                    </a:lnTo>
                    <a:lnTo>
                      <a:pt x="215" y="16"/>
                    </a:lnTo>
                    <a:lnTo>
                      <a:pt x="207" y="46"/>
                    </a:lnTo>
                    <a:lnTo>
                      <a:pt x="215" y="77"/>
                    </a:lnTo>
                    <a:lnTo>
                      <a:pt x="246" y="85"/>
                    </a:lnTo>
                    <a:lnTo>
                      <a:pt x="277" y="77"/>
                    </a:lnTo>
                    <a:lnTo>
                      <a:pt x="292" y="46"/>
                    </a:lnTo>
                    <a:close/>
                    <a:moveTo>
                      <a:pt x="0" y="85"/>
                    </a:moveTo>
                    <a:lnTo>
                      <a:pt x="0" y="0"/>
                    </a:lnTo>
                    <a:lnTo>
                      <a:pt x="85" y="46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67" name="Freeform 60">
                <a:extLst>
                  <a:ext uri="{FF2B5EF4-FFF2-40B4-BE49-F238E27FC236}">
                    <a16:creationId xmlns:a16="http://schemas.microsoft.com/office/drawing/2014/main" id="{08A26391-4ABB-40A8-9488-860A78864E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38642" y="4648200"/>
                <a:ext cx="584201" cy="1587"/>
              </a:xfrm>
              <a:custGeom>
                <a:avLst/>
                <a:gdLst>
                  <a:gd name="T0" fmla="*/ 0 w 368"/>
                  <a:gd name="T1" fmla="*/ 0 h 1"/>
                  <a:gd name="T2" fmla="*/ 161 w 368"/>
                  <a:gd name="T3" fmla="*/ 0 h 1"/>
                  <a:gd name="T4" fmla="*/ 246 w 368"/>
                  <a:gd name="T5" fmla="*/ 0 h 1"/>
                  <a:gd name="T6" fmla="*/ 368 w 3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1"/>
                  <a:gd name="T14" fmla="*/ 368 w 3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1">
                    <a:moveTo>
                      <a:pt x="0" y="0"/>
                    </a:moveTo>
                    <a:lnTo>
                      <a:pt x="161" y="0"/>
                    </a:lnTo>
                    <a:moveTo>
                      <a:pt x="246" y="0"/>
                    </a:moveTo>
                    <a:lnTo>
                      <a:pt x="3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68" name="Freeform 61">
                <a:extLst>
                  <a:ext uri="{FF2B5EF4-FFF2-40B4-BE49-F238E27FC236}">
                    <a16:creationId xmlns:a16="http://schemas.microsoft.com/office/drawing/2014/main" id="{AC542570-6D3B-496D-BF7B-5B61E6658E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2844" y="4575175"/>
                <a:ext cx="952502" cy="134938"/>
              </a:xfrm>
              <a:custGeom>
                <a:avLst/>
                <a:gdLst>
                  <a:gd name="T0" fmla="*/ 0 w 600"/>
                  <a:gd name="T1" fmla="*/ 46 h 85"/>
                  <a:gd name="T2" fmla="*/ 8 w 600"/>
                  <a:gd name="T3" fmla="*/ 77 h 85"/>
                  <a:gd name="T4" fmla="*/ 39 w 600"/>
                  <a:gd name="T5" fmla="*/ 85 h 85"/>
                  <a:gd name="T6" fmla="*/ 70 w 600"/>
                  <a:gd name="T7" fmla="*/ 77 h 85"/>
                  <a:gd name="T8" fmla="*/ 85 w 600"/>
                  <a:gd name="T9" fmla="*/ 46 h 85"/>
                  <a:gd name="T10" fmla="*/ 70 w 600"/>
                  <a:gd name="T11" fmla="*/ 16 h 85"/>
                  <a:gd name="T12" fmla="*/ 39 w 600"/>
                  <a:gd name="T13" fmla="*/ 0 h 85"/>
                  <a:gd name="T14" fmla="*/ 8 w 600"/>
                  <a:gd name="T15" fmla="*/ 16 h 85"/>
                  <a:gd name="T16" fmla="*/ 0 w 600"/>
                  <a:gd name="T17" fmla="*/ 46 h 85"/>
                  <a:gd name="T18" fmla="*/ 600 w 600"/>
                  <a:gd name="T19" fmla="*/ 46 h 85"/>
                  <a:gd name="T20" fmla="*/ 592 w 600"/>
                  <a:gd name="T21" fmla="*/ 16 h 85"/>
                  <a:gd name="T22" fmla="*/ 561 w 600"/>
                  <a:gd name="T23" fmla="*/ 0 h 85"/>
                  <a:gd name="T24" fmla="*/ 531 w 600"/>
                  <a:gd name="T25" fmla="*/ 16 h 85"/>
                  <a:gd name="T26" fmla="*/ 515 w 600"/>
                  <a:gd name="T27" fmla="*/ 46 h 85"/>
                  <a:gd name="T28" fmla="*/ 531 w 600"/>
                  <a:gd name="T29" fmla="*/ 77 h 85"/>
                  <a:gd name="T30" fmla="*/ 561 w 600"/>
                  <a:gd name="T31" fmla="*/ 85 h 85"/>
                  <a:gd name="T32" fmla="*/ 592 w 600"/>
                  <a:gd name="T33" fmla="*/ 77 h 85"/>
                  <a:gd name="T34" fmla="*/ 600 w 600"/>
                  <a:gd name="T35" fmla="*/ 46 h 85"/>
                  <a:gd name="T36" fmla="*/ 254 w 600"/>
                  <a:gd name="T37" fmla="*/ 85 h 85"/>
                  <a:gd name="T38" fmla="*/ 254 w 600"/>
                  <a:gd name="T39" fmla="*/ 0 h 85"/>
                  <a:gd name="T40" fmla="*/ 346 w 600"/>
                  <a:gd name="T41" fmla="*/ 46 h 85"/>
                  <a:gd name="T42" fmla="*/ 254 w 600"/>
                  <a:gd name="T43" fmla="*/ 85 h 8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00"/>
                  <a:gd name="T67" fmla="*/ 0 h 85"/>
                  <a:gd name="T68" fmla="*/ 600 w 600"/>
                  <a:gd name="T69" fmla="*/ 85 h 8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00" h="85">
                    <a:moveTo>
                      <a:pt x="0" y="46"/>
                    </a:moveTo>
                    <a:lnTo>
                      <a:pt x="8" y="77"/>
                    </a:lnTo>
                    <a:lnTo>
                      <a:pt x="39" y="85"/>
                    </a:lnTo>
                    <a:lnTo>
                      <a:pt x="70" y="77"/>
                    </a:lnTo>
                    <a:lnTo>
                      <a:pt x="85" y="46"/>
                    </a:lnTo>
                    <a:lnTo>
                      <a:pt x="70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600" y="46"/>
                    </a:moveTo>
                    <a:lnTo>
                      <a:pt x="592" y="16"/>
                    </a:lnTo>
                    <a:lnTo>
                      <a:pt x="561" y="0"/>
                    </a:lnTo>
                    <a:lnTo>
                      <a:pt x="531" y="16"/>
                    </a:lnTo>
                    <a:lnTo>
                      <a:pt x="515" y="46"/>
                    </a:lnTo>
                    <a:lnTo>
                      <a:pt x="531" y="77"/>
                    </a:lnTo>
                    <a:lnTo>
                      <a:pt x="561" y="85"/>
                    </a:lnTo>
                    <a:lnTo>
                      <a:pt x="592" y="77"/>
                    </a:lnTo>
                    <a:lnTo>
                      <a:pt x="600" y="46"/>
                    </a:lnTo>
                    <a:close/>
                    <a:moveTo>
                      <a:pt x="254" y="85"/>
                    </a:moveTo>
                    <a:lnTo>
                      <a:pt x="254" y="0"/>
                    </a:lnTo>
                    <a:lnTo>
                      <a:pt x="346" y="46"/>
                    </a:lnTo>
                    <a:lnTo>
                      <a:pt x="254" y="85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69" name="Freeform 62">
                <a:extLst>
                  <a:ext uri="{FF2B5EF4-FFF2-40B4-BE49-F238E27FC236}">
                    <a16:creationId xmlns:a16="http://schemas.microsoft.com/office/drawing/2014/main" id="{A85CB48B-26FF-4163-A0B9-69CE4F615E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57781" y="4648200"/>
                <a:ext cx="682627" cy="1587"/>
              </a:xfrm>
              <a:custGeom>
                <a:avLst/>
                <a:gdLst>
                  <a:gd name="T0" fmla="*/ 0 w 430"/>
                  <a:gd name="T1" fmla="*/ 0 h 1"/>
                  <a:gd name="T2" fmla="*/ 169 w 430"/>
                  <a:gd name="T3" fmla="*/ 0 h 1"/>
                  <a:gd name="T4" fmla="*/ 261 w 430"/>
                  <a:gd name="T5" fmla="*/ 0 h 1"/>
                  <a:gd name="T6" fmla="*/ 430 w 43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0"/>
                  <a:gd name="T13" fmla="*/ 0 h 1"/>
                  <a:gd name="T14" fmla="*/ 430 w 430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0" h="1">
                    <a:moveTo>
                      <a:pt x="0" y="0"/>
                    </a:moveTo>
                    <a:lnTo>
                      <a:pt x="169" y="0"/>
                    </a:lnTo>
                    <a:moveTo>
                      <a:pt x="261" y="0"/>
                    </a:moveTo>
                    <a:lnTo>
                      <a:pt x="43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70" name="Freeform 75">
                <a:extLst>
                  <a:ext uri="{FF2B5EF4-FFF2-40B4-BE49-F238E27FC236}">
                    <a16:creationId xmlns:a16="http://schemas.microsoft.com/office/drawing/2014/main" id="{41863DCA-09D3-41F9-ACEA-06AB1724B4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6602" y="4575175"/>
                <a:ext cx="1171578" cy="147638"/>
              </a:xfrm>
              <a:custGeom>
                <a:avLst/>
                <a:gdLst>
                  <a:gd name="T0" fmla="*/ 0 w 738"/>
                  <a:gd name="T1" fmla="*/ 46 h 93"/>
                  <a:gd name="T2" fmla="*/ 15 w 738"/>
                  <a:gd name="T3" fmla="*/ 77 h 93"/>
                  <a:gd name="T4" fmla="*/ 46 w 738"/>
                  <a:gd name="T5" fmla="*/ 93 h 93"/>
                  <a:gd name="T6" fmla="*/ 77 w 738"/>
                  <a:gd name="T7" fmla="*/ 77 h 93"/>
                  <a:gd name="T8" fmla="*/ 85 w 738"/>
                  <a:gd name="T9" fmla="*/ 46 h 93"/>
                  <a:gd name="T10" fmla="*/ 77 w 738"/>
                  <a:gd name="T11" fmla="*/ 16 h 93"/>
                  <a:gd name="T12" fmla="*/ 46 w 738"/>
                  <a:gd name="T13" fmla="*/ 0 h 93"/>
                  <a:gd name="T14" fmla="*/ 15 w 738"/>
                  <a:gd name="T15" fmla="*/ 16 h 93"/>
                  <a:gd name="T16" fmla="*/ 0 w 738"/>
                  <a:gd name="T17" fmla="*/ 46 h 93"/>
                  <a:gd name="T18" fmla="*/ 738 w 738"/>
                  <a:gd name="T19" fmla="*/ 46 h 93"/>
                  <a:gd name="T20" fmla="*/ 730 w 738"/>
                  <a:gd name="T21" fmla="*/ 16 h 93"/>
                  <a:gd name="T22" fmla="*/ 699 w 738"/>
                  <a:gd name="T23" fmla="*/ 0 h 93"/>
                  <a:gd name="T24" fmla="*/ 669 w 738"/>
                  <a:gd name="T25" fmla="*/ 16 h 93"/>
                  <a:gd name="T26" fmla="*/ 653 w 738"/>
                  <a:gd name="T27" fmla="*/ 46 h 93"/>
                  <a:gd name="T28" fmla="*/ 669 w 738"/>
                  <a:gd name="T29" fmla="*/ 77 h 93"/>
                  <a:gd name="T30" fmla="*/ 699 w 738"/>
                  <a:gd name="T31" fmla="*/ 93 h 93"/>
                  <a:gd name="T32" fmla="*/ 730 w 738"/>
                  <a:gd name="T33" fmla="*/ 77 h 93"/>
                  <a:gd name="T34" fmla="*/ 738 w 738"/>
                  <a:gd name="T35" fmla="*/ 46 h 93"/>
                  <a:gd name="T36" fmla="*/ 323 w 738"/>
                  <a:gd name="T37" fmla="*/ 93 h 93"/>
                  <a:gd name="T38" fmla="*/ 323 w 738"/>
                  <a:gd name="T39" fmla="*/ 0 h 93"/>
                  <a:gd name="T40" fmla="*/ 415 w 738"/>
                  <a:gd name="T41" fmla="*/ 46 h 93"/>
                  <a:gd name="T42" fmla="*/ 323 w 738"/>
                  <a:gd name="T43" fmla="*/ 93 h 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38"/>
                  <a:gd name="T67" fmla="*/ 0 h 93"/>
                  <a:gd name="T68" fmla="*/ 738 w 738"/>
                  <a:gd name="T69" fmla="*/ 93 h 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38" h="93">
                    <a:moveTo>
                      <a:pt x="0" y="46"/>
                    </a:moveTo>
                    <a:lnTo>
                      <a:pt x="15" y="77"/>
                    </a:lnTo>
                    <a:lnTo>
                      <a:pt x="46" y="93"/>
                    </a:lnTo>
                    <a:lnTo>
                      <a:pt x="77" y="77"/>
                    </a:lnTo>
                    <a:lnTo>
                      <a:pt x="85" y="46"/>
                    </a:lnTo>
                    <a:lnTo>
                      <a:pt x="77" y="16"/>
                    </a:lnTo>
                    <a:lnTo>
                      <a:pt x="46" y="0"/>
                    </a:lnTo>
                    <a:lnTo>
                      <a:pt x="15" y="16"/>
                    </a:lnTo>
                    <a:lnTo>
                      <a:pt x="0" y="46"/>
                    </a:lnTo>
                    <a:close/>
                    <a:moveTo>
                      <a:pt x="738" y="46"/>
                    </a:moveTo>
                    <a:lnTo>
                      <a:pt x="730" y="16"/>
                    </a:lnTo>
                    <a:lnTo>
                      <a:pt x="699" y="0"/>
                    </a:lnTo>
                    <a:lnTo>
                      <a:pt x="669" y="16"/>
                    </a:lnTo>
                    <a:lnTo>
                      <a:pt x="653" y="46"/>
                    </a:lnTo>
                    <a:lnTo>
                      <a:pt x="669" y="77"/>
                    </a:lnTo>
                    <a:lnTo>
                      <a:pt x="699" y="93"/>
                    </a:lnTo>
                    <a:lnTo>
                      <a:pt x="730" y="77"/>
                    </a:lnTo>
                    <a:lnTo>
                      <a:pt x="738" y="46"/>
                    </a:lnTo>
                    <a:close/>
                    <a:moveTo>
                      <a:pt x="323" y="93"/>
                    </a:moveTo>
                    <a:lnTo>
                      <a:pt x="323" y="0"/>
                    </a:lnTo>
                    <a:lnTo>
                      <a:pt x="415" y="46"/>
                    </a:lnTo>
                    <a:lnTo>
                      <a:pt x="323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71" name="Freeform 76">
                <a:extLst>
                  <a:ext uri="{FF2B5EF4-FFF2-40B4-BE49-F238E27FC236}">
                    <a16:creationId xmlns:a16="http://schemas.microsoft.com/office/drawing/2014/main" id="{2A8E50F0-A3F4-45D5-8C24-BAA01B79BE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1540" y="4648200"/>
                <a:ext cx="901702" cy="1587"/>
              </a:xfrm>
              <a:custGeom>
                <a:avLst/>
                <a:gdLst>
                  <a:gd name="T0" fmla="*/ 0 w 568"/>
                  <a:gd name="T1" fmla="*/ 0 h 1"/>
                  <a:gd name="T2" fmla="*/ 238 w 568"/>
                  <a:gd name="T3" fmla="*/ 0 h 1"/>
                  <a:gd name="T4" fmla="*/ 330 w 568"/>
                  <a:gd name="T5" fmla="*/ 0 h 1"/>
                  <a:gd name="T6" fmla="*/ 568 w 5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8"/>
                  <a:gd name="T13" fmla="*/ 0 h 1"/>
                  <a:gd name="T14" fmla="*/ 568 w 5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8" h="1">
                    <a:moveTo>
                      <a:pt x="0" y="0"/>
                    </a:moveTo>
                    <a:lnTo>
                      <a:pt x="238" y="0"/>
                    </a:lnTo>
                    <a:moveTo>
                      <a:pt x="330" y="0"/>
                    </a:moveTo>
                    <a:lnTo>
                      <a:pt x="5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grpSp>
          <p:nvGrpSpPr>
            <p:cNvPr id="20560" name="组合 128">
              <a:extLst>
                <a:ext uri="{FF2B5EF4-FFF2-40B4-BE49-F238E27FC236}">
                  <a16:creationId xmlns:a16="http://schemas.microsoft.com/office/drawing/2014/main" id="{0016AFCC-8DAD-4609-B4C3-92A7F70A7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1199" y="4785520"/>
              <a:ext cx="719137" cy="147638"/>
              <a:chOff x="6400752" y="5184727"/>
              <a:chExt cx="719137" cy="147638"/>
            </a:xfrm>
          </p:grpSpPr>
          <p:sp>
            <p:nvSpPr>
              <p:cNvPr id="122" name="Freeform 53">
                <a:extLst>
                  <a:ext uri="{FF2B5EF4-FFF2-40B4-BE49-F238E27FC236}">
                    <a16:creationId xmlns:a16="http://schemas.microsoft.com/office/drawing/2014/main" id="{1C0B087A-12F6-4271-8BB7-59EB0EFA71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38" y="5184727"/>
                <a:ext cx="463551" cy="147638"/>
              </a:xfrm>
              <a:custGeom>
                <a:avLst/>
                <a:gdLst>
                  <a:gd name="T0" fmla="*/ 292 w 292"/>
                  <a:gd name="T1" fmla="*/ 46 h 93"/>
                  <a:gd name="T2" fmla="*/ 277 w 292"/>
                  <a:gd name="T3" fmla="*/ 16 h 93"/>
                  <a:gd name="T4" fmla="*/ 246 w 292"/>
                  <a:gd name="T5" fmla="*/ 0 h 93"/>
                  <a:gd name="T6" fmla="*/ 215 w 292"/>
                  <a:gd name="T7" fmla="*/ 16 h 93"/>
                  <a:gd name="T8" fmla="*/ 207 w 292"/>
                  <a:gd name="T9" fmla="*/ 46 h 93"/>
                  <a:gd name="T10" fmla="*/ 215 w 292"/>
                  <a:gd name="T11" fmla="*/ 77 h 93"/>
                  <a:gd name="T12" fmla="*/ 246 w 292"/>
                  <a:gd name="T13" fmla="*/ 93 h 93"/>
                  <a:gd name="T14" fmla="*/ 277 w 292"/>
                  <a:gd name="T15" fmla="*/ 77 h 93"/>
                  <a:gd name="T16" fmla="*/ 292 w 292"/>
                  <a:gd name="T17" fmla="*/ 46 h 93"/>
                  <a:gd name="T18" fmla="*/ 0 w 292"/>
                  <a:gd name="T19" fmla="*/ 93 h 93"/>
                  <a:gd name="T20" fmla="*/ 0 w 292"/>
                  <a:gd name="T21" fmla="*/ 0 h 93"/>
                  <a:gd name="T22" fmla="*/ 85 w 292"/>
                  <a:gd name="T23" fmla="*/ 46 h 93"/>
                  <a:gd name="T24" fmla="*/ 0 w 292"/>
                  <a:gd name="T25" fmla="*/ 93 h 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2"/>
                  <a:gd name="T40" fmla="*/ 0 h 93"/>
                  <a:gd name="T41" fmla="*/ 292 w 292"/>
                  <a:gd name="T42" fmla="*/ 93 h 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2" h="93">
                    <a:moveTo>
                      <a:pt x="292" y="46"/>
                    </a:moveTo>
                    <a:lnTo>
                      <a:pt x="277" y="16"/>
                    </a:lnTo>
                    <a:lnTo>
                      <a:pt x="246" y="0"/>
                    </a:lnTo>
                    <a:lnTo>
                      <a:pt x="215" y="16"/>
                    </a:lnTo>
                    <a:lnTo>
                      <a:pt x="207" y="46"/>
                    </a:lnTo>
                    <a:lnTo>
                      <a:pt x="215" y="77"/>
                    </a:lnTo>
                    <a:lnTo>
                      <a:pt x="246" y="93"/>
                    </a:lnTo>
                    <a:lnTo>
                      <a:pt x="277" y="77"/>
                    </a:lnTo>
                    <a:lnTo>
                      <a:pt x="292" y="46"/>
                    </a:lnTo>
                    <a:close/>
                    <a:moveTo>
                      <a:pt x="0" y="93"/>
                    </a:moveTo>
                    <a:lnTo>
                      <a:pt x="0" y="0"/>
                    </a:lnTo>
                    <a:lnTo>
                      <a:pt x="85" y="46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123" name="Freeform 54">
                <a:extLst>
                  <a:ext uri="{FF2B5EF4-FFF2-40B4-BE49-F238E27FC236}">
                    <a16:creationId xmlns:a16="http://schemas.microsoft.com/office/drawing/2014/main" id="{DA640E81-EA19-402D-9AA3-C20CE7D27B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749" y="5257752"/>
                <a:ext cx="584202" cy="1587"/>
              </a:xfrm>
              <a:custGeom>
                <a:avLst/>
                <a:gdLst>
                  <a:gd name="T0" fmla="*/ 0 w 368"/>
                  <a:gd name="T1" fmla="*/ 0 h 1"/>
                  <a:gd name="T2" fmla="*/ 161 w 368"/>
                  <a:gd name="T3" fmla="*/ 0 h 1"/>
                  <a:gd name="T4" fmla="*/ 246 w 368"/>
                  <a:gd name="T5" fmla="*/ 0 h 1"/>
                  <a:gd name="T6" fmla="*/ 368 w 3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1"/>
                  <a:gd name="T14" fmla="*/ 368 w 3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1">
                    <a:moveTo>
                      <a:pt x="0" y="0"/>
                    </a:moveTo>
                    <a:lnTo>
                      <a:pt x="161" y="0"/>
                    </a:lnTo>
                    <a:moveTo>
                      <a:pt x="246" y="0"/>
                    </a:moveTo>
                    <a:lnTo>
                      <a:pt x="3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</p:grpSp>
      <p:grpSp>
        <p:nvGrpSpPr>
          <p:cNvPr id="23" name="组合 140">
            <a:extLst>
              <a:ext uri="{FF2B5EF4-FFF2-40B4-BE49-F238E27FC236}">
                <a16:creationId xmlns:a16="http://schemas.microsoft.com/office/drawing/2014/main" id="{A164F563-4E1D-4BE5-B532-433053927EFF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886200"/>
            <a:ext cx="4065587" cy="171450"/>
            <a:chOff x="2978076" y="3886188"/>
            <a:chExt cx="4065615" cy="171506"/>
          </a:xfrm>
        </p:grpSpPr>
        <p:grpSp>
          <p:nvGrpSpPr>
            <p:cNvPr id="20546" name="组合 102">
              <a:extLst>
                <a:ext uri="{FF2B5EF4-FFF2-40B4-BE49-F238E27FC236}">
                  <a16:creationId xmlns:a16="http://schemas.microsoft.com/office/drawing/2014/main" id="{F1E55D6B-14E3-455A-A82D-2EEB7F937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76" y="3898944"/>
              <a:ext cx="3367087" cy="158750"/>
              <a:chOff x="2544763" y="3708400"/>
              <a:chExt cx="3367088" cy="158750"/>
            </a:xfrm>
          </p:grpSpPr>
          <p:sp>
            <p:nvSpPr>
              <p:cNvPr id="90" name="Freeform 51">
                <a:extLst>
                  <a:ext uri="{FF2B5EF4-FFF2-40B4-BE49-F238E27FC236}">
                    <a16:creationId xmlns:a16="http://schemas.microsoft.com/office/drawing/2014/main" id="{408F05B9-7D18-4466-83D9-80DDE08520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4763" y="3708348"/>
                <a:ext cx="463553" cy="134982"/>
              </a:xfrm>
              <a:custGeom>
                <a:avLst/>
                <a:gdLst>
                  <a:gd name="T0" fmla="*/ 0 w 292"/>
                  <a:gd name="T1" fmla="*/ 46 h 85"/>
                  <a:gd name="T2" fmla="*/ 8 w 292"/>
                  <a:gd name="T3" fmla="*/ 77 h 85"/>
                  <a:gd name="T4" fmla="*/ 39 w 292"/>
                  <a:gd name="T5" fmla="*/ 85 h 85"/>
                  <a:gd name="T6" fmla="*/ 69 w 292"/>
                  <a:gd name="T7" fmla="*/ 77 h 85"/>
                  <a:gd name="T8" fmla="*/ 85 w 292"/>
                  <a:gd name="T9" fmla="*/ 46 h 85"/>
                  <a:gd name="T10" fmla="*/ 69 w 292"/>
                  <a:gd name="T11" fmla="*/ 16 h 85"/>
                  <a:gd name="T12" fmla="*/ 39 w 292"/>
                  <a:gd name="T13" fmla="*/ 0 h 85"/>
                  <a:gd name="T14" fmla="*/ 8 w 292"/>
                  <a:gd name="T15" fmla="*/ 16 h 85"/>
                  <a:gd name="T16" fmla="*/ 0 w 292"/>
                  <a:gd name="T17" fmla="*/ 46 h 85"/>
                  <a:gd name="T18" fmla="*/ 200 w 292"/>
                  <a:gd name="T19" fmla="*/ 85 h 85"/>
                  <a:gd name="T20" fmla="*/ 200 w 292"/>
                  <a:gd name="T21" fmla="*/ 0 h 85"/>
                  <a:gd name="T22" fmla="*/ 292 w 292"/>
                  <a:gd name="T23" fmla="*/ 46 h 85"/>
                  <a:gd name="T24" fmla="*/ 200 w 292"/>
                  <a:gd name="T25" fmla="*/ 85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2"/>
                  <a:gd name="T40" fmla="*/ 0 h 85"/>
                  <a:gd name="T41" fmla="*/ 292 w 292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2" h="85">
                    <a:moveTo>
                      <a:pt x="0" y="46"/>
                    </a:moveTo>
                    <a:lnTo>
                      <a:pt x="8" y="77"/>
                    </a:lnTo>
                    <a:lnTo>
                      <a:pt x="39" y="85"/>
                    </a:lnTo>
                    <a:lnTo>
                      <a:pt x="69" y="77"/>
                    </a:lnTo>
                    <a:lnTo>
                      <a:pt x="85" y="46"/>
                    </a:lnTo>
                    <a:lnTo>
                      <a:pt x="69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200" y="85"/>
                    </a:moveTo>
                    <a:lnTo>
                      <a:pt x="200" y="0"/>
                    </a:lnTo>
                    <a:lnTo>
                      <a:pt x="292" y="46"/>
                    </a:lnTo>
                    <a:lnTo>
                      <a:pt x="200" y="85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91" name="Freeform 52">
                <a:extLst>
                  <a:ext uri="{FF2B5EF4-FFF2-40B4-BE49-F238E27FC236}">
                    <a16:creationId xmlns:a16="http://schemas.microsoft.com/office/drawing/2014/main" id="{E0478D01-EA46-409F-BF71-A8580F68E3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9701" y="3781397"/>
                <a:ext cx="584204" cy="1589"/>
              </a:xfrm>
              <a:custGeom>
                <a:avLst/>
                <a:gdLst>
                  <a:gd name="T0" fmla="*/ 0 w 368"/>
                  <a:gd name="T1" fmla="*/ 0 h 1"/>
                  <a:gd name="T2" fmla="*/ 115 w 368"/>
                  <a:gd name="T3" fmla="*/ 0 h 1"/>
                  <a:gd name="T4" fmla="*/ 207 w 368"/>
                  <a:gd name="T5" fmla="*/ 0 h 1"/>
                  <a:gd name="T6" fmla="*/ 368 w 3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1"/>
                  <a:gd name="T14" fmla="*/ 368 w 3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1">
                    <a:moveTo>
                      <a:pt x="0" y="0"/>
                    </a:moveTo>
                    <a:lnTo>
                      <a:pt x="115" y="0"/>
                    </a:lnTo>
                    <a:moveTo>
                      <a:pt x="207" y="0"/>
                    </a:moveTo>
                    <a:lnTo>
                      <a:pt x="3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92" name="Freeform 57">
                <a:extLst>
                  <a:ext uri="{FF2B5EF4-FFF2-40B4-BE49-F238E27FC236}">
                    <a16:creationId xmlns:a16="http://schemas.microsoft.com/office/drawing/2014/main" id="{270321EE-EDC5-4D80-9619-EE6A8214A9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4240" y="3708348"/>
                <a:ext cx="463553" cy="134982"/>
              </a:xfrm>
              <a:custGeom>
                <a:avLst/>
                <a:gdLst>
                  <a:gd name="T0" fmla="*/ 292 w 292"/>
                  <a:gd name="T1" fmla="*/ 46 h 85"/>
                  <a:gd name="T2" fmla="*/ 277 w 292"/>
                  <a:gd name="T3" fmla="*/ 16 h 85"/>
                  <a:gd name="T4" fmla="*/ 246 w 292"/>
                  <a:gd name="T5" fmla="*/ 0 h 85"/>
                  <a:gd name="T6" fmla="*/ 215 w 292"/>
                  <a:gd name="T7" fmla="*/ 16 h 85"/>
                  <a:gd name="T8" fmla="*/ 207 w 292"/>
                  <a:gd name="T9" fmla="*/ 46 h 85"/>
                  <a:gd name="T10" fmla="*/ 215 w 292"/>
                  <a:gd name="T11" fmla="*/ 77 h 85"/>
                  <a:gd name="T12" fmla="*/ 246 w 292"/>
                  <a:gd name="T13" fmla="*/ 85 h 85"/>
                  <a:gd name="T14" fmla="*/ 277 w 292"/>
                  <a:gd name="T15" fmla="*/ 77 h 85"/>
                  <a:gd name="T16" fmla="*/ 292 w 292"/>
                  <a:gd name="T17" fmla="*/ 46 h 85"/>
                  <a:gd name="T18" fmla="*/ 0 w 292"/>
                  <a:gd name="T19" fmla="*/ 85 h 85"/>
                  <a:gd name="T20" fmla="*/ 0 w 292"/>
                  <a:gd name="T21" fmla="*/ 0 h 85"/>
                  <a:gd name="T22" fmla="*/ 85 w 292"/>
                  <a:gd name="T23" fmla="*/ 46 h 85"/>
                  <a:gd name="T24" fmla="*/ 0 w 292"/>
                  <a:gd name="T25" fmla="*/ 85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2"/>
                  <a:gd name="T40" fmla="*/ 0 h 85"/>
                  <a:gd name="T41" fmla="*/ 292 w 292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2" h="85">
                    <a:moveTo>
                      <a:pt x="292" y="46"/>
                    </a:moveTo>
                    <a:lnTo>
                      <a:pt x="277" y="16"/>
                    </a:lnTo>
                    <a:lnTo>
                      <a:pt x="246" y="0"/>
                    </a:lnTo>
                    <a:lnTo>
                      <a:pt x="215" y="16"/>
                    </a:lnTo>
                    <a:lnTo>
                      <a:pt x="207" y="46"/>
                    </a:lnTo>
                    <a:lnTo>
                      <a:pt x="215" y="77"/>
                    </a:lnTo>
                    <a:lnTo>
                      <a:pt x="246" y="85"/>
                    </a:lnTo>
                    <a:lnTo>
                      <a:pt x="277" y="77"/>
                    </a:lnTo>
                    <a:lnTo>
                      <a:pt x="292" y="46"/>
                    </a:lnTo>
                    <a:close/>
                    <a:moveTo>
                      <a:pt x="0" y="85"/>
                    </a:moveTo>
                    <a:lnTo>
                      <a:pt x="0" y="0"/>
                    </a:lnTo>
                    <a:lnTo>
                      <a:pt x="85" y="46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93" name="Freeform 58">
                <a:extLst>
                  <a:ext uri="{FF2B5EF4-FFF2-40B4-BE49-F238E27FC236}">
                    <a16:creationId xmlns:a16="http://schemas.microsoft.com/office/drawing/2014/main" id="{02B64B48-34B6-4AA7-9D9D-0455EB8818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38651" y="3781397"/>
                <a:ext cx="584204" cy="1589"/>
              </a:xfrm>
              <a:custGeom>
                <a:avLst/>
                <a:gdLst>
                  <a:gd name="T0" fmla="*/ 0 w 368"/>
                  <a:gd name="T1" fmla="*/ 0 h 1"/>
                  <a:gd name="T2" fmla="*/ 161 w 368"/>
                  <a:gd name="T3" fmla="*/ 0 h 1"/>
                  <a:gd name="T4" fmla="*/ 246 w 368"/>
                  <a:gd name="T5" fmla="*/ 0 h 1"/>
                  <a:gd name="T6" fmla="*/ 368 w 3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1"/>
                  <a:gd name="T14" fmla="*/ 368 w 3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1">
                    <a:moveTo>
                      <a:pt x="0" y="0"/>
                    </a:moveTo>
                    <a:lnTo>
                      <a:pt x="161" y="0"/>
                    </a:lnTo>
                    <a:moveTo>
                      <a:pt x="246" y="0"/>
                    </a:moveTo>
                    <a:lnTo>
                      <a:pt x="3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82CC11EB-0B1F-45FC-8126-040E0C89D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67" y="3781397"/>
                <a:ext cx="865194" cy="1589"/>
              </a:xfrm>
              <a:custGeom>
                <a:avLst/>
                <a:gdLst>
                  <a:gd name="T0" fmla="*/ 0 w 545"/>
                  <a:gd name="T1" fmla="*/ 0 h 1"/>
                  <a:gd name="T2" fmla="*/ 545 w 545"/>
                  <a:gd name="T3" fmla="*/ 0 h 1"/>
                  <a:gd name="T4" fmla="*/ 0 w 545"/>
                  <a:gd name="T5" fmla="*/ 0 h 1"/>
                  <a:gd name="T6" fmla="*/ 407 w 545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5"/>
                  <a:gd name="T13" fmla="*/ 0 h 1"/>
                  <a:gd name="T14" fmla="*/ 545 w 545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5" h="1">
                    <a:moveTo>
                      <a:pt x="0" y="0"/>
                    </a:moveTo>
                    <a:lnTo>
                      <a:pt x="545" y="0"/>
                    </a:lnTo>
                    <a:lnTo>
                      <a:pt x="0" y="0"/>
                    </a:lnTo>
                    <a:lnTo>
                      <a:pt x="407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95" name="Freeform 66">
                <a:extLst>
                  <a:ext uri="{FF2B5EF4-FFF2-40B4-BE49-F238E27FC236}">
                    <a16:creationId xmlns:a16="http://schemas.microsoft.com/office/drawing/2014/main" id="{C2357D1A-08CA-4BEB-95EE-405BC3D71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7072" y="3721052"/>
                <a:ext cx="133351" cy="122278"/>
              </a:xfrm>
              <a:custGeom>
                <a:avLst/>
                <a:gdLst>
                  <a:gd name="T0" fmla="*/ 0 w 84"/>
                  <a:gd name="T1" fmla="*/ 0 h 77"/>
                  <a:gd name="T2" fmla="*/ 84 w 84"/>
                  <a:gd name="T3" fmla="*/ 38 h 77"/>
                  <a:gd name="T4" fmla="*/ 0 w 84"/>
                  <a:gd name="T5" fmla="*/ 77 h 77"/>
                  <a:gd name="T6" fmla="*/ 0 w 84"/>
                  <a:gd name="T7" fmla="*/ 0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77"/>
                  <a:gd name="T14" fmla="*/ 84 w 84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77">
                    <a:moveTo>
                      <a:pt x="0" y="0"/>
                    </a:moveTo>
                    <a:lnTo>
                      <a:pt x="84" y="38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96" name="Freeform 68">
                <a:extLst>
                  <a:ext uri="{FF2B5EF4-FFF2-40B4-BE49-F238E27FC236}">
                    <a16:creationId xmlns:a16="http://schemas.microsoft.com/office/drawing/2014/main" id="{B4A64BC1-4B71-4011-A36C-4D3B77654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9636" y="3733756"/>
                <a:ext cx="122238" cy="133394"/>
              </a:xfrm>
              <a:custGeom>
                <a:avLst/>
                <a:gdLst>
                  <a:gd name="T0" fmla="*/ 0 w 77"/>
                  <a:gd name="T1" fmla="*/ 46 h 84"/>
                  <a:gd name="T2" fmla="*/ 8 w 77"/>
                  <a:gd name="T3" fmla="*/ 15 h 84"/>
                  <a:gd name="T4" fmla="*/ 38 w 77"/>
                  <a:gd name="T5" fmla="*/ 0 h 84"/>
                  <a:gd name="T6" fmla="*/ 69 w 77"/>
                  <a:gd name="T7" fmla="*/ 15 h 84"/>
                  <a:gd name="T8" fmla="*/ 77 w 77"/>
                  <a:gd name="T9" fmla="*/ 46 h 84"/>
                  <a:gd name="T10" fmla="*/ 69 w 77"/>
                  <a:gd name="T11" fmla="*/ 69 h 84"/>
                  <a:gd name="T12" fmla="*/ 38 w 77"/>
                  <a:gd name="T13" fmla="*/ 84 h 84"/>
                  <a:gd name="T14" fmla="*/ 8 w 77"/>
                  <a:gd name="T15" fmla="*/ 69 h 84"/>
                  <a:gd name="T16" fmla="*/ 0 w 77"/>
                  <a:gd name="T17" fmla="*/ 46 h 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"/>
                  <a:gd name="T28" fmla="*/ 0 h 84"/>
                  <a:gd name="T29" fmla="*/ 77 w 77"/>
                  <a:gd name="T30" fmla="*/ 84 h 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" h="84">
                    <a:moveTo>
                      <a:pt x="0" y="46"/>
                    </a:moveTo>
                    <a:lnTo>
                      <a:pt x="8" y="15"/>
                    </a:lnTo>
                    <a:lnTo>
                      <a:pt x="38" y="0"/>
                    </a:lnTo>
                    <a:lnTo>
                      <a:pt x="69" y="15"/>
                    </a:lnTo>
                    <a:lnTo>
                      <a:pt x="77" y="46"/>
                    </a:lnTo>
                    <a:lnTo>
                      <a:pt x="69" y="69"/>
                    </a:lnTo>
                    <a:lnTo>
                      <a:pt x="38" y="84"/>
                    </a:lnTo>
                    <a:lnTo>
                      <a:pt x="8" y="69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97" name="Freeform 79">
                <a:extLst>
                  <a:ext uri="{FF2B5EF4-FFF2-40B4-BE49-F238E27FC236}">
                    <a16:creationId xmlns:a16="http://schemas.microsoft.com/office/drawing/2014/main" id="{D54D8017-34FB-4725-94CC-EC6A18E1AA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27393" y="3721052"/>
                <a:ext cx="1220796" cy="134982"/>
              </a:xfrm>
              <a:custGeom>
                <a:avLst/>
                <a:gdLst>
                  <a:gd name="T0" fmla="*/ 0 w 769"/>
                  <a:gd name="T1" fmla="*/ 38 h 85"/>
                  <a:gd name="T2" fmla="*/ 16 w 769"/>
                  <a:gd name="T3" fmla="*/ 69 h 85"/>
                  <a:gd name="T4" fmla="*/ 46 w 769"/>
                  <a:gd name="T5" fmla="*/ 85 h 85"/>
                  <a:gd name="T6" fmla="*/ 77 w 769"/>
                  <a:gd name="T7" fmla="*/ 69 h 85"/>
                  <a:gd name="T8" fmla="*/ 93 w 769"/>
                  <a:gd name="T9" fmla="*/ 38 h 85"/>
                  <a:gd name="T10" fmla="*/ 77 w 769"/>
                  <a:gd name="T11" fmla="*/ 8 h 85"/>
                  <a:gd name="T12" fmla="*/ 46 w 769"/>
                  <a:gd name="T13" fmla="*/ 0 h 85"/>
                  <a:gd name="T14" fmla="*/ 16 w 769"/>
                  <a:gd name="T15" fmla="*/ 8 h 85"/>
                  <a:gd name="T16" fmla="*/ 0 w 769"/>
                  <a:gd name="T17" fmla="*/ 38 h 85"/>
                  <a:gd name="T18" fmla="*/ 769 w 769"/>
                  <a:gd name="T19" fmla="*/ 38 h 85"/>
                  <a:gd name="T20" fmla="*/ 761 w 769"/>
                  <a:gd name="T21" fmla="*/ 8 h 85"/>
                  <a:gd name="T22" fmla="*/ 730 w 769"/>
                  <a:gd name="T23" fmla="*/ 0 h 85"/>
                  <a:gd name="T24" fmla="*/ 700 w 769"/>
                  <a:gd name="T25" fmla="*/ 8 h 85"/>
                  <a:gd name="T26" fmla="*/ 684 w 769"/>
                  <a:gd name="T27" fmla="*/ 38 h 85"/>
                  <a:gd name="T28" fmla="*/ 700 w 769"/>
                  <a:gd name="T29" fmla="*/ 69 h 85"/>
                  <a:gd name="T30" fmla="*/ 730 w 769"/>
                  <a:gd name="T31" fmla="*/ 85 h 85"/>
                  <a:gd name="T32" fmla="*/ 761 w 769"/>
                  <a:gd name="T33" fmla="*/ 69 h 85"/>
                  <a:gd name="T34" fmla="*/ 769 w 769"/>
                  <a:gd name="T35" fmla="*/ 38 h 85"/>
                  <a:gd name="T36" fmla="*/ 346 w 769"/>
                  <a:gd name="T37" fmla="*/ 85 h 85"/>
                  <a:gd name="T38" fmla="*/ 346 w 769"/>
                  <a:gd name="T39" fmla="*/ 0 h 85"/>
                  <a:gd name="T40" fmla="*/ 431 w 769"/>
                  <a:gd name="T41" fmla="*/ 38 h 85"/>
                  <a:gd name="T42" fmla="*/ 346 w 769"/>
                  <a:gd name="T43" fmla="*/ 85 h 8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69"/>
                  <a:gd name="T67" fmla="*/ 0 h 85"/>
                  <a:gd name="T68" fmla="*/ 769 w 769"/>
                  <a:gd name="T69" fmla="*/ 85 h 8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69" h="85">
                    <a:moveTo>
                      <a:pt x="0" y="38"/>
                    </a:moveTo>
                    <a:lnTo>
                      <a:pt x="16" y="69"/>
                    </a:lnTo>
                    <a:lnTo>
                      <a:pt x="46" y="85"/>
                    </a:lnTo>
                    <a:lnTo>
                      <a:pt x="77" y="69"/>
                    </a:lnTo>
                    <a:lnTo>
                      <a:pt x="93" y="38"/>
                    </a:lnTo>
                    <a:lnTo>
                      <a:pt x="77" y="8"/>
                    </a:lnTo>
                    <a:lnTo>
                      <a:pt x="46" y="0"/>
                    </a:lnTo>
                    <a:lnTo>
                      <a:pt x="16" y="8"/>
                    </a:lnTo>
                    <a:lnTo>
                      <a:pt x="0" y="38"/>
                    </a:lnTo>
                    <a:close/>
                    <a:moveTo>
                      <a:pt x="769" y="38"/>
                    </a:moveTo>
                    <a:lnTo>
                      <a:pt x="761" y="8"/>
                    </a:lnTo>
                    <a:lnTo>
                      <a:pt x="730" y="0"/>
                    </a:lnTo>
                    <a:lnTo>
                      <a:pt x="700" y="8"/>
                    </a:lnTo>
                    <a:lnTo>
                      <a:pt x="684" y="38"/>
                    </a:lnTo>
                    <a:lnTo>
                      <a:pt x="700" y="69"/>
                    </a:lnTo>
                    <a:lnTo>
                      <a:pt x="730" y="85"/>
                    </a:lnTo>
                    <a:lnTo>
                      <a:pt x="761" y="69"/>
                    </a:lnTo>
                    <a:lnTo>
                      <a:pt x="769" y="38"/>
                    </a:lnTo>
                    <a:close/>
                    <a:moveTo>
                      <a:pt x="346" y="85"/>
                    </a:moveTo>
                    <a:lnTo>
                      <a:pt x="346" y="0"/>
                    </a:lnTo>
                    <a:lnTo>
                      <a:pt x="431" y="38"/>
                    </a:lnTo>
                    <a:lnTo>
                      <a:pt x="346" y="85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98" name="Freeform 80">
                <a:extLst>
                  <a:ext uri="{FF2B5EF4-FFF2-40B4-BE49-F238E27FC236}">
                    <a16:creationId xmlns:a16="http://schemas.microsoft.com/office/drawing/2014/main" id="{C26F1752-DDE9-47A6-AEBB-2C1515F05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75031" y="3781397"/>
                <a:ext cx="938220" cy="1589"/>
              </a:xfrm>
              <a:custGeom>
                <a:avLst/>
                <a:gdLst>
                  <a:gd name="T0" fmla="*/ 0 w 591"/>
                  <a:gd name="T1" fmla="*/ 0 h 1"/>
                  <a:gd name="T2" fmla="*/ 253 w 591"/>
                  <a:gd name="T3" fmla="*/ 0 h 1"/>
                  <a:gd name="T4" fmla="*/ 338 w 591"/>
                  <a:gd name="T5" fmla="*/ 0 h 1"/>
                  <a:gd name="T6" fmla="*/ 591 w 59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1"/>
                  <a:gd name="T13" fmla="*/ 0 h 1"/>
                  <a:gd name="T14" fmla="*/ 591 w 59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1" h="1">
                    <a:moveTo>
                      <a:pt x="0" y="0"/>
                    </a:moveTo>
                    <a:lnTo>
                      <a:pt x="253" y="0"/>
                    </a:lnTo>
                    <a:moveTo>
                      <a:pt x="338" y="0"/>
                    </a:moveTo>
                    <a:lnTo>
                      <a:pt x="591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grpSp>
          <p:nvGrpSpPr>
            <p:cNvPr id="20547" name="组合 129">
              <a:extLst>
                <a:ext uri="{FF2B5EF4-FFF2-40B4-BE49-F238E27FC236}">
                  <a16:creationId xmlns:a16="http://schemas.microsoft.com/office/drawing/2014/main" id="{C87D6148-F40B-4782-8F24-34673B7F1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554" y="3886188"/>
              <a:ext cx="719137" cy="147638"/>
              <a:chOff x="6400752" y="5184727"/>
              <a:chExt cx="719137" cy="147638"/>
            </a:xfrm>
          </p:grpSpPr>
          <p:sp>
            <p:nvSpPr>
              <p:cNvPr id="131" name="Freeform 53">
                <a:extLst>
                  <a:ext uri="{FF2B5EF4-FFF2-40B4-BE49-F238E27FC236}">
                    <a16:creationId xmlns:a16="http://schemas.microsoft.com/office/drawing/2014/main" id="{CFACA595-D4F4-4F22-A19E-DF2FFE1727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36" y="5184727"/>
                <a:ext cx="463553" cy="147686"/>
              </a:xfrm>
              <a:custGeom>
                <a:avLst/>
                <a:gdLst>
                  <a:gd name="T0" fmla="*/ 292 w 292"/>
                  <a:gd name="T1" fmla="*/ 46 h 93"/>
                  <a:gd name="T2" fmla="*/ 277 w 292"/>
                  <a:gd name="T3" fmla="*/ 16 h 93"/>
                  <a:gd name="T4" fmla="*/ 246 w 292"/>
                  <a:gd name="T5" fmla="*/ 0 h 93"/>
                  <a:gd name="T6" fmla="*/ 215 w 292"/>
                  <a:gd name="T7" fmla="*/ 16 h 93"/>
                  <a:gd name="T8" fmla="*/ 207 w 292"/>
                  <a:gd name="T9" fmla="*/ 46 h 93"/>
                  <a:gd name="T10" fmla="*/ 215 w 292"/>
                  <a:gd name="T11" fmla="*/ 77 h 93"/>
                  <a:gd name="T12" fmla="*/ 246 w 292"/>
                  <a:gd name="T13" fmla="*/ 93 h 93"/>
                  <a:gd name="T14" fmla="*/ 277 w 292"/>
                  <a:gd name="T15" fmla="*/ 77 h 93"/>
                  <a:gd name="T16" fmla="*/ 292 w 292"/>
                  <a:gd name="T17" fmla="*/ 46 h 93"/>
                  <a:gd name="T18" fmla="*/ 0 w 292"/>
                  <a:gd name="T19" fmla="*/ 93 h 93"/>
                  <a:gd name="T20" fmla="*/ 0 w 292"/>
                  <a:gd name="T21" fmla="*/ 0 h 93"/>
                  <a:gd name="T22" fmla="*/ 85 w 292"/>
                  <a:gd name="T23" fmla="*/ 46 h 93"/>
                  <a:gd name="T24" fmla="*/ 0 w 292"/>
                  <a:gd name="T25" fmla="*/ 93 h 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2"/>
                  <a:gd name="T40" fmla="*/ 0 h 93"/>
                  <a:gd name="T41" fmla="*/ 292 w 292"/>
                  <a:gd name="T42" fmla="*/ 93 h 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2" h="93">
                    <a:moveTo>
                      <a:pt x="292" y="46"/>
                    </a:moveTo>
                    <a:lnTo>
                      <a:pt x="277" y="16"/>
                    </a:lnTo>
                    <a:lnTo>
                      <a:pt x="246" y="0"/>
                    </a:lnTo>
                    <a:lnTo>
                      <a:pt x="215" y="16"/>
                    </a:lnTo>
                    <a:lnTo>
                      <a:pt x="207" y="46"/>
                    </a:lnTo>
                    <a:lnTo>
                      <a:pt x="215" y="77"/>
                    </a:lnTo>
                    <a:lnTo>
                      <a:pt x="246" y="93"/>
                    </a:lnTo>
                    <a:lnTo>
                      <a:pt x="277" y="77"/>
                    </a:lnTo>
                    <a:lnTo>
                      <a:pt x="292" y="46"/>
                    </a:lnTo>
                    <a:close/>
                    <a:moveTo>
                      <a:pt x="0" y="93"/>
                    </a:moveTo>
                    <a:lnTo>
                      <a:pt x="0" y="0"/>
                    </a:lnTo>
                    <a:lnTo>
                      <a:pt x="85" y="46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132" name="Freeform 54">
                <a:extLst>
                  <a:ext uri="{FF2B5EF4-FFF2-40B4-BE49-F238E27FC236}">
                    <a16:creationId xmlns:a16="http://schemas.microsoft.com/office/drawing/2014/main" id="{CD8B212D-9258-47C1-9197-0A4EF3F3EA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747" y="5257776"/>
                <a:ext cx="584204" cy="1589"/>
              </a:xfrm>
              <a:custGeom>
                <a:avLst/>
                <a:gdLst>
                  <a:gd name="T0" fmla="*/ 0 w 368"/>
                  <a:gd name="T1" fmla="*/ 0 h 1"/>
                  <a:gd name="T2" fmla="*/ 161 w 368"/>
                  <a:gd name="T3" fmla="*/ 0 h 1"/>
                  <a:gd name="T4" fmla="*/ 246 w 368"/>
                  <a:gd name="T5" fmla="*/ 0 h 1"/>
                  <a:gd name="T6" fmla="*/ 368 w 3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1"/>
                  <a:gd name="T14" fmla="*/ 368 w 3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1">
                    <a:moveTo>
                      <a:pt x="0" y="0"/>
                    </a:moveTo>
                    <a:lnTo>
                      <a:pt x="161" y="0"/>
                    </a:lnTo>
                    <a:moveTo>
                      <a:pt x="246" y="0"/>
                    </a:moveTo>
                    <a:lnTo>
                      <a:pt x="3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</p:grpSp>
      <p:grpSp>
        <p:nvGrpSpPr>
          <p:cNvPr id="30721" name="组合 139">
            <a:extLst>
              <a:ext uri="{FF2B5EF4-FFF2-40B4-BE49-F238E27FC236}">
                <a16:creationId xmlns:a16="http://schemas.microsoft.com/office/drawing/2014/main" id="{22E1A9BC-B0D5-497A-98A7-8EFC5723DE1C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043238"/>
            <a:ext cx="4065587" cy="147637"/>
            <a:chOff x="2978076" y="3042468"/>
            <a:chExt cx="4065615" cy="147638"/>
          </a:xfrm>
        </p:grpSpPr>
        <p:grpSp>
          <p:nvGrpSpPr>
            <p:cNvPr id="20533" name="组合 95">
              <a:extLst>
                <a:ext uri="{FF2B5EF4-FFF2-40B4-BE49-F238E27FC236}">
                  <a16:creationId xmlns:a16="http://schemas.microsoft.com/office/drawing/2014/main" id="{692B2FA7-F5FD-480D-A9DC-FC17603EEE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76" y="3042468"/>
              <a:ext cx="3367087" cy="147638"/>
              <a:chOff x="2544763" y="2841625"/>
              <a:chExt cx="3367088" cy="147638"/>
            </a:xfrm>
          </p:grpSpPr>
          <p:sp>
            <p:nvSpPr>
              <p:cNvPr id="73" name="Freeform 49">
                <a:extLst>
                  <a:ext uri="{FF2B5EF4-FFF2-40B4-BE49-F238E27FC236}">
                    <a16:creationId xmlns:a16="http://schemas.microsoft.com/office/drawing/2014/main" id="{46D2F1E3-DC8D-4665-99ED-9C65A5F07C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4763" y="2841625"/>
                <a:ext cx="463553" cy="147638"/>
              </a:xfrm>
              <a:custGeom>
                <a:avLst/>
                <a:gdLst>
                  <a:gd name="T0" fmla="*/ 0 w 292"/>
                  <a:gd name="T1" fmla="*/ 46 h 93"/>
                  <a:gd name="T2" fmla="*/ 8 w 292"/>
                  <a:gd name="T3" fmla="*/ 77 h 93"/>
                  <a:gd name="T4" fmla="*/ 39 w 292"/>
                  <a:gd name="T5" fmla="*/ 93 h 93"/>
                  <a:gd name="T6" fmla="*/ 69 w 292"/>
                  <a:gd name="T7" fmla="*/ 77 h 93"/>
                  <a:gd name="T8" fmla="*/ 85 w 292"/>
                  <a:gd name="T9" fmla="*/ 46 h 93"/>
                  <a:gd name="T10" fmla="*/ 69 w 292"/>
                  <a:gd name="T11" fmla="*/ 16 h 93"/>
                  <a:gd name="T12" fmla="*/ 39 w 292"/>
                  <a:gd name="T13" fmla="*/ 0 h 93"/>
                  <a:gd name="T14" fmla="*/ 8 w 292"/>
                  <a:gd name="T15" fmla="*/ 16 h 93"/>
                  <a:gd name="T16" fmla="*/ 0 w 292"/>
                  <a:gd name="T17" fmla="*/ 46 h 93"/>
                  <a:gd name="T18" fmla="*/ 200 w 292"/>
                  <a:gd name="T19" fmla="*/ 93 h 93"/>
                  <a:gd name="T20" fmla="*/ 200 w 292"/>
                  <a:gd name="T21" fmla="*/ 0 h 93"/>
                  <a:gd name="T22" fmla="*/ 292 w 292"/>
                  <a:gd name="T23" fmla="*/ 46 h 93"/>
                  <a:gd name="T24" fmla="*/ 200 w 292"/>
                  <a:gd name="T25" fmla="*/ 93 h 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2"/>
                  <a:gd name="T40" fmla="*/ 0 h 93"/>
                  <a:gd name="T41" fmla="*/ 292 w 292"/>
                  <a:gd name="T42" fmla="*/ 93 h 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2" h="93">
                    <a:moveTo>
                      <a:pt x="0" y="46"/>
                    </a:moveTo>
                    <a:lnTo>
                      <a:pt x="8" y="77"/>
                    </a:lnTo>
                    <a:lnTo>
                      <a:pt x="39" y="93"/>
                    </a:lnTo>
                    <a:lnTo>
                      <a:pt x="69" y="77"/>
                    </a:lnTo>
                    <a:lnTo>
                      <a:pt x="85" y="46"/>
                    </a:lnTo>
                    <a:lnTo>
                      <a:pt x="69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200" y="93"/>
                    </a:moveTo>
                    <a:lnTo>
                      <a:pt x="200" y="0"/>
                    </a:lnTo>
                    <a:lnTo>
                      <a:pt x="292" y="46"/>
                    </a:lnTo>
                    <a:lnTo>
                      <a:pt x="20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74" name="Freeform 50">
                <a:extLst>
                  <a:ext uri="{FF2B5EF4-FFF2-40B4-BE49-F238E27FC236}">
                    <a16:creationId xmlns:a16="http://schemas.microsoft.com/office/drawing/2014/main" id="{8877657C-0D29-479C-B957-4A8641316B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9701" y="2914650"/>
                <a:ext cx="584204" cy="1587"/>
              </a:xfrm>
              <a:custGeom>
                <a:avLst/>
                <a:gdLst>
                  <a:gd name="T0" fmla="*/ 0 w 368"/>
                  <a:gd name="T1" fmla="*/ 0 h 1"/>
                  <a:gd name="T2" fmla="*/ 115 w 368"/>
                  <a:gd name="T3" fmla="*/ 0 h 1"/>
                  <a:gd name="T4" fmla="*/ 207 w 368"/>
                  <a:gd name="T5" fmla="*/ 0 h 1"/>
                  <a:gd name="T6" fmla="*/ 368 w 3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1"/>
                  <a:gd name="T14" fmla="*/ 368 w 3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1">
                    <a:moveTo>
                      <a:pt x="0" y="0"/>
                    </a:moveTo>
                    <a:lnTo>
                      <a:pt x="115" y="0"/>
                    </a:lnTo>
                    <a:moveTo>
                      <a:pt x="207" y="0"/>
                    </a:moveTo>
                    <a:lnTo>
                      <a:pt x="3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75" name="Freeform 55">
                <a:extLst>
                  <a:ext uri="{FF2B5EF4-FFF2-40B4-BE49-F238E27FC236}">
                    <a16:creationId xmlns:a16="http://schemas.microsoft.com/office/drawing/2014/main" id="{A53E27AD-DD50-4B6A-AE47-2B131E7840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4240" y="2841625"/>
                <a:ext cx="463553" cy="147638"/>
              </a:xfrm>
              <a:custGeom>
                <a:avLst/>
                <a:gdLst>
                  <a:gd name="T0" fmla="*/ 292 w 292"/>
                  <a:gd name="T1" fmla="*/ 46 h 93"/>
                  <a:gd name="T2" fmla="*/ 277 w 292"/>
                  <a:gd name="T3" fmla="*/ 16 h 93"/>
                  <a:gd name="T4" fmla="*/ 246 w 292"/>
                  <a:gd name="T5" fmla="*/ 0 h 93"/>
                  <a:gd name="T6" fmla="*/ 215 w 292"/>
                  <a:gd name="T7" fmla="*/ 16 h 93"/>
                  <a:gd name="T8" fmla="*/ 207 w 292"/>
                  <a:gd name="T9" fmla="*/ 46 h 93"/>
                  <a:gd name="T10" fmla="*/ 215 w 292"/>
                  <a:gd name="T11" fmla="*/ 77 h 93"/>
                  <a:gd name="T12" fmla="*/ 246 w 292"/>
                  <a:gd name="T13" fmla="*/ 93 h 93"/>
                  <a:gd name="T14" fmla="*/ 277 w 292"/>
                  <a:gd name="T15" fmla="*/ 77 h 93"/>
                  <a:gd name="T16" fmla="*/ 292 w 292"/>
                  <a:gd name="T17" fmla="*/ 46 h 93"/>
                  <a:gd name="T18" fmla="*/ 0 w 292"/>
                  <a:gd name="T19" fmla="*/ 93 h 93"/>
                  <a:gd name="T20" fmla="*/ 0 w 292"/>
                  <a:gd name="T21" fmla="*/ 0 h 93"/>
                  <a:gd name="T22" fmla="*/ 85 w 292"/>
                  <a:gd name="T23" fmla="*/ 46 h 93"/>
                  <a:gd name="T24" fmla="*/ 0 w 292"/>
                  <a:gd name="T25" fmla="*/ 93 h 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2"/>
                  <a:gd name="T40" fmla="*/ 0 h 93"/>
                  <a:gd name="T41" fmla="*/ 292 w 292"/>
                  <a:gd name="T42" fmla="*/ 93 h 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2" h="93">
                    <a:moveTo>
                      <a:pt x="292" y="46"/>
                    </a:moveTo>
                    <a:lnTo>
                      <a:pt x="277" y="16"/>
                    </a:lnTo>
                    <a:lnTo>
                      <a:pt x="246" y="0"/>
                    </a:lnTo>
                    <a:lnTo>
                      <a:pt x="215" y="16"/>
                    </a:lnTo>
                    <a:lnTo>
                      <a:pt x="207" y="46"/>
                    </a:lnTo>
                    <a:lnTo>
                      <a:pt x="215" y="77"/>
                    </a:lnTo>
                    <a:lnTo>
                      <a:pt x="246" y="93"/>
                    </a:lnTo>
                    <a:lnTo>
                      <a:pt x="277" y="77"/>
                    </a:lnTo>
                    <a:lnTo>
                      <a:pt x="292" y="46"/>
                    </a:lnTo>
                    <a:close/>
                    <a:moveTo>
                      <a:pt x="0" y="93"/>
                    </a:moveTo>
                    <a:lnTo>
                      <a:pt x="0" y="0"/>
                    </a:lnTo>
                    <a:lnTo>
                      <a:pt x="85" y="46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76" name="Freeform 56">
                <a:extLst>
                  <a:ext uri="{FF2B5EF4-FFF2-40B4-BE49-F238E27FC236}">
                    <a16:creationId xmlns:a16="http://schemas.microsoft.com/office/drawing/2014/main" id="{3B18325C-356F-43B3-81D9-9AFEEC6D70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38651" y="2914650"/>
                <a:ext cx="584204" cy="1587"/>
              </a:xfrm>
              <a:custGeom>
                <a:avLst/>
                <a:gdLst>
                  <a:gd name="T0" fmla="*/ 0 w 368"/>
                  <a:gd name="T1" fmla="*/ 0 h 1"/>
                  <a:gd name="T2" fmla="*/ 161 w 368"/>
                  <a:gd name="T3" fmla="*/ 0 h 1"/>
                  <a:gd name="T4" fmla="*/ 246 w 368"/>
                  <a:gd name="T5" fmla="*/ 0 h 1"/>
                  <a:gd name="T6" fmla="*/ 368 w 3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1"/>
                  <a:gd name="T14" fmla="*/ 368 w 3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1">
                    <a:moveTo>
                      <a:pt x="0" y="0"/>
                    </a:moveTo>
                    <a:lnTo>
                      <a:pt x="161" y="0"/>
                    </a:lnTo>
                    <a:moveTo>
                      <a:pt x="246" y="0"/>
                    </a:moveTo>
                    <a:lnTo>
                      <a:pt x="3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77" name="Freeform 63">
                <a:extLst>
                  <a:ext uri="{FF2B5EF4-FFF2-40B4-BE49-F238E27FC236}">
                    <a16:creationId xmlns:a16="http://schemas.microsoft.com/office/drawing/2014/main" id="{B9859173-476F-488F-9D8B-1C0479DA2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67" y="2914650"/>
                <a:ext cx="865194" cy="1587"/>
              </a:xfrm>
              <a:custGeom>
                <a:avLst/>
                <a:gdLst>
                  <a:gd name="T0" fmla="*/ 0 w 545"/>
                  <a:gd name="T1" fmla="*/ 0 h 1"/>
                  <a:gd name="T2" fmla="*/ 545 w 545"/>
                  <a:gd name="T3" fmla="*/ 0 h 1"/>
                  <a:gd name="T4" fmla="*/ 0 w 545"/>
                  <a:gd name="T5" fmla="*/ 0 h 1"/>
                  <a:gd name="T6" fmla="*/ 407 w 545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5"/>
                  <a:gd name="T13" fmla="*/ 0 h 1"/>
                  <a:gd name="T14" fmla="*/ 545 w 545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5" h="1">
                    <a:moveTo>
                      <a:pt x="0" y="0"/>
                    </a:moveTo>
                    <a:lnTo>
                      <a:pt x="545" y="0"/>
                    </a:lnTo>
                    <a:lnTo>
                      <a:pt x="0" y="0"/>
                    </a:lnTo>
                    <a:lnTo>
                      <a:pt x="407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78" name="Freeform 64">
                <a:extLst>
                  <a:ext uri="{FF2B5EF4-FFF2-40B4-BE49-F238E27FC236}">
                    <a16:creationId xmlns:a16="http://schemas.microsoft.com/office/drawing/2014/main" id="{982944B1-6C7E-4981-8D92-93FF93A4C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7072" y="2854325"/>
                <a:ext cx="133351" cy="122238"/>
              </a:xfrm>
              <a:custGeom>
                <a:avLst/>
                <a:gdLst>
                  <a:gd name="T0" fmla="*/ 0 w 84"/>
                  <a:gd name="T1" fmla="*/ 0 h 77"/>
                  <a:gd name="T2" fmla="*/ 84 w 84"/>
                  <a:gd name="T3" fmla="*/ 38 h 77"/>
                  <a:gd name="T4" fmla="*/ 0 w 84"/>
                  <a:gd name="T5" fmla="*/ 77 h 77"/>
                  <a:gd name="T6" fmla="*/ 0 w 84"/>
                  <a:gd name="T7" fmla="*/ 0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77"/>
                  <a:gd name="T14" fmla="*/ 84 w 84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77">
                    <a:moveTo>
                      <a:pt x="0" y="0"/>
                    </a:moveTo>
                    <a:lnTo>
                      <a:pt x="84" y="38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79" name="Freeform 67">
                <a:extLst>
                  <a:ext uri="{FF2B5EF4-FFF2-40B4-BE49-F238E27FC236}">
                    <a16:creationId xmlns:a16="http://schemas.microsoft.com/office/drawing/2014/main" id="{1895D00C-D08E-44EA-983A-B385221C2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9636" y="2854325"/>
                <a:ext cx="122238" cy="122238"/>
              </a:xfrm>
              <a:custGeom>
                <a:avLst/>
                <a:gdLst>
                  <a:gd name="T0" fmla="*/ 0 w 77"/>
                  <a:gd name="T1" fmla="*/ 38 h 77"/>
                  <a:gd name="T2" fmla="*/ 8 w 77"/>
                  <a:gd name="T3" fmla="*/ 8 h 77"/>
                  <a:gd name="T4" fmla="*/ 38 w 77"/>
                  <a:gd name="T5" fmla="*/ 0 h 77"/>
                  <a:gd name="T6" fmla="*/ 69 w 77"/>
                  <a:gd name="T7" fmla="*/ 8 h 77"/>
                  <a:gd name="T8" fmla="*/ 77 w 77"/>
                  <a:gd name="T9" fmla="*/ 38 h 77"/>
                  <a:gd name="T10" fmla="*/ 69 w 77"/>
                  <a:gd name="T11" fmla="*/ 69 h 77"/>
                  <a:gd name="T12" fmla="*/ 38 w 77"/>
                  <a:gd name="T13" fmla="*/ 77 h 77"/>
                  <a:gd name="T14" fmla="*/ 8 w 77"/>
                  <a:gd name="T15" fmla="*/ 69 h 77"/>
                  <a:gd name="T16" fmla="*/ 0 w 77"/>
                  <a:gd name="T17" fmla="*/ 38 h 7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"/>
                  <a:gd name="T28" fmla="*/ 0 h 77"/>
                  <a:gd name="T29" fmla="*/ 77 w 77"/>
                  <a:gd name="T30" fmla="*/ 77 h 7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" h="77">
                    <a:moveTo>
                      <a:pt x="0" y="38"/>
                    </a:moveTo>
                    <a:lnTo>
                      <a:pt x="8" y="8"/>
                    </a:lnTo>
                    <a:lnTo>
                      <a:pt x="38" y="0"/>
                    </a:lnTo>
                    <a:lnTo>
                      <a:pt x="69" y="8"/>
                    </a:lnTo>
                    <a:lnTo>
                      <a:pt x="77" y="38"/>
                    </a:lnTo>
                    <a:lnTo>
                      <a:pt x="69" y="69"/>
                    </a:lnTo>
                    <a:lnTo>
                      <a:pt x="38" y="77"/>
                    </a:lnTo>
                    <a:lnTo>
                      <a:pt x="8" y="69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80" name="Freeform 77">
                <a:extLst>
                  <a:ext uri="{FF2B5EF4-FFF2-40B4-BE49-F238E27FC236}">
                    <a16:creationId xmlns:a16="http://schemas.microsoft.com/office/drawing/2014/main" id="{3510CABF-94B0-4E4A-9003-90B5016EDE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6605" y="2854325"/>
                <a:ext cx="1171583" cy="134938"/>
              </a:xfrm>
              <a:custGeom>
                <a:avLst/>
                <a:gdLst>
                  <a:gd name="T0" fmla="*/ 0 w 738"/>
                  <a:gd name="T1" fmla="*/ 38 h 85"/>
                  <a:gd name="T2" fmla="*/ 15 w 738"/>
                  <a:gd name="T3" fmla="*/ 69 h 85"/>
                  <a:gd name="T4" fmla="*/ 46 w 738"/>
                  <a:gd name="T5" fmla="*/ 85 h 85"/>
                  <a:gd name="T6" fmla="*/ 77 w 738"/>
                  <a:gd name="T7" fmla="*/ 69 h 85"/>
                  <a:gd name="T8" fmla="*/ 85 w 738"/>
                  <a:gd name="T9" fmla="*/ 38 h 85"/>
                  <a:gd name="T10" fmla="*/ 77 w 738"/>
                  <a:gd name="T11" fmla="*/ 8 h 85"/>
                  <a:gd name="T12" fmla="*/ 46 w 738"/>
                  <a:gd name="T13" fmla="*/ 0 h 85"/>
                  <a:gd name="T14" fmla="*/ 15 w 738"/>
                  <a:gd name="T15" fmla="*/ 8 h 85"/>
                  <a:gd name="T16" fmla="*/ 0 w 738"/>
                  <a:gd name="T17" fmla="*/ 38 h 85"/>
                  <a:gd name="T18" fmla="*/ 738 w 738"/>
                  <a:gd name="T19" fmla="*/ 38 h 85"/>
                  <a:gd name="T20" fmla="*/ 730 w 738"/>
                  <a:gd name="T21" fmla="*/ 8 h 85"/>
                  <a:gd name="T22" fmla="*/ 699 w 738"/>
                  <a:gd name="T23" fmla="*/ 0 h 85"/>
                  <a:gd name="T24" fmla="*/ 669 w 738"/>
                  <a:gd name="T25" fmla="*/ 8 h 85"/>
                  <a:gd name="T26" fmla="*/ 653 w 738"/>
                  <a:gd name="T27" fmla="*/ 38 h 85"/>
                  <a:gd name="T28" fmla="*/ 669 w 738"/>
                  <a:gd name="T29" fmla="*/ 69 h 85"/>
                  <a:gd name="T30" fmla="*/ 699 w 738"/>
                  <a:gd name="T31" fmla="*/ 85 h 85"/>
                  <a:gd name="T32" fmla="*/ 730 w 738"/>
                  <a:gd name="T33" fmla="*/ 69 h 85"/>
                  <a:gd name="T34" fmla="*/ 738 w 738"/>
                  <a:gd name="T35" fmla="*/ 38 h 85"/>
                  <a:gd name="T36" fmla="*/ 323 w 738"/>
                  <a:gd name="T37" fmla="*/ 85 h 85"/>
                  <a:gd name="T38" fmla="*/ 323 w 738"/>
                  <a:gd name="T39" fmla="*/ 0 h 85"/>
                  <a:gd name="T40" fmla="*/ 415 w 738"/>
                  <a:gd name="T41" fmla="*/ 38 h 85"/>
                  <a:gd name="T42" fmla="*/ 323 w 738"/>
                  <a:gd name="T43" fmla="*/ 85 h 8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38"/>
                  <a:gd name="T67" fmla="*/ 0 h 85"/>
                  <a:gd name="T68" fmla="*/ 738 w 738"/>
                  <a:gd name="T69" fmla="*/ 85 h 8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38" h="85">
                    <a:moveTo>
                      <a:pt x="0" y="38"/>
                    </a:moveTo>
                    <a:lnTo>
                      <a:pt x="15" y="69"/>
                    </a:lnTo>
                    <a:lnTo>
                      <a:pt x="46" y="85"/>
                    </a:lnTo>
                    <a:lnTo>
                      <a:pt x="77" y="69"/>
                    </a:lnTo>
                    <a:lnTo>
                      <a:pt x="85" y="38"/>
                    </a:lnTo>
                    <a:lnTo>
                      <a:pt x="77" y="8"/>
                    </a:lnTo>
                    <a:lnTo>
                      <a:pt x="46" y="0"/>
                    </a:lnTo>
                    <a:lnTo>
                      <a:pt x="15" y="8"/>
                    </a:lnTo>
                    <a:lnTo>
                      <a:pt x="0" y="38"/>
                    </a:lnTo>
                    <a:close/>
                    <a:moveTo>
                      <a:pt x="738" y="38"/>
                    </a:moveTo>
                    <a:lnTo>
                      <a:pt x="730" y="8"/>
                    </a:lnTo>
                    <a:lnTo>
                      <a:pt x="699" y="0"/>
                    </a:lnTo>
                    <a:lnTo>
                      <a:pt x="669" y="8"/>
                    </a:lnTo>
                    <a:lnTo>
                      <a:pt x="653" y="38"/>
                    </a:lnTo>
                    <a:lnTo>
                      <a:pt x="669" y="69"/>
                    </a:lnTo>
                    <a:lnTo>
                      <a:pt x="699" y="85"/>
                    </a:lnTo>
                    <a:lnTo>
                      <a:pt x="730" y="69"/>
                    </a:lnTo>
                    <a:lnTo>
                      <a:pt x="738" y="38"/>
                    </a:lnTo>
                    <a:close/>
                    <a:moveTo>
                      <a:pt x="323" y="85"/>
                    </a:moveTo>
                    <a:lnTo>
                      <a:pt x="323" y="0"/>
                    </a:lnTo>
                    <a:lnTo>
                      <a:pt x="415" y="38"/>
                    </a:lnTo>
                    <a:lnTo>
                      <a:pt x="323" y="85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81" name="Freeform 78">
                <a:extLst>
                  <a:ext uri="{FF2B5EF4-FFF2-40B4-BE49-F238E27FC236}">
                    <a16:creationId xmlns:a16="http://schemas.microsoft.com/office/drawing/2014/main" id="{90BD5504-E722-48FE-BA02-AC5DAF0769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1544" y="2914650"/>
                <a:ext cx="901706" cy="1587"/>
              </a:xfrm>
              <a:custGeom>
                <a:avLst/>
                <a:gdLst>
                  <a:gd name="T0" fmla="*/ 0 w 568"/>
                  <a:gd name="T1" fmla="*/ 0 h 1"/>
                  <a:gd name="T2" fmla="*/ 238 w 568"/>
                  <a:gd name="T3" fmla="*/ 0 h 1"/>
                  <a:gd name="T4" fmla="*/ 330 w 568"/>
                  <a:gd name="T5" fmla="*/ 0 h 1"/>
                  <a:gd name="T6" fmla="*/ 568 w 5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8"/>
                  <a:gd name="T13" fmla="*/ 0 h 1"/>
                  <a:gd name="T14" fmla="*/ 568 w 5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8" h="1">
                    <a:moveTo>
                      <a:pt x="0" y="0"/>
                    </a:moveTo>
                    <a:lnTo>
                      <a:pt x="238" y="0"/>
                    </a:lnTo>
                    <a:moveTo>
                      <a:pt x="330" y="0"/>
                    </a:moveTo>
                    <a:lnTo>
                      <a:pt x="5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grpSp>
          <p:nvGrpSpPr>
            <p:cNvPr id="20534" name="组合 132">
              <a:extLst>
                <a:ext uri="{FF2B5EF4-FFF2-40B4-BE49-F238E27FC236}">
                  <a16:creationId xmlns:a16="http://schemas.microsoft.com/office/drawing/2014/main" id="{3EFBCB6B-37B0-43EC-B484-E7231E6A5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554" y="3042468"/>
              <a:ext cx="719137" cy="147638"/>
              <a:chOff x="6400752" y="5184727"/>
              <a:chExt cx="719137" cy="147638"/>
            </a:xfrm>
          </p:grpSpPr>
          <p:sp>
            <p:nvSpPr>
              <p:cNvPr id="134" name="Freeform 53">
                <a:extLst>
                  <a:ext uri="{FF2B5EF4-FFF2-40B4-BE49-F238E27FC236}">
                    <a16:creationId xmlns:a16="http://schemas.microsoft.com/office/drawing/2014/main" id="{95E3EF70-0B35-4759-B64A-6652AA6E2A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36" y="5184727"/>
                <a:ext cx="463553" cy="147638"/>
              </a:xfrm>
              <a:custGeom>
                <a:avLst/>
                <a:gdLst>
                  <a:gd name="T0" fmla="*/ 292 w 292"/>
                  <a:gd name="T1" fmla="*/ 46 h 93"/>
                  <a:gd name="T2" fmla="*/ 277 w 292"/>
                  <a:gd name="T3" fmla="*/ 16 h 93"/>
                  <a:gd name="T4" fmla="*/ 246 w 292"/>
                  <a:gd name="T5" fmla="*/ 0 h 93"/>
                  <a:gd name="T6" fmla="*/ 215 w 292"/>
                  <a:gd name="T7" fmla="*/ 16 h 93"/>
                  <a:gd name="T8" fmla="*/ 207 w 292"/>
                  <a:gd name="T9" fmla="*/ 46 h 93"/>
                  <a:gd name="T10" fmla="*/ 215 w 292"/>
                  <a:gd name="T11" fmla="*/ 77 h 93"/>
                  <a:gd name="T12" fmla="*/ 246 w 292"/>
                  <a:gd name="T13" fmla="*/ 93 h 93"/>
                  <a:gd name="T14" fmla="*/ 277 w 292"/>
                  <a:gd name="T15" fmla="*/ 77 h 93"/>
                  <a:gd name="T16" fmla="*/ 292 w 292"/>
                  <a:gd name="T17" fmla="*/ 46 h 93"/>
                  <a:gd name="T18" fmla="*/ 0 w 292"/>
                  <a:gd name="T19" fmla="*/ 93 h 93"/>
                  <a:gd name="T20" fmla="*/ 0 w 292"/>
                  <a:gd name="T21" fmla="*/ 0 h 93"/>
                  <a:gd name="T22" fmla="*/ 85 w 292"/>
                  <a:gd name="T23" fmla="*/ 46 h 93"/>
                  <a:gd name="T24" fmla="*/ 0 w 292"/>
                  <a:gd name="T25" fmla="*/ 93 h 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2"/>
                  <a:gd name="T40" fmla="*/ 0 h 93"/>
                  <a:gd name="T41" fmla="*/ 292 w 292"/>
                  <a:gd name="T42" fmla="*/ 93 h 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2" h="93">
                    <a:moveTo>
                      <a:pt x="292" y="46"/>
                    </a:moveTo>
                    <a:lnTo>
                      <a:pt x="277" y="16"/>
                    </a:lnTo>
                    <a:lnTo>
                      <a:pt x="246" y="0"/>
                    </a:lnTo>
                    <a:lnTo>
                      <a:pt x="215" y="16"/>
                    </a:lnTo>
                    <a:lnTo>
                      <a:pt x="207" y="46"/>
                    </a:lnTo>
                    <a:lnTo>
                      <a:pt x="215" y="77"/>
                    </a:lnTo>
                    <a:lnTo>
                      <a:pt x="246" y="93"/>
                    </a:lnTo>
                    <a:lnTo>
                      <a:pt x="277" y="77"/>
                    </a:lnTo>
                    <a:lnTo>
                      <a:pt x="292" y="46"/>
                    </a:lnTo>
                    <a:close/>
                    <a:moveTo>
                      <a:pt x="0" y="93"/>
                    </a:moveTo>
                    <a:lnTo>
                      <a:pt x="0" y="0"/>
                    </a:lnTo>
                    <a:lnTo>
                      <a:pt x="85" y="46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135" name="Freeform 54">
                <a:extLst>
                  <a:ext uri="{FF2B5EF4-FFF2-40B4-BE49-F238E27FC236}">
                    <a16:creationId xmlns:a16="http://schemas.microsoft.com/office/drawing/2014/main" id="{E1EE858F-8F42-49D3-A7EC-A2116DA03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747" y="5257752"/>
                <a:ext cx="584204" cy="1587"/>
              </a:xfrm>
              <a:custGeom>
                <a:avLst/>
                <a:gdLst>
                  <a:gd name="T0" fmla="*/ 0 w 368"/>
                  <a:gd name="T1" fmla="*/ 0 h 1"/>
                  <a:gd name="T2" fmla="*/ 161 w 368"/>
                  <a:gd name="T3" fmla="*/ 0 h 1"/>
                  <a:gd name="T4" fmla="*/ 246 w 368"/>
                  <a:gd name="T5" fmla="*/ 0 h 1"/>
                  <a:gd name="T6" fmla="*/ 368 w 3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1"/>
                  <a:gd name="T14" fmla="*/ 368 w 3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1">
                    <a:moveTo>
                      <a:pt x="0" y="0"/>
                    </a:moveTo>
                    <a:lnTo>
                      <a:pt x="161" y="0"/>
                    </a:lnTo>
                    <a:moveTo>
                      <a:pt x="246" y="0"/>
                    </a:moveTo>
                    <a:lnTo>
                      <a:pt x="3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</p:grpSp>
      <p:grpSp>
        <p:nvGrpSpPr>
          <p:cNvPr id="30724" name="组合 138">
            <a:extLst>
              <a:ext uri="{FF2B5EF4-FFF2-40B4-BE49-F238E27FC236}">
                <a16:creationId xmlns:a16="http://schemas.microsoft.com/office/drawing/2014/main" id="{F96A92EF-13D9-4104-BFF2-07C865EBDEAA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2149475"/>
            <a:ext cx="4065587" cy="147638"/>
            <a:chOff x="2978076" y="2149514"/>
            <a:chExt cx="4065615" cy="147638"/>
          </a:xfrm>
        </p:grpSpPr>
        <p:grpSp>
          <p:nvGrpSpPr>
            <p:cNvPr id="20521" name="组合 94">
              <a:extLst>
                <a:ext uri="{FF2B5EF4-FFF2-40B4-BE49-F238E27FC236}">
                  <a16:creationId xmlns:a16="http://schemas.microsoft.com/office/drawing/2014/main" id="{3C86160D-D96A-4462-8624-9C7197BA4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76" y="2149514"/>
              <a:ext cx="3330575" cy="147638"/>
              <a:chOff x="2544763" y="1974850"/>
              <a:chExt cx="3330575" cy="147638"/>
            </a:xfrm>
          </p:grpSpPr>
          <p:sp>
            <p:nvSpPr>
              <p:cNvPr id="49" name="Freeform 35">
                <a:extLst>
                  <a:ext uri="{FF2B5EF4-FFF2-40B4-BE49-F238E27FC236}">
                    <a16:creationId xmlns:a16="http://schemas.microsoft.com/office/drawing/2014/main" id="{F9C06492-CE66-41AC-87D5-B71C92236A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2854" y="1974850"/>
                <a:ext cx="952507" cy="147638"/>
              </a:xfrm>
              <a:custGeom>
                <a:avLst/>
                <a:gdLst>
                  <a:gd name="T0" fmla="*/ 0 w 600"/>
                  <a:gd name="T1" fmla="*/ 46 h 93"/>
                  <a:gd name="T2" fmla="*/ 8 w 600"/>
                  <a:gd name="T3" fmla="*/ 77 h 93"/>
                  <a:gd name="T4" fmla="*/ 39 w 600"/>
                  <a:gd name="T5" fmla="*/ 93 h 93"/>
                  <a:gd name="T6" fmla="*/ 70 w 600"/>
                  <a:gd name="T7" fmla="*/ 77 h 93"/>
                  <a:gd name="T8" fmla="*/ 85 w 600"/>
                  <a:gd name="T9" fmla="*/ 46 h 93"/>
                  <a:gd name="T10" fmla="*/ 70 w 600"/>
                  <a:gd name="T11" fmla="*/ 16 h 93"/>
                  <a:gd name="T12" fmla="*/ 39 w 600"/>
                  <a:gd name="T13" fmla="*/ 0 h 93"/>
                  <a:gd name="T14" fmla="*/ 8 w 600"/>
                  <a:gd name="T15" fmla="*/ 16 h 93"/>
                  <a:gd name="T16" fmla="*/ 0 w 600"/>
                  <a:gd name="T17" fmla="*/ 46 h 93"/>
                  <a:gd name="T18" fmla="*/ 600 w 600"/>
                  <a:gd name="T19" fmla="*/ 46 h 93"/>
                  <a:gd name="T20" fmla="*/ 592 w 600"/>
                  <a:gd name="T21" fmla="*/ 16 h 93"/>
                  <a:gd name="T22" fmla="*/ 561 w 600"/>
                  <a:gd name="T23" fmla="*/ 0 h 93"/>
                  <a:gd name="T24" fmla="*/ 531 w 600"/>
                  <a:gd name="T25" fmla="*/ 16 h 93"/>
                  <a:gd name="T26" fmla="*/ 515 w 600"/>
                  <a:gd name="T27" fmla="*/ 46 h 93"/>
                  <a:gd name="T28" fmla="*/ 531 w 600"/>
                  <a:gd name="T29" fmla="*/ 77 h 93"/>
                  <a:gd name="T30" fmla="*/ 561 w 600"/>
                  <a:gd name="T31" fmla="*/ 93 h 93"/>
                  <a:gd name="T32" fmla="*/ 592 w 600"/>
                  <a:gd name="T33" fmla="*/ 77 h 93"/>
                  <a:gd name="T34" fmla="*/ 600 w 600"/>
                  <a:gd name="T35" fmla="*/ 46 h 93"/>
                  <a:gd name="T36" fmla="*/ 254 w 600"/>
                  <a:gd name="T37" fmla="*/ 93 h 93"/>
                  <a:gd name="T38" fmla="*/ 254 w 600"/>
                  <a:gd name="T39" fmla="*/ 0 h 93"/>
                  <a:gd name="T40" fmla="*/ 346 w 600"/>
                  <a:gd name="T41" fmla="*/ 46 h 93"/>
                  <a:gd name="T42" fmla="*/ 254 w 600"/>
                  <a:gd name="T43" fmla="*/ 93 h 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00"/>
                  <a:gd name="T67" fmla="*/ 0 h 93"/>
                  <a:gd name="T68" fmla="*/ 600 w 600"/>
                  <a:gd name="T69" fmla="*/ 93 h 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00" h="93">
                    <a:moveTo>
                      <a:pt x="0" y="46"/>
                    </a:moveTo>
                    <a:lnTo>
                      <a:pt x="8" y="77"/>
                    </a:lnTo>
                    <a:lnTo>
                      <a:pt x="39" y="93"/>
                    </a:lnTo>
                    <a:lnTo>
                      <a:pt x="70" y="77"/>
                    </a:lnTo>
                    <a:lnTo>
                      <a:pt x="85" y="46"/>
                    </a:lnTo>
                    <a:lnTo>
                      <a:pt x="70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600" y="46"/>
                    </a:moveTo>
                    <a:lnTo>
                      <a:pt x="592" y="16"/>
                    </a:lnTo>
                    <a:lnTo>
                      <a:pt x="561" y="0"/>
                    </a:lnTo>
                    <a:lnTo>
                      <a:pt x="531" y="16"/>
                    </a:lnTo>
                    <a:lnTo>
                      <a:pt x="515" y="46"/>
                    </a:lnTo>
                    <a:lnTo>
                      <a:pt x="531" y="77"/>
                    </a:lnTo>
                    <a:lnTo>
                      <a:pt x="561" y="93"/>
                    </a:lnTo>
                    <a:lnTo>
                      <a:pt x="592" y="77"/>
                    </a:lnTo>
                    <a:lnTo>
                      <a:pt x="600" y="46"/>
                    </a:lnTo>
                    <a:close/>
                    <a:moveTo>
                      <a:pt x="254" y="93"/>
                    </a:moveTo>
                    <a:lnTo>
                      <a:pt x="254" y="0"/>
                    </a:lnTo>
                    <a:lnTo>
                      <a:pt x="346" y="46"/>
                    </a:lnTo>
                    <a:lnTo>
                      <a:pt x="254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50" name="Freeform 36">
                <a:extLst>
                  <a:ext uri="{FF2B5EF4-FFF2-40B4-BE49-F238E27FC236}">
                    <a16:creationId xmlns:a16="http://schemas.microsoft.com/office/drawing/2014/main" id="{DD3BC302-DA52-493C-B646-11191B3E08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57792" y="2047875"/>
                <a:ext cx="682630" cy="1588"/>
              </a:xfrm>
              <a:custGeom>
                <a:avLst/>
                <a:gdLst>
                  <a:gd name="T0" fmla="*/ 0 w 430"/>
                  <a:gd name="T1" fmla="*/ 0 h 1"/>
                  <a:gd name="T2" fmla="*/ 169 w 430"/>
                  <a:gd name="T3" fmla="*/ 0 h 1"/>
                  <a:gd name="T4" fmla="*/ 261 w 430"/>
                  <a:gd name="T5" fmla="*/ 0 h 1"/>
                  <a:gd name="T6" fmla="*/ 430 w 43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0"/>
                  <a:gd name="T13" fmla="*/ 0 h 1"/>
                  <a:gd name="T14" fmla="*/ 430 w 430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0" h="1">
                    <a:moveTo>
                      <a:pt x="0" y="0"/>
                    </a:moveTo>
                    <a:lnTo>
                      <a:pt x="169" y="0"/>
                    </a:lnTo>
                    <a:moveTo>
                      <a:pt x="261" y="0"/>
                    </a:moveTo>
                    <a:lnTo>
                      <a:pt x="43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5AD4C3A1-0B50-484C-9B6F-CC2F08D1F9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4763" y="1974850"/>
                <a:ext cx="463553" cy="147638"/>
              </a:xfrm>
              <a:custGeom>
                <a:avLst/>
                <a:gdLst>
                  <a:gd name="T0" fmla="*/ 0 w 292"/>
                  <a:gd name="T1" fmla="*/ 46 h 93"/>
                  <a:gd name="T2" fmla="*/ 8 w 292"/>
                  <a:gd name="T3" fmla="*/ 77 h 93"/>
                  <a:gd name="T4" fmla="*/ 39 w 292"/>
                  <a:gd name="T5" fmla="*/ 93 h 93"/>
                  <a:gd name="T6" fmla="*/ 69 w 292"/>
                  <a:gd name="T7" fmla="*/ 77 h 93"/>
                  <a:gd name="T8" fmla="*/ 85 w 292"/>
                  <a:gd name="T9" fmla="*/ 46 h 93"/>
                  <a:gd name="T10" fmla="*/ 69 w 292"/>
                  <a:gd name="T11" fmla="*/ 16 h 93"/>
                  <a:gd name="T12" fmla="*/ 39 w 292"/>
                  <a:gd name="T13" fmla="*/ 0 h 93"/>
                  <a:gd name="T14" fmla="*/ 8 w 292"/>
                  <a:gd name="T15" fmla="*/ 16 h 93"/>
                  <a:gd name="T16" fmla="*/ 0 w 292"/>
                  <a:gd name="T17" fmla="*/ 46 h 93"/>
                  <a:gd name="T18" fmla="*/ 200 w 292"/>
                  <a:gd name="T19" fmla="*/ 93 h 93"/>
                  <a:gd name="T20" fmla="*/ 200 w 292"/>
                  <a:gd name="T21" fmla="*/ 0 h 93"/>
                  <a:gd name="T22" fmla="*/ 292 w 292"/>
                  <a:gd name="T23" fmla="*/ 46 h 93"/>
                  <a:gd name="T24" fmla="*/ 200 w 292"/>
                  <a:gd name="T25" fmla="*/ 93 h 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2"/>
                  <a:gd name="T40" fmla="*/ 0 h 93"/>
                  <a:gd name="T41" fmla="*/ 292 w 292"/>
                  <a:gd name="T42" fmla="*/ 93 h 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2" h="93">
                    <a:moveTo>
                      <a:pt x="0" y="46"/>
                    </a:moveTo>
                    <a:lnTo>
                      <a:pt x="8" y="77"/>
                    </a:lnTo>
                    <a:lnTo>
                      <a:pt x="39" y="93"/>
                    </a:lnTo>
                    <a:lnTo>
                      <a:pt x="69" y="77"/>
                    </a:lnTo>
                    <a:lnTo>
                      <a:pt x="85" y="46"/>
                    </a:lnTo>
                    <a:lnTo>
                      <a:pt x="69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200" y="93"/>
                    </a:moveTo>
                    <a:lnTo>
                      <a:pt x="200" y="0"/>
                    </a:lnTo>
                    <a:lnTo>
                      <a:pt x="292" y="46"/>
                    </a:lnTo>
                    <a:lnTo>
                      <a:pt x="20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2A00075D-E735-40CB-8819-BE5226D714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9701" y="2047875"/>
                <a:ext cx="584204" cy="1588"/>
              </a:xfrm>
              <a:custGeom>
                <a:avLst/>
                <a:gdLst>
                  <a:gd name="T0" fmla="*/ 0 w 368"/>
                  <a:gd name="T1" fmla="*/ 0 h 1"/>
                  <a:gd name="T2" fmla="*/ 115 w 368"/>
                  <a:gd name="T3" fmla="*/ 0 h 1"/>
                  <a:gd name="T4" fmla="*/ 207 w 368"/>
                  <a:gd name="T5" fmla="*/ 0 h 1"/>
                  <a:gd name="T6" fmla="*/ 368 w 3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1"/>
                  <a:gd name="T14" fmla="*/ 368 w 3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1">
                    <a:moveTo>
                      <a:pt x="0" y="0"/>
                    </a:moveTo>
                    <a:lnTo>
                      <a:pt x="115" y="0"/>
                    </a:lnTo>
                    <a:moveTo>
                      <a:pt x="207" y="0"/>
                    </a:moveTo>
                    <a:lnTo>
                      <a:pt x="3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53" name="Freeform 53">
                <a:extLst>
                  <a:ext uri="{FF2B5EF4-FFF2-40B4-BE49-F238E27FC236}">
                    <a16:creationId xmlns:a16="http://schemas.microsoft.com/office/drawing/2014/main" id="{9BC47342-7AF3-46B8-A810-AD674C178F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4239" y="1974850"/>
                <a:ext cx="463553" cy="147638"/>
              </a:xfrm>
              <a:custGeom>
                <a:avLst/>
                <a:gdLst>
                  <a:gd name="T0" fmla="*/ 292 w 292"/>
                  <a:gd name="T1" fmla="*/ 46 h 93"/>
                  <a:gd name="T2" fmla="*/ 277 w 292"/>
                  <a:gd name="T3" fmla="*/ 16 h 93"/>
                  <a:gd name="T4" fmla="*/ 246 w 292"/>
                  <a:gd name="T5" fmla="*/ 0 h 93"/>
                  <a:gd name="T6" fmla="*/ 215 w 292"/>
                  <a:gd name="T7" fmla="*/ 16 h 93"/>
                  <a:gd name="T8" fmla="*/ 207 w 292"/>
                  <a:gd name="T9" fmla="*/ 46 h 93"/>
                  <a:gd name="T10" fmla="*/ 215 w 292"/>
                  <a:gd name="T11" fmla="*/ 77 h 93"/>
                  <a:gd name="T12" fmla="*/ 246 w 292"/>
                  <a:gd name="T13" fmla="*/ 93 h 93"/>
                  <a:gd name="T14" fmla="*/ 277 w 292"/>
                  <a:gd name="T15" fmla="*/ 77 h 93"/>
                  <a:gd name="T16" fmla="*/ 292 w 292"/>
                  <a:gd name="T17" fmla="*/ 46 h 93"/>
                  <a:gd name="T18" fmla="*/ 0 w 292"/>
                  <a:gd name="T19" fmla="*/ 93 h 93"/>
                  <a:gd name="T20" fmla="*/ 0 w 292"/>
                  <a:gd name="T21" fmla="*/ 0 h 93"/>
                  <a:gd name="T22" fmla="*/ 85 w 292"/>
                  <a:gd name="T23" fmla="*/ 46 h 93"/>
                  <a:gd name="T24" fmla="*/ 0 w 292"/>
                  <a:gd name="T25" fmla="*/ 93 h 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2"/>
                  <a:gd name="T40" fmla="*/ 0 h 93"/>
                  <a:gd name="T41" fmla="*/ 292 w 292"/>
                  <a:gd name="T42" fmla="*/ 93 h 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2" h="93">
                    <a:moveTo>
                      <a:pt x="292" y="46"/>
                    </a:moveTo>
                    <a:lnTo>
                      <a:pt x="277" y="16"/>
                    </a:lnTo>
                    <a:lnTo>
                      <a:pt x="246" y="0"/>
                    </a:lnTo>
                    <a:lnTo>
                      <a:pt x="215" y="16"/>
                    </a:lnTo>
                    <a:lnTo>
                      <a:pt x="207" y="46"/>
                    </a:lnTo>
                    <a:lnTo>
                      <a:pt x="215" y="77"/>
                    </a:lnTo>
                    <a:lnTo>
                      <a:pt x="246" y="93"/>
                    </a:lnTo>
                    <a:lnTo>
                      <a:pt x="277" y="77"/>
                    </a:lnTo>
                    <a:lnTo>
                      <a:pt x="292" y="46"/>
                    </a:lnTo>
                    <a:close/>
                    <a:moveTo>
                      <a:pt x="0" y="93"/>
                    </a:moveTo>
                    <a:lnTo>
                      <a:pt x="0" y="0"/>
                    </a:lnTo>
                    <a:lnTo>
                      <a:pt x="85" y="46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54" name="Freeform 54">
                <a:extLst>
                  <a:ext uri="{FF2B5EF4-FFF2-40B4-BE49-F238E27FC236}">
                    <a16:creationId xmlns:a16="http://schemas.microsoft.com/office/drawing/2014/main" id="{7F1EE0A7-D310-4138-99BF-B40BF04EA1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38650" y="2047875"/>
                <a:ext cx="584204" cy="1588"/>
              </a:xfrm>
              <a:custGeom>
                <a:avLst/>
                <a:gdLst>
                  <a:gd name="T0" fmla="*/ 0 w 368"/>
                  <a:gd name="T1" fmla="*/ 0 h 1"/>
                  <a:gd name="T2" fmla="*/ 161 w 368"/>
                  <a:gd name="T3" fmla="*/ 0 h 1"/>
                  <a:gd name="T4" fmla="*/ 246 w 368"/>
                  <a:gd name="T5" fmla="*/ 0 h 1"/>
                  <a:gd name="T6" fmla="*/ 368 w 3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1"/>
                  <a:gd name="T14" fmla="*/ 368 w 3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1">
                    <a:moveTo>
                      <a:pt x="0" y="0"/>
                    </a:moveTo>
                    <a:lnTo>
                      <a:pt x="161" y="0"/>
                    </a:lnTo>
                    <a:moveTo>
                      <a:pt x="246" y="0"/>
                    </a:moveTo>
                    <a:lnTo>
                      <a:pt x="3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55" name="Freeform 69">
                <a:extLst>
                  <a:ext uri="{FF2B5EF4-FFF2-40B4-BE49-F238E27FC236}">
                    <a16:creationId xmlns:a16="http://schemas.microsoft.com/office/drawing/2014/main" id="{1B45A1B1-989C-43C1-99F3-32FF774330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6605" y="1987550"/>
                <a:ext cx="1171583" cy="134938"/>
              </a:xfrm>
              <a:custGeom>
                <a:avLst/>
                <a:gdLst>
                  <a:gd name="T0" fmla="*/ 0 w 738"/>
                  <a:gd name="T1" fmla="*/ 38 h 85"/>
                  <a:gd name="T2" fmla="*/ 15 w 738"/>
                  <a:gd name="T3" fmla="*/ 69 h 85"/>
                  <a:gd name="T4" fmla="*/ 46 w 738"/>
                  <a:gd name="T5" fmla="*/ 85 h 85"/>
                  <a:gd name="T6" fmla="*/ 77 w 738"/>
                  <a:gd name="T7" fmla="*/ 69 h 85"/>
                  <a:gd name="T8" fmla="*/ 85 w 738"/>
                  <a:gd name="T9" fmla="*/ 38 h 85"/>
                  <a:gd name="T10" fmla="*/ 77 w 738"/>
                  <a:gd name="T11" fmla="*/ 8 h 85"/>
                  <a:gd name="T12" fmla="*/ 46 w 738"/>
                  <a:gd name="T13" fmla="*/ 0 h 85"/>
                  <a:gd name="T14" fmla="*/ 15 w 738"/>
                  <a:gd name="T15" fmla="*/ 8 h 85"/>
                  <a:gd name="T16" fmla="*/ 0 w 738"/>
                  <a:gd name="T17" fmla="*/ 38 h 85"/>
                  <a:gd name="T18" fmla="*/ 738 w 738"/>
                  <a:gd name="T19" fmla="*/ 38 h 85"/>
                  <a:gd name="T20" fmla="*/ 730 w 738"/>
                  <a:gd name="T21" fmla="*/ 8 h 85"/>
                  <a:gd name="T22" fmla="*/ 699 w 738"/>
                  <a:gd name="T23" fmla="*/ 0 h 85"/>
                  <a:gd name="T24" fmla="*/ 669 w 738"/>
                  <a:gd name="T25" fmla="*/ 8 h 85"/>
                  <a:gd name="T26" fmla="*/ 653 w 738"/>
                  <a:gd name="T27" fmla="*/ 38 h 85"/>
                  <a:gd name="T28" fmla="*/ 669 w 738"/>
                  <a:gd name="T29" fmla="*/ 69 h 85"/>
                  <a:gd name="T30" fmla="*/ 699 w 738"/>
                  <a:gd name="T31" fmla="*/ 85 h 85"/>
                  <a:gd name="T32" fmla="*/ 730 w 738"/>
                  <a:gd name="T33" fmla="*/ 69 h 85"/>
                  <a:gd name="T34" fmla="*/ 738 w 738"/>
                  <a:gd name="T35" fmla="*/ 38 h 85"/>
                  <a:gd name="T36" fmla="*/ 323 w 738"/>
                  <a:gd name="T37" fmla="*/ 85 h 85"/>
                  <a:gd name="T38" fmla="*/ 323 w 738"/>
                  <a:gd name="T39" fmla="*/ 0 h 85"/>
                  <a:gd name="T40" fmla="*/ 415 w 738"/>
                  <a:gd name="T41" fmla="*/ 38 h 85"/>
                  <a:gd name="T42" fmla="*/ 323 w 738"/>
                  <a:gd name="T43" fmla="*/ 85 h 8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38"/>
                  <a:gd name="T67" fmla="*/ 0 h 85"/>
                  <a:gd name="T68" fmla="*/ 738 w 738"/>
                  <a:gd name="T69" fmla="*/ 85 h 8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38" h="85">
                    <a:moveTo>
                      <a:pt x="0" y="38"/>
                    </a:moveTo>
                    <a:lnTo>
                      <a:pt x="15" y="69"/>
                    </a:lnTo>
                    <a:lnTo>
                      <a:pt x="46" y="85"/>
                    </a:lnTo>
                    <a:lnTo>
                      <a:pt x="77" y="69"/>
                    </a:lnTo>
                    <a:lnTo>
                      <a:pt x="85" y="38"/>
                    </a:lnTo>
                    <a:lnTo>
                      <a:pt x="77" y="8"/>
                    </a:lnTo>
                    <a:lnTo>
                      <a:pt x="46" y="0"/>
                    </a:lnTo>
                    <a:lnTo>
                      <a:pt x="15" y="8"/>
                    </a:lnTo>
                    <a:lnTo>
                      <a:pt x="0" y="38"/>
                    </a:lnTo>
                    <a:close/>
                    <a:moveTo>
                      <a:pt x="738" y="38"/>
                    </a:moveTo>
                    <a:lnTo>
                      <a:pt x="730" y="8"/>
                    </a:lnTo>
                    <a:lnTo>
                      <a:pt x="699" y="0"/>
                    </a:lnTo>
                    <a:lnTo>
                      <a:pt x="669" y="8"/>
                    </a:lnTo>
                    <a:lnTo>
                      <a:pt x="653" y="38"/>
                    </a:lnTo>
                    <a:lnTo>
                      <a:pt x="669" y="69"/>
                    </a:lnTo>
                    <a:lnTo>
                      <a:pt x="699" y="85"/>
                    </a:lnTo>
                    <a:lnTo>
                      <a:pt x="730" y="69"/>
                    </a:lnTo>
                    <a:lnTo>
                      <a:pt x="738" y="38"/>
                    </a:lnTo>
                    <a:close/>
                    <a:moveTo>
                      <a:pt x="323" y="85"/>
                    </a:moveTo>
                    <a:lnTo>
                      <a:pt x="323" y="0"/>
                    </a:lnTo>
                    <a:lnTo>
                      <a:pt x="415" y="38"/>
                    </a:lnTo>
                    <a:lnTo>
                      <a:pt x="323" y="85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56" name="Freeform 70">
                <a:extLst>
                  <a:ext uri="{FF2B5EF4-FFF2-40B4-BE49-F238E27FC236}">
                    <a16:creationId xmlns:a16="http://schemas.microsoft.com/office/drawing/2014/main" id="{5ECC588D-FF7F-4F4C-9FAF-8F7CDAB638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1544" y="2047875"/>
                <a:ext cx="901706" cy="1588"/>
              </a:xfrm>
              <a:custGeom>
                <a:avLst/>
                <a:gdLst>
                  <a:gd name="T0" fmla="*/ 0 w 568"/>
                  <a:gd name="T1" fmla="*/ 0 h 1"/>
                  <a:gd name="T2" fmla="*/ 238 w 568"/>
                  <a:gd name="T3" fmla="*/ 0 h 1"/>
                  <a:gd name="T4" fmla="*/ 330 w 568"/>
                  <a:gd name="T5" fmla="*/ 0 h 1"/>
                  <a:gd name="T6" fmla="*/ 568 w 5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8"/>
                  <a:gd name="T13" fmla="*/ 0 h 1"/>
                  <a:gd name="T14" fmla="*/ 568 w 5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8" h="1">
                    <a:moveTo>
                      <a:pt x="0" y="0"/>
                    </a:moveTo>
                    <a:lnTo>
                      <a:pt x="238" y="0"/>
                    </a:lnTo>
                    <a:moveTo>
                      <a:pt x="330" y="0"/>
                    </a:moveTo>
                    <a:lnTo>
                      <a:pt x="5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grpSp>
          <p:nvGrpSpPr>
            <p:cNvPr id="20522" name="组合 135">
              <a:extLst>
                <a:ext uri="{FF2B5EF4-FFF2-40B4-BE49-F238E27FC236}">
                  <a16:creationId xmlns:a16="http://schemas.microsoft.com/office/drawing/2014/main" id="{228C63D1-E63B-4420-BAFE-57234D3C57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554" y="2149514"/>
              <a:ext cx="719137" cy="147638"/>
              <a:chOff x="6400752" y="5184727"/>
              <a:chExt cx="719137" cy="147638"/>
            </a:xfrm>
          </p:grpSpPr>
          <p:sp>
            <p:nvSpPr>
              <p:cNvPr id="137" name="Freeform 53">
                <a:extLst>
                  <a:ext uri="{FF2B5EF4-FFF2-40B4-BE49-F238E27FC236}">
                    <a16:creationId xmlns:a16="http://schemas.microsoft.com/office/drawing/2014/main" id="{B5A05651-3F6B-49F7-8BD4-45F1B67861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36" y="5184727"/>
                <a:ext cx="463553" cy="147638"/>
              </a:xfrm>
              <a:custGeom>
                <a:avLst/>
                <a:gdLst>
                  <a:gd name="T0" fmla="*/ 292 w 292"/>
                  <a:gd name="T1" fmla="*/ 46 h 93"/>
                  <a:gd name="T2" fmla="*/ 277 w 292"/>
                  <a:gd name="T3" fmla="*/ 16 h 93"/>
                  <a:gd name="T4" fmla="*/ 246 w 292"/>
                  <a:gd name="T5" fmla="*/ 0 h 93"/>
                  <a:gd name="T6" fmla="*/ 215 w 292"/>
                  <a:gd name="T7" fmla="*/ 16 h 93"/>
                  <a:gd name="T8" fmla="*/ 207 w 292"/>
                  <a:gd name="T9" fmla="*/ 46 h 93"/>
                  <a:gd name="T10" fmla="*/ 215 w 292"/>
                  <a:gd name="T11" fmla="*/ 77 h 93"/>
                  <a:gd name="T12" fmla="*/ 246 w 292"/>
                  <a:gd name="T13" fmla="*/ 93 h 93"/>
                  <a:gd name="T14" fmla="*/ 277 w 292"/>
                  <a:gd name="T15" fmla="*/ 77 h 93"/>
                  <a:gd name="T16" fmla="*/ 292 w 292"/>
                  <a:gd name="T17" fmla="*/ 46 h 93"/>
                  <a:gd name="T18" fmla="*/ 0 w 292"/>
                  <a:gd name="T19" fmla="*/ 93 h 93"/>
                  <a:gd name="T20" fmla="*/ 0 w 292"/>
                  <a:gd name="T21" fmla="*/ 0 h 93"/>
                  <a:gd name="T22" fmla="*/ 85 w 292"/>
                  <a:gd name="T23" fmla="*/ 46 h 93"/>
                  <a:gd name="T24" fmla="*/ 0 w 292"/>
                  <a:gd name="T25" fmla="*/ 93 h 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2"/>
                  <a:gd name="T40" fmla="*/ 0 h 93"/>
                  <a:gd name="T41" fmla="*/ 292 w 292"/>
                  <a:gd name="T42" fmla="*/ 93 h 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2" h="93">
                    <a:moveTo>
                      <a:pt x="292" y="46"/>
                    </a:moveTo>
                    <a:lnTo>
                      <a:pt x="277" y="16"/>
                    </a:lnTo>
                    <a:lnTo>
                      <a:pt x="246" y="0"/>
                    </a:lnTo>
                    <a:lnTo>
                      <a:pt x="215" y="16"/>
                    </a:lnTo>
                    <a:lnTo>
                      <a:pt x="207" y="46"/>
                    </a:lnTo>
                    <a:lnTo>
                      <a:pt x="215" y="77"/>
                    </a:lnTo>
                    <a:lnTo>
                      <a:pt x="246" y="93"/>
                    </a:lnTo>
                    <a:lnTo>
                      <a:pt x="277" y="77"/>
                    </a:lnTo>
                    <a:lnTo>
                      <a:pt x="292" y="46"/>
                    </a:lnTo>
                    <a:close/>
                    <a:moveTo>
                      <a:pt x="0" y="93"/>
                    </a:moveTo>
                    <a:lnTo>
                      <a:pt x="0" y="0"/>
                    </a:lnTo>
                    <a:lnTo>
                      <a:pt x="85" y="46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138" name="Freeform 54">
                <a:extLst>
                  <a:ext uri="{FF2B5EF4-FFF2-40B4-BE49-F238E27FC236}">
                    <a16:creationId xmlns:a16="http://schemas.microsoft.com/office/drawing/2014/main" id="{0EEF3ED0-D640-4EF8-BD45-9CCBFC87FB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747" y="5257752"/>
                <a:ext cx="584204" cy="1588"/>
              </a:xfrm>
              <a:custGeom>
                <a:avLst/>
                <a:gdLst>
                  <a:gd name="T0" fmla="*/ 0 w 368"/>
                  <a:gd name="T1" fmla="*/ 0 h 1"/>
                  <a:gd name="T2" fmla="*/ 161 w 368"/>
                  <a:gd name="T3" fmla="*/ 0 h 1"/>
                  <a:gd name="T4" fmla="*/ 246 w 368"/>
                  <a:gd name="T5" fmla="*/ 0 h 1"/>
                  <a:gd name="T6" fmla="*/ 368 w 368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1"/>
                  <a:gd name="T14" fmla="*/ 368 w 368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1">
                    <a:moveTo>
                      <a:pt x="0" y="0"/>
                    </a:moveTo>
                    <a:lnTo>
                      <a:pt x="161" y="0"/>
                    </a:lnTo>
                    <a:moveTo>
                      <a:pt x="246" y="0"/>
                    </a:moveTo>
                    <a:lnTo>
                      <a:pt x="368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5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0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5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0" dur="3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3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6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9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30725" grpId="0" autoUpdateAnimBg="0"/>
      <p:bldP spid="30730" grpId="0" autoUpdateAnimBg="0"/>
      <p:bldP spid="30731" grpId="0" autoUpdateAnimBg="0"/>
      <p:bldP spid="30732" grpId="0" autoUpdateAnimBg="0"/>
      <p:bldP spid="30733" grpId="0" autoUpdateAnimBg="0"/>
      <p:bldP spid="30734" grpId="0" autoUpdateAnimBg="0"/>
      <p:bldP spid="30735" grpId="0" autoUpdateAnimBg="0"/>
      <p:bldP spid="30736" grpId="0" autoUpdateAnimBg="0"/>
      <p:bldP spid="30737" grpId="0" autoUpdateAnimBg="0"/>
      <p:bldP spid="30738" grpId="0" autoUpdateAnimBg="0"/>
      <p:bldP spid="19" grpId="0" autoUpdateAnimBg="0"/>
      <p:bldP spid="20" grpId="0" autoUpdateAnimBg="0"/>
      <p:bldP spid="21" grpId="0" autoUpdateAnimBg="0"/>
      <p:bldP spid="37" grpId="0"/>
      <p:bldP spid="38" grpId="0"/>
      <p:bldP spid="105" grpId="0"/>
      <p:bldP spid="106" grpId="0"/>
      <p:bldP spid="1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588DD5F-EFEE-4942-AB5F-C92F25A73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 sz="4000"/>
              <a:t>3.2.</a:t>
            </a:r>
            <a:r>
              <a:rPr lang="zh-CN" altLang="en-US" sz="4000"/>
              <a:t>3 频率抽取与时间抽取的比较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5E707A4-F9DE-438F-8EDE-DFEF8753C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638800"/>
          </a:xfrm>
        </p:spPr>
        <p:txBody>
          <a:bodyPr/>
          <a:lstStyle/>
          <a:p>
            <a:r>
              <a:rPr lang="zh-CN" altLang="en-US" sz="2400"/>
              <a:t>计算复杂度相同</a:t>
            </a:r>
          </a:p>
          <a:p>
            <a:endParaRPr lang="zh-CN" altLang="en-US" sz="2000"/>
          </a:p>
          <a:p>
            <a:endParaRPr lang="zh-CN" altLang="en-US" sz="18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400"/>
          </a:p>
          <a:p>
            <a:endParaRPr lang="zh-CN" altLang="en-US" sz="1200"/>
          </a:p>
          <a:p>
            <a:endParaRPr lang="zh-CN" altLang="en-US" sz="1000"/>
          </a:p>
          <a:p>
            <a:r>
              <a:rPr lang="zh-CN" altLang="en-US" sz="2400"/>
              <a:t>对每一种按时间抽取的FFT流图都存在一个按频率抽取的FFT流图，它们互为转置（将流图中的输入和输出交换并且将所有支路方向都反向）。</a:t>
            </a:r>
          </a:p>
          <a:p>
            <a:endParaRPr lang="zh-CN" altLang="en-US" sz="2000"/>
          </a:p>
          <a:p>
            <a:endParaRPr lang="zh-CN" altLang="en-US" sz="1800"/>
          </a:p>
          <a:p>
            <a:endParaRPr lang="zh-CN" altLang="en-US" sz="1800"/>
          </a:p>
        </p:txBody>
      </p:sp>
      <p:graphicFrame>
        <p:nvGraphicFramePr>
          <p:cNvPr id="31748" name="Group 4">
            <a:extLst>
              <a:ext uri="{FF2B5EF4-FFF2-40B4-BE49-F238E27FC236}">
                <a16:creationId xmlns:a16="http://schemas.microsoft.com/office/drawing/2014/main" id="{D09D2775-3109-49A8-8F2A-D287ABC9673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600200"/>
          <a:ext cx="8000999" cy="353218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区别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频率抽取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时间抽取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蝶形运算方法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复乘只在减法之后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先作复乘后作加减法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蝶形运算意义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由时域长序列分解为两个短序列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由两个短序列的DFT合成长序列的DFT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FFT流图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前面逐级分解为短序列，最后一级完成N/2个2点DFT计算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第一级完成N/2个2点DFT计算，后面逐级合成长序列的DFT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58" name="AutoShape 15">
            <a:hlinkClick r:id="rId2" action="ppaction://hlinksldjump"/>
            <a:extLst>
              <a:ext uri="{FF2B5EF4-FFF2-40B4-BE49-F238E27FC236}">
                <a16:creationId xmlns:a16="http://schemas.microsoft.com/office/drawing/2014/main" id="{8EF0E915-6BB1-4B27-A79A-DAFB67210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248400"/>
            <a:ext cx="457200" cy="3810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2524F362-FF57-418B-BACF-A8D2E093AF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609600"/>
            <a:ext cx="8229600" cy="5334000"/>
          </a:xfrm>
        </p:spPr>
        <p:txBody>
          <a:bodyPr/>
          <a:lstStyle/>
          <a:p>
            <a:r>
              <a:rPr lang="zh-CN" altLang="en-US" sz="2800"/>
              <a:t>频率抽取方法的输入为顺序、输出为倒序，时间抽取方法的输入为倒序、输出为顺序是否为两种FFT算法的本质区别？</a:t>
            </a: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BBB15204-E495-484A-BB8D-D159D3607D84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487363" y="2590800"/>
          <a:ext cx="3856037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Visio" r:id="rId3" imgW="6441840" imgH="4722840" progId="Visio.Drawing.11">
                  <p:embed/>
                </p:oleObj>
              </mc:Choice>
              <mc:Fallback>
                <p:oleObj name="Visio" r:id="rId3" imgW="6441840" imgH="47228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2590800"/>
                        <a:ext cx="3856037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FBED8F12-751E-4BF7-99B8-DE0D30B5D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0" y="2574925"/>
          <a:ext cx="385445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Visio" r:id="rId5" imgW="6441840" imgH="4722840" progId="Visio.Drawing.11">
                  <p:embed/>
                </p:oleObj>
              </mc:Choice>
              <mc:Fallback>
                <p:oleObj name="Visio" r:id="rId5" imgW="6441840" imgH="47228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574925"/>
                        <a:ext cx="3854450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>
            <a:extLst>
              <a:ext uri="{FF2B5EF4-FFF2-40B4-BE49-F238E27FC236}">
                <a16:creationId xmlns:a16="http://schemas.microsoft.com/office/drawing/2014/main" id="{E0449C1D-BCA1-4BAC-99DF-200E32201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626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输入倒序输出顺序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A8DEB7EC-F295-4755-868F-7022F09FC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057400"/>
            <a:ext cx="398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基2时间抽取FFT算法流图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C95D05D0-E478-4F90-8166-2A9D9BBD7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5626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输入顺序输出倒序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ldLvl="0" autoUpdateAnimBg="0"/>
      <p:bldP spid="32774" grpId="0" bldLvl="0" autoUpdateAnimBg="0"/>
      <p:bldP spid="32775" grpId="0" bldLvl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71F31AF-61EC-43B0-80F5-4CD661C2BC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3.3 </a:t>
            </a:r>
            <a:r>
              <a:rPr lang="zh-CN" altLang="en-US"/>
              <a:t>实序列的</a:t>
            </a:r>
            <a:r>
              <a:rPr lang="en-US" altLang="zh-CN"/>
              <a:t>DFT</a:t>
            </a:r>
            <a:r>
              <a:rPr lang="zh-CN" altLang="en-US"/>
              <a:t>计算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CB2C277-B8CF-46B1-B6D7-ED38594F40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由实数序列构造复数序列，利用DFT的对称性，进一步减少</a:t>
            </a:r>
            <a:r>
              <a:rPr lang="en-US" altLang="zh-CN" sz="2800"/>
              <a:t>D</a:t>
            </a:r>
            <a:r>
              <a:rPr lang="zh-CN" altLang="en-US" sz="2800"/>
              <a:t>FT的计算量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3.3.1 </a:t>
            </a:r>
            <a:r>
              <a:rPr lang="zh-CN" altLang="en-US" sz="2800"/>
              <a:t>利用</a:t>
            </a:r>
            <a:r>
              <a:rPr lang="en-US" altLang="zh-CN" sz="2800"/>
              <a:t>N</a:t>
            </a:r>
            <a:r>
              <a:rPr lang="zh-CN" altLang="en-US" sz="2800"/>
              <a:t>点复序列的</a:t>
            </a:r>
            <a:r>
              <a:rPr lang="en-US" altLang="zh-CN" sz="2800"/>
              <a:t>FFT</a:t>
            </a:r>
            <a:r>
              <a:rPr lang="zh-CN" altLang="en-US" sz="2800"/>
              <a:t>同时计算两个</a:t>
            </a:r>
            <a:r>
              <a:rPr lang="en-US" altLang="zh-CN" sz="2800"/>
              <a:t>N</a:t>
            </a:r>
            <a:r>
              <a:rPr lang="zh-CN" altLang="en-US" sz="2800"/>
              <a:t>点实序列</a:t>
            </a:r>
            <a:r>
              <a:rPr lang="en-US" altLang="zh-CN" sz="2800"/>
              <a:t>DFT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3.3.2 </a:t>
            </a:r>
            <a:r>
              <a:rPr lang="zh-CN" altLang="en-US" sz="2800"/>
              <a:t>利用</a:t>
            </a:r>
            <a:r>
              <a:rPr lang="en-US" altLang="zh-CN" sz="2800"/>
              <a:t>N</a:t>
            </a:r>
            <a:r>
              <a:rPr lang="zh-CN" altLang="en-US" sz="2800"/>
              <a:t>点复序列的</a:t>
            </a:r>
            <a:r>
              <a:rPr lang="en-US" altLang="zh-CN" sz="2800"/>
              <a:t>FFT</a:t>
            </a:r>
            <a:r>
              <a:rPr lang="zh-CN" altLang="en-US" sz="2800"/>
              <a:t>计算</a:t>
            </a:r>
            <a:r>
              <a:rPr lang="en-US" altLang="zh-CN" sz="2800"/>
              <a:t>2N</a:t>
            </a:r>
            <a:r>
              <a:rPr lang="zh-CN" altLang="en-US" sz="2800"/>
              <a:t>点实序列的</a:t>
            </a:r>
            <a:r>
              <a:rPr lang="en-US" altLang="zh-CN" sz="2800"/>
              <a:t>DFT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A14F5892-58F2-4B40-B8CE-68CBEF080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1681163"/>
            <a:ext cx="74104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], </a:t>
            </a:r>
            <a:r>
              <a:rPr lang="zh-CN" altLang="en-US" sz="2800" b="1" i="1" dirty="0">
                <a:latin typeface="+mj-lt"/>
              </a:rPr>
              <a:t>h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</a:t>
            </a:r>
            <a:r>
              <a:rPr lang="zh-CN" altLang="en-US" sz="2800" b="1" dirty="0">
                <a:latin typeface="+mj-lt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实</a:t>
            </a:r>
            <a:r>
              <a:rPr lang="zh-CN" altLang="en-US" sz="2800" b="1" dirty="0">
                <a:latin typeface="+mj-lt"/>
              </a:rPr>
              <a:t>序列，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latin typeface="+mj-lt"/>
              </a:rPr>
              <a:t>将其构成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复</a:t>
            </a:r>
            <a:r>
              <a:rPr lang="zh-CN" altLang="en-US" sz="2800" b="1" dirty="0">
                <a:latin typeface="+mj-lt"/>
              </a:rPr>
              <a:t>序列</a:t>
            </a:r>
            <a:r>
              <a:rPr lang="en-US" altLang="zh-CN" sz="2800" b="1" i="1" dirty="0">
                <a:latin typeface="+mj-lt"/>
              </a:rPr>
              <a:t>y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]=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]+j </a:t>
            </a:r>
            <a:r>
              <a:rPr lang="zh-CN" altLang="en-US" sz="2800" b="1" i="1" dirty="0">
                <a:latin typeface="+mj-lt"/>
              </a:rPr>
              <a:t>h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</a:t>
            </a: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769AEAD3-13DD-480A-A782-B242514D2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733800"/>
          <a:ext cx="4433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r:id="rId3" imgW="2019557" imgH="228917" progId="Equation.3">
                  <p:embed/>
                </p:oleObj>
              </mc:Choice>
              <mc:Fallback>
                <p:oleObj r:id="rId3" imgW="2019557" imgH="2289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4433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F5697EE9-6C74-4DE4-BD14-0FA986CD9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733800"/>
          <a:ext cx="26495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5" imgW="1206360" imgH="241200" progId="Equation.DSMT4">
                  <p:embed/>
                </p:oleObj>
              </mc:Choice>
              <mc:Fallback>
                <p:oleObj name="Equation" r:id="rId5" imgW="12063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733800"/>
                        <a:ext cx="26495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D3E7F67A-99CD-4F81-88AB-DCDF6E81B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1938" y="4343400"/>
          <a:ext cx="62976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7" imgW="2616120" imgH="393480" progId="Equation.DSMT4">
                  <p:embed/>
                </p:oleObj>
              </mc:Choice>
              <mc:Fallback>
                <p:oleObj name="Equation" r:id="rId7" imgW="261612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4343400"/>
                        <a:ext cx="629761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67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E8E09AE9-8D0E-4E8F-AE59-CA763DB0E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294313"/>
          <a:ext cx="637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9" imgW="2692080" imgH="419040" progId="Equation.DSMT4">
                  <p:embed/>
                </p:oleObj>
              </mc:Choice>
              <mc:Fallback>
                <p:oleObj name="Equation" r:id="rId9" imgW="26920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294313"/>
                        <a:ext cx="6375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67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10">
            <a:extLst>
              <a:ext uri="{FF2B5EF4-FFF2-40B4-BE49-F238E27FC236}">
                <a16:creationId xmlns:a16="http://schemas.microsoft.com/office/drawing/2014/main" id="{F9182CBF-E98F-4AC3-AE4A-76087FF323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3.3.1 </a:t>
            </a:r>
            <a:r>
              <a:rPr lang="zh-CN" altLang="en-US" sz="3600"/>
              <a:t>利用</a:t>
            </a:r>
            <a:r>
              <a:rPr lang="en-US" altLang="zh-CN" sz="3600"/>
              <a:t>N</a:t>
            </a:r>
            <a:r>
              <a:rPr lang="zh-CN" altLang="en-US" sz="3600"/>
              <a:t>点复序列的</a:t>
            </a:r>
            <a:r>
              <a:rPr lang="en-US" altLang="zh-CN" sz="3600"/>
              <a:t>FFT</a:t>
            </a:r>
            <a:r>
              <a:rPr lang="zh-CN" altLang="en-US" sz="3600"/>
              <a:t>同时</a:t>
            </a:r>
            <a:br>
              <a:rPr lang="zh-CN" altLang="en-US" sz="3600"/>
            </a:br>
            <a:r>
              <a:rPr lang="zh-CN" altLang="en-US" sz="3600"/>
              <a:t>    计算两个</a:t>
            </a:r>
            <a:r>
              <a:rPr lang="en-US" altLang="zh-CN" sz="3600"/>
              <a:t>N</a:t>
            </a:r>
            <a:r>
              <a:rPr lang="zh-CN" altLang="en-US" sz="3600"/>
              <a:t>点实序列</a:t>
            </a:r>
            <a:r>
              <a:rPr lang="en-US" altLang="zh-CN" sz="3600"/>
              <a:t>DFT</a:t>
            </a:r>
            <a:endParaRPr lang="zh-CN" altLang="en-US" sz="3600"/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E7B30628-E733-436F-9440-421B58237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048000"/>
          <a:ext cx="54911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11" imgW="2501640" imgH="253800" progId="Equation.DSMT4">
                  <p:embed/>
                </p:oleObj>
              </mc:Choice>
              <mc:Fallback>
                <p:oleObj name="Equation" r:id="rId11" imgW="250164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549116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5223EAC0-FBCB-4C8E-BB92-DAFB8F545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sz="2800" dirty="0"/>
          </a:p>
          <a:p>
            <a:pPr>
              <a:lnSpc>
                <a:spcPct val="150000"/>
              </a:lnSpc>
              <a:defRPr/>
            </a:pPr>
            <a:r>
              <a:rPr lang="zh-CN" altLang="en-US" sz="2800" dirty="0"/>
              <a:t>构造复数序列</a:t>
            </a:r>
            <a:r>
              <a:rPr lang="zh-CN" altLang="en-US" sz="2800" i="1" dirty="0"/>
              <a:t>y</a:t>
            </a:r>
            <a:r>
              <a:rPr lang="zh-CN" altLang="en-US" sz="2800" dirty="0"/>
              <a:t>[</a:t>
            </a:r>
            <a:r>
              <a:rPr lang="zh-CN" altLang="en-US" sz="2800" i="1" dirty="0"/>
              <a:t>k</a:t>
            </a:r>
            <a:r>
              <a:rPr lang="zh-CN" altLang="en-US" sz="2800" dirty="0"/>
              <a:t>]</a:t>
            </a:r>
            <a:r>
              <a:rPr lang="en-US" altLang="zh-CN" sz="2800" kern="1200" dirty="0">
                <a:solidFill>
                  <a:srgbClr val="000000"/>
                </a:solidFill>
              </a:rPr>
              <a:t>=</a:t>
            </a:r>
            <a:r>
              <a:rPr lang="en-US" altLang="zh-CN" sz="2800" i="1" kern="1200" dirty="0">
                <a:solidFill>
                  <a:srgbClr val="000000"/>
                </a:solidFill>
              </a:rPr>
              <a:t>x</a:t>
            </a:r>
            <a:r>
              <a:rPr lang="en-US" altLang="zh-CN" sz="2800" kern="1200" dirty="0">
                <a:solidFill>
                  <a:srgbClr val="000000"/>
                </a:solidFill>
              </a:rPr>
              <a:t>[</a:t>
            </a:r>
            <a:r>
              <a:rPr lang="en-US" altLang="zh-CN" sz="2800" i="1" kern="1200" dirty="0">
                <a:solidFill>
                  <a:srgbClr val="000000"/>
                </a:solidFill>
              </a:rPr>
              <a:t>k</a:t>
            </a:r>
            <a:r>
              <a:rPr lang="en-US" altLang="zh-CN" sz="2800" kern="1200" dirty="0">
                <a:solidFill>
                  <a:srgbClr val="000000"/>
                </a:solidFill>
              </a:rPr>
              <a:t>]+j </a:t>
            </a:r>
            <a:r>
              <a:rPr lang="zh-CN" altLang="en-US" sz="2800" i="1" kern="1200" dirty="0">
                <a:solidFill>
                  <a:srgbClr val="000000"/>
                </a:solidFill>
              </a:rPr>
              <a:t>h</a:t>
            </a:r>
            <a:r>
              <a:rPr lang="en-US" altLang="zh-CN" sz="2800" kern="1200" dirty="0">
                <a:solidFill>
                  <a:srgbClr val="000000"/>
                </a:solidFill>
              </a:rPr>
              <a:t>[</a:t>
            </a:r>
            <a:r>
              <a:rPr lang="en-US" altLang="zh-CN" sz="2800" i="1" kern="1200" dirty="0">
                <a:solidFill>
                  <a:srgbClr val="000000"/>
                </a:solidFill>
              </a:rPr>
              <a:t>k</a:t>
            </a:r>
            <a:r>
              <a:rPr lang="en-US" altLang="zh-CN" sz="2800" kern="1200" dirty="0">
                <a:solidFill>
                  <a:srgbClr val="000000"/>
                </a:solidFill>
              </a:rPr>
              <a:t>]={1+2j, 2+2j, j, 1+j}</a:t>
            </a:r>
            <a:endParaRPr lang="zh-CN" altLang="en-US" sz="2800" dirty="0"/>
          </a:p>
          <a:p>
            <a:pPr>
              <a:lnSpc>
                <a:spcPct val="150000"/>
              </a:lnSpc>
              <a:defRPr/>
            </a:pPr>
            <a:r>
              <a:rPr lang="zh-CN" altLang="en-US" sz="2800" dirty="0"/>
              <a:t>计算复数序列的4点FFT </a:t>
            </a:r>
            <a:r>
              <a:rPr lang="zh-CN" altLang="en-US" sz="2800" i="1" dirty="0"/>
              <a:t>Y</a:t>
            </a:r>
            <a:r>
              <a:rPr lang="zh-CN" altLang="en-US" sz="2800" dirty="0"/>
              <a:t>[</a:t>
            </a:r>
            <a:r>
              <a:rPr lang="zh-CN" altLang="en-US" sz="2800" i="1" dirty="0"/>
              <a:t>m</a:t>
            </a:r>
            <a:r>
              <a:rPr lang="zh-CN" altLang="en-US" sz="2800" dirty="0"/>
              <a:t>]</a:t>
            </a:r>
            <a:r>
              <a:rPr lang="en-US" altLang="zh-CN" sz="2800" dirty="0"/>
              <a:t>={4+6j, 2, -2, 2j}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>
              <a:lnSpc>
                <a:spcPct val="150000"/>
              </a:lnSpc>
              <a:defRPr/>
            </a:pPr>
            <a:r>
              <a:rPr lang="zh-CN" altLang="en-US" sz="2800" dirty="0"/>
              <a:t>由前面的公式得到</a:t>
            </a:r>
            <a:r>
              <a:rPr lang="zh-CN" altLang="en-US" sz="2800" i="1" dirty="0"/>
              <a:t>X</a:t>
            </a:r>
            <a:r>
              <a:rPr lang="zh-CN" altLang="en-US" sz="2800" dirty="0"/>
              <a:t>[</a:t>
            </a:r>
            <a:r>
              <a:rPr lang="zh-CN" altLang="en-US" sz="2800" i="1" dirty="0"/>
              <a:t>m</a:t>
            </a:r>
            <a:r>
              <a:rPr lang="zh-CN" altLang="en-US" sz="2800" dirty="0"/>
              <a:t>]和</a:t>
            </a:r>
            <a:r>
              <a:rPr lang="zh-CN" altLang="en-US" sz="2800" i="1" dirty="0"/>
              <a:t>H</a:t>
            </a:r>
            <a:r>
              <a:rPr lang="zh-CN" altLang="en-US" sz="2800" dirty="0"/>
              <a:t>[</a:t>
            </a:r>
            <a:r>
              <a:rPr lang="zh-CN" altLang="en-US" sz="2800" i="1" dirty="0"/>
              <a:t>m</a:t>
            </a:r>
            <a:r>
              <a:rPr lang="zh-CN" altLang="en-US" sz="2800" dirty="0"/>
              <a:t>]</a:t>
            </a:r>
          </a:p>
          <a:p>
            <a:pPr>
              <a:defRPr/>
            </a:pP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156B7-88B3-4A6C-8ADD-59BCF1ABE127}"/>
              </a:ext>
            </a:extLst>
          </p:cNvPr>
          <p:cNvSpPr/>
          <p:nvPr/>
        </p:nvSpPr>
        <p:spPr>
          <a:xfrm>
            <a:off x="423863" y="3810000"/>
            <a:ext cx="6083300" cy="738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并计算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Y</a:t>
            </a:r>
            <a:r>
              <a:rPr lang="en-US" altLang="zh-CN" sz="2800" b="1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*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[(-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lang="en-US" altLang="zh-CN" sz="2800" b="1" i="1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]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R</a:t>
            </a:r>
            <a:r>
              <a:rPr lang="en-US" altLang="zh-CN" sz="2800" b="1" i="1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[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]={       ,    ,    ,   }</a:t>
            </a:r>
            <a:r>
              <a:rPr lang="en-US" altLang="zh-CN" sz="2800" b="1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*</a:t>
            </a:r>
            <a:endParaRPr lang="zh-CN" altLang="en-US" sz="2800" b="1" kern="0" baseline="3000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4F742604-E782-4D90-B612-06CCB72E1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</a:rPr>
              <a:t>例3-1 已知两个4点实序列分别为</a:t>
            </a:r>
            <a:r>
              <a:rPr lang="zh-CN" altLang="en-US" sz="2800" i="1">
                <a:solidFill>
                  <a:schemeClr val="tx1"/>
                </a:solidFill>
              </a:rPr>
              <a:t>x</a:t>
            </a:r>
            <a:r>
              <a:rPr lang="zh-CN" altLang="en-US" sz="2800">
                <a:solidFill>
                  <a:schemeClr val="tx1"/>
                </a:solidFill>
              </a:rPr>
              <a:t>[</a:t>
            </a:r>
            <a:r>
              <a:rPr lang="zh-CN" altLang="en-US" sz="2800" i="1">
                <a:solidFill>
                  <a:schemeClr val="tx1"/>
                </a:solidFill>
              </a:rPr>
              <a:t>k</a:t>
            </a:r>
            <a:r>
              <a:rPr lang="zh-CN" altLang="en-US" sz="2800">
                <a:solidFill>
                  <a:schemeClr val="tx1"/>
                </a:solidFill>
              </a:rPr>
              <a:t>]={1,2,0,1}, </a:t>
            </a:r>
            <a:r>
              <a:rPr lang="zh-CN" altLang="en-US" sz="2800" i="1">
                <a:solidFill>
                  <a:schemeClr val="tx1"/>
                </a:solidFill>
              </a:rPr>
              <a:t>h</a:t>
            </a:r>
            <a:r>
              <a:rPr lang="zh-CN" altLang="en-US" sz="2800">
                <a:solidFill>
                  <a:schemeClr val="tx1"/>
                </a:solidFill>
              </a:rPr>
              <a:t>[</a:t>
            </a:r>
            <a:r>
              <a:rPr lang="zh-CN" altLang="en-US" sz="2800" i="1">
                <a:solidFill>
                  <a:schemeClr val="tx1"/>
                </a:solidFill>
              </a:rPr>
              <a:t>k</a:t>
            </a:r>
            <a:r>
              <a:rPr lang="zh-CN" altLang="en-US" sz="2800">
                <a:solidFill>
                  <a:schemeClr val="tx1"/>
                </a:solidFill>
              </a:rPr>
              <a:t>]={2,2,1,1}，试利用4点序列FFT算法同时计算两个实序列的DFT </a:t>
            </a:r>
            <a:r>
              <a:rPr lang="zh-CN" altLang="en-US" sz="2800" i="1">
                <a:solidFill>
                  <a:schemeClr val="tx1"/>
                </a:solidFill>
              </a:rPr>
              <a:t>X</a:t>
            </a:r>
            <a:r>
              <a:rPr lang="zh-CN" altLang="en-US" sz="2800">
                <a:solidFill>
                  <a:schemeClr val="tx1"/>
                </a:solidFill>
              </a:rPr>
              <a:t>[</a:t>
            </a:r>
            <a:r>
              <a:rPr lang="zh-CN" altLang="en-US" sz="2800" i="1">
                <a:solidFill>
                  <a:schemeClr val="tx1"/>
                </a:solidFill>
              </a:rPr>
              <a:t>m</a:t>
            </a:r>
            <a:r>
              <a:rPr lang="zh-CN" altLang="en-US" sz="2800">
                <a:solidFill>
                  <a:schemeClr val="tx1"/>
                </a:solidFill>
              </a:rPr>
              <a:t>]和</a:t>
            </a:r>
            <a:r>
              <a:rPr lang="zh-CN" altLang="en-US" sz="2800" i="1">
                <a:solidFill>
                  <a:schemeClr val="tx1"/>
                </a:solidFill>
              </a:rPr>
              <a:t>H</a:t>
            </a:r>
            <a:r>
              <a:rPr lang="zh-CN" altLang="en-US" sz="2800">
                <a:solidFill>
                  <a:schemeClr val="tx1"/>
                </a:solidFill>
              </a:rPr>
              <a:t>[</a:t>
            </a:r>
            <a:r>
              <a:rPr lang="zh-CN" altLang="en-US" sz="2800" i="1">
                <a:solidFill>
                  <a:schemeClr val="tx1"/>
                </a:solidFill>
              </a:rPr>
              <a:t>m</a:t>
            </a:r>
            <a:r>
              <a:rPr lang="zh-CN" altLang="en-US" sz="2800">
                <a:solidFill>
                  <a:schemeClr val="tx1"/>
                </a:solidFill>
              </a:rPr>
              <a:t>]。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1355A1-A3FB-41D0-BA7E-2EBD0E58E2A0}"/>
              </a:ext>
            </a:extLst>
          </p:cNvPr>
          <p:cNvSpPr/>
          <p:nvPr/>
        </p:nvSpPr>
        <p:spPr>
          <a:xfrm>
            <a:off x="4910138" y="3967163"/>
            <a:ext cx="4841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2j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01D6EA-3C72-45C6-A7CD-D871A83B5780}"/>
              </a:ext>
            </a:extLst>
          </p:cNvPr>
          <p:cNvSpPr/>
          <p:nvPr/>
        </p:nvSpPr>
        <p:spPr>
          <a:xfrm>
            <a:off x="5808663" y="3967163"/>
            <a:ext cx="36353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F28057-FDBF-4BBB-ACCD-7C16DD97B9E6}"/>
              </a:ext>
            </a:extLst>
          </p:cNvPr>
          <p:cNvSpPr/>
          <p:nvPr/>
        </p:nvSpPr>
        <p:spPr>
          <a:xfrm>
            <a:off x="5367338" y="3967163"/>
            <a:ext cx="4841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-2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6C7642-3129-40FF-8CD7-356F49526A64}"/>
              </a:ext>
            </a:extLst>
          </p:cNvPr>
          <p:cNvSpPr/>
          <p:nvPr/>
        </p:nvSpPr>
        <p:spPr>
          <a:xfrm>
            <a:off x="6434138" y="3967163"/>
            <a:ext cx="270986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={4-6j, -2j, -2, 2}</a:t>
            </a:r>
            <a:endParaRPr lang="zh-CN" altLang="en-US" dirty="0">
              <a:latin typeface="Arial" charset="0"/>
            </a:endParaRPr>
          </a:p>
        </p:txBody>
      </p:sp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493DF92F-015A-4DEA-99F0-523B40CDC859}"/>
              </a:ext>
            </a:extLst>
          </p:cNvPr>
          <p:cNvGraphicFramePr>
            <a:graphicFrameLocks/>
          </p:cNvGraphicFramePr>
          <p:nvPr/>
        </p:nvGraphicFramePr>
        <p:xfrm>
          <a:off x="965200" y="4953000"/>
          <a:ext cx="68230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3" imgW="3416040" imgH="393480" progId="Equation.DSMT4">
                  <p:embed/>
                </p:oleObj>
              </mc:Choice>
              <mc:Fallback>
                <p:oleObj name="Equation" r:id="rId3" imgW="3416040" imgH="39348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953000"/>
                        <a:ext cx="68230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67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2465400E-3DF1-4CAF-8EE0-020312797A6A}"/>
              </a:ext>
            </a:extLst>
          </p:cNvPr>
          <p:cNvGraphicFramePr>
            <a:graphicFrameLocks/>
          </p:cNvGraphicFramePr>
          <p:nvPr/>
        </p:nvGraphicFramePr>
        <p:xfrm>
          <a:off x="1022350" y="5638800"/>
          <a:ext cx="6750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5" imgW="3377880" imgH="419040" progId="Equation.DSMT4">
                  <p:embed/>
                </p:oleObj>
              </mc:Choice>
              <mc:Fallback>
                <p:oleObj name="Equation" r:id="rId5" imgW="3377880" imgH="41904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638800"/>
                        <a:ext cx="67500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67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0E274002-798A-4FB2-8321-57266AFF52D4}"/>
              </a:ext>
            </a:extLst>
          </p:cNvPr>
          <p:cNvSpPr/>
          <p:nvPr/>
        </p:nvSpPr>
        <p:spPr>
          <a:xfrm>
            <a:off x="4083050" y="3962400"/>
            <a:ext cx="8699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4+6j</a:t>
            </a:r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  <p:bldP spid="7" grpId="0"/>
      <p:bldP spid="8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5514375C-B311-420A-B9F1-750A4C4E6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676400"/>
            <a:ext cx="5467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y</a:t>
            </a:r>
            <a:r>
              <a:rPr lang="en-US" altLang="zh-CN" sz="2800" b="1">
                <a:latin typeface="+mj-lt"/>
              </a:rPr>
              <a:t>[</a:t>
            </a:r>
            <a:r>
              <a:rPr lang="en-US" altLang="zh-CN" sz="2800" b="1" i="1">
                <a:latin typeface="+mj-lt"/>
              </a:rPr>
              <a:t>k</a:t>
            </a:r>
            <a:r>
              <a:rPr lang="en-US" altLang="zh-CN" sz="2800" b="1">
                <a:latin typeface="+mj-lt"/>
              </a:rPr>
              <a:t>]</a:t>
            </a:r>
            <a:r>
              <a:rPr lang="zh-CN" altLang="en-US" sz="2800" b="1">
                <a:latin typeface="+mj-lt"/>
              </a:rPr>
              <a:t>是一个长度为</a:t>
            </a:r>
            <a:r>
              <a:rPr lang="en-US" altLang="zh-CN" sz="2800" b="1">
                <a:latin typeface="+mj-lt"/>
              </a:rPr>
              <a:t>2</a:t>
            </a:r>
            <a:r>
              <a:rPr lang="en-US" altLang="zh-CN" sz="2800" b="1" i="1">
                <a:latin typeface="+mj-lt"/>
              </a:rPr>
              <a:t>N</a:t>
            </a:r>
            <a:r>
              <a:rPr lang="zh-CN" altLang="en-US" sz="2800" b="1">
                <a:latin typeface="+mj-lt"/>
              </a:rPr>
              <a:t>的序列</a:t>
            </a: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BC2CB127-516A-4336-BBDB-F4437AF9B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2209800"/>
          <a:ext cx="635476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r:id="rId3" imgW="2551910" imgH="444624" progId="Equation.3">
                  <p:embed/>
                </p:oleObj>
              </mc:Choice>
              <mc:Fallback>
                <p:oleObj r:id="rId3" imgW="2551910" imgH="4446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209800"/>
                        <a:ext cx="6354763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490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AA6F77F2-A69C-4F5F-AA1F-3E4816FB1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3303588"/>
          <a:ext cx="77851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5" imgW="3314520" imgH="457200" progId="Equation.DSMT4">
                  <p:embed/>
                </p:oleObj>
              </mc:Choice>
              <mc:Fallback>
                <p:oleObj name="Equation" r:id="rId5" imgW="331452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303588"/>
                        <a:ext cx="77851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49001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>
            <a:extLst>
              <a:ext uri="{FF2B5EF4-FFF2-40B4-BE49-F238E27FC236}">
                <a16:creationId xmlns:a16="http://schemas.microsoft.com/office/drawing/2014/main" id="{40B71FA3-4783-4672-9720-9BDE0B8BA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5448300"/>
            <a:ext cx="7999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问题：如何利用</a:t>
            </a:r>
            <a:r>
              <a:rPr lang="en-US" altLang="zh-CN" sz="2800" b="1" i="1" dirty="0">
                <a:solidFill>
                  <a:srgbClr val="FF0000"/>
                </a:solidFill>
                <a:latin typeface="+mj-lt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点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FFT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，计算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4</a:t>
            </a:r>
            <a:r>
              <a:rPr lang="en-US" altLang="zh-CN" sz="2800" b="1" i="1" dirty="0">
                <a:solidFill>
                  <a:srgbClr val="FF0000"/>
                </a:solidFill>
                <a:latin typeface="+mj-lt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点序列的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DFT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？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A0A9A733-1219-41E5-B841-46C76F3ECD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3.3.2 </a:t>
            </a:r>
            <a:r>
              <a:rPr lang="zh-CN" altLang="en-US" sz="3600"/>
              <a:t>利用</a:t>
            </a:r>
            <a:r>
              <a:rPr lang="en-US" altLang="zh-CN" sz="3600"/>
              <a:t>N</a:t>
            </a:r>
            <a:r>
              <a:rPr lang="zh-CN" altLang="en-US" sz="3600"/>
              <a:t>点复序列的</a:t>
            </a:r>
            <a:r>
              <a:rPr lang="en-US" altLang="zh-CN" sz="3600"/>
              <a:t>FFT</a:t>
            </a:r>
            <a:br>
              <a:rPr lang="en-US" altLang="zh-CN" sz="3600"/>
            </a:br>
            <a:r>
              <a:rPr lang="en-US" altLang="zh-CN" sz="3600"/>
              <a:t>    </a:t>
            </a:r>
            <a:r>
              <a:rPr lang="zh-CN" altLang="en-US" sz="3600"/>
              <a:t>计算</a:t>
            </a:r>
            <a:r>
              <a:rPr lang="en-US" altLang="zh-CN" sz="3600"/>
              <a:t>2N</a:t>
            </a:r>
            <a:r>
              <a:rPr lang="zh-CN" altLang="en-US" sz="3600"/>
              <a:t>点实序列的</a:t>
            </a:r>
            <a:r>
              <a:rPr lang="en-US" altLang="zh-CN" sz="3600"/>
              <a:t>DFT</a:t>
            </a:r>
            <a:endParaRPr lang="zh-CN" altLang="en-US" sz="3600"/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5734FAD1-E63D-46E7-9A3D-6ADCC3FF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672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j-lt"/>
              </a:rPr>
              <a:t>如果</a:t>
            </a:r>
            <a:r>
              <a:rPr lang="en-US" altLang="zh-CN" sz="2400" b="1" i="1" dirty="0">
                <a:latin typeface="+mj-lt"/>
              </a:rPr>
              <a:t>y</a:t>
            </a:r>
            <a:r>
              <a:rPr lang="en-US" altLang="zh-CN" sz="2400" b="1" dirty="0">
                <a:latin typeface="+mj-lt"/>
              </a:rPr>
              <a:t>[</a:t>
            </a: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dirty="0">
                <a:latin typeface="+mj-lt"/>
              </a:rPr>
              <a:t>]</a:t>
            </a:r>
            <a:r>
              <a:rPr lang="zh-CN" altLang="en-US" sz="2400" b="1" dirty="0">
                <a:latin typeface="+mj-lt"/>
              </a:rPr>
              <a:t>是实序列，则可由实序列</a:t>
            </a:r>
            <a:r>
              <a:rPr lang="zh-CN" altLang="en-US" sz="2400" b="1" i="1" dirty="0">
                <a:latin typeface="+mj-lt"/>
              </a:rPr>
              <a:t>x</a:t>
            </a:r>
            <a:r>
              <a:rPr lang="zh-CN" altLang="en-US" sz="2400" b="1" baseline="-25000" dirty="0">
                <a:latin typeface="+mj-lt"/>
              </a:rPr>
              <a:t>1</a:t>
            </a:r>
            <a:r>
              <a:rPr lang="zh-CN" altLang="en-US" sz="2400" b="1" dirty="0">
                <a:latin typeface="+mj-lt"/>
              </a:rPr>
              <a:t>[</a:t>
            </a:r>
            <a:r>
              <a:rPr lang="zh-CN" altLang="en-US" sz="2400" b="1" i="1" dirty="0">
                <a:latin typeface="+mj-lt"/>
              </a:rPr>
              <a:t>k</a:t>
            </a:r>
            <a:r>
              <a:rPr lang="zh-CN" altLang="en-US" sz="2400" b="1" dirty="0">
                <a:latin typeface="+mj-lt"/>
              </a:rPr>
              <a:t>]和</a:t>
            </a:r>
            <a:r>
              <a:rPr lang="zh-CN" altLang="en-US" sz="2400" b="1" i="1" dirty="0">
                <a:latin typeface="+mj-lt"/>
              </a:rPr>
              <a:t>x</a:t>
            </a:r>
            <a:r>
              <a:rPr lang="zh-CN" altLang="en-US" sz="2400" b="1" baseline="-25000" dirty="0">
                <a:latin typeface="+mj-lt"/>
              </a:rPr>
              <a:t>2</a:t>
            </a:r>
            <a:r>
              <a:rPr lang="zh-CN" altLang="en-US" sz="2400" b="1" dirty="0">
                <a:latin typeface="+mj-lt"/>
              </a:rPr>
              <a:t>[</a:t>
            </a:r>
            <a:r>
              <a:rPr lang="zh-CN" altLang="en-US" sz="2400" b="1" i="1" dirty="0">
                <a:latin typeface="+mj-lt"/>
              </a:rPr>
              <a:t>k</a:t>
            </a:r>
            <a:r>
              <a:rPr lang="zh-CN" altLang="en-US" sz="2400" b="1" dirty="0">
                <a:latin typeface="+mj-lt"/>
              </a:rPr>
              <a:t>]构成一个</a:t>
            </a:r>
            <a:r>
              <a:rPr lang="zh-CN" altLang="en-US" sz="2400" b="1" i="1" dirty="0">
                <a:latin typeface="+mj-lt"/>
              </a:rPr>
              <a:t>N</a:t>
            </a:r>
            <a:r>
              <a:rPr lang="zh-CN" altLang="en-US" sz="2400" b="1" dirty="0">
                <a:latin typeface="+mj-lt"/>
              </a:rPr>
              <a:t>点复序列，计算该</a:t>
            </a:r>
            <a:r>
              <a:rPr lang="zh-CN" altLang="en-US" sz="2400" b="1" i="1" dirty="0">
                <a:latin typeface="+mj-lt"/>
              </a:rPr>
              <a:t>N</a:t>
            </a:r>
            <a:r>
              <a:rPr lang="zh-CN" altLang="en-US" sz="2400" b="1" dirty="0">
                <a:latin typeface="+mj-lt"/>
              </a:rPr>
              <a:t>点复序列的DFT同时得到</a:t>
            </a:r>
            <a:r>
              <a:rPr lang="zh-CN" altLang="en-US" sz="2400" b="1" i="1" dirty="0">
                <a:latin typeface="+mj-lt"/>
              </a:rPr>
              <a:t>X</a:t>
            </a:r>
            <a:r>
              <a:rPr lang="zh-CN" altLang="en-US" sz="2400" b="1" baseline="-25000" dirty="0">
                <a:latin typeface="+mj-lt"/>
              </a:rPr>
              <a:t>1</a:t>
            </a:r>
            <a:r>
              <a:rPr lang="zh-CN" altLang="en-US" sz="2400" b="1" dirty="0">
                <a:latin typeface="+mj-lt"/>
              </a:rPr>
              <a:t>[</a:t>
            </a:r>
            <a:r>
              <a:rPr lang="zh-CN" altLang="en-US" sz="2400" b="1" i="1" dirty="0">
                <a:latin typeface="+mj-lt"/>
              </a:rPr>
              <a:t>m</a:t>
            </a:r>
            <a:r>
              <a:rPr lang="zh-CN" altLang="en-US" sz="2400" b="1" dirty="0">
                <a:latin typeface="+mj-lt"/>
              </a:rPr>
              <a:t>]和</a:t>
            </a:r>
            <a:r>
              <a:rPr lang="zh-CN" altLang="en-US" sz="2400" b="1" i="1" dirty="0">
                <a:latin typeface="+mj-lt"/>
              </a:rPr>
              <a:t>X</a:t>
            </a:r>
            <a:r>
              <a:rPr lang="zh-CN" altLang="en-US" sz="2400" b="1" baseline="-25000" dirty="0">
                <a:latin typeface="+mj-lt"/>
              </a:rPr>
              <a:t>2</a:t>
            </a:r>
            <a:r>
              <a:rPr lang="zh-CN" altLang="en-US" sz="2400" b="1" dirty="0">
                <a:latin typeface="+mj-lt"/>
              </a:rPr>
              <a:t>[</a:t>
            </a:r>
            <a:r>
              <a:rPr lang="zh-CN" altLang="en-US" sz="2400" b="1" i="1" dirty="0">
                <a:latin typeface="+mj-lt"/>
              </a:rPr>
              <a:t>m</a:t>
            </a:r>
            <a:r>
              <a:rPr lang="zh-CN" altLang="en-US" sz="2400" b="1" dirty="0">
                <a:latin typeface="+mj-lt"/>
              </a:rPr>
              <a:t>]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3" grpId="0"/>
      <p:bldP spid="37895" grpId="0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0CB9BA1-D667-4444-8F9C-6E5F7C88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3.4 IDFT</a:t>
            </a:r>
            <a:r>
              <a:rPr lang="zh-CN" altLang="en-US"/>
              <a:t>的快速计算方法</a:t>
            </a:r>
            <a:endParaRPr lang="en-US" altLang="zh-CN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1E78CB3-8499-4BD2-885C-6A71B64303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3.4.1 </a:t>
            </a:r>
            <a:r>
              <a:rPr lang="zh-CN" altLang="en-US"/>
              <a:t>利用</a:t>
            </a:r>
            <a:r>
              <a:rPr lang="en-US" altLang="zh-CN"/>
              <a:t>IFFT</a:t>
            </a:r>
            <a:r>
              <a:rPr lang="zh-CN" altLang="en-US"/>
              <a:t>流图方法计算</a:t>
            </a:r>
            <a:r>
              <a:rPr lang="en-US" altLang="zh-CN"/>
              <a:t>IDFT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3.4.2 </a:t>
            </a:r>
            <a:r>
              <a:rPr lang="zh-CN" altLang="en-US"/>
              <a:t>直接由</a:t>
            </a:r>
            <a:r>
              <a:rPr lang="en-US" altLang="zh-CN"/>
              <a:t>FFT</a:t>
            </a:r>
            <a:r>
              <a:rPr lang="zh-CN" altLang="en-US"/>
              <a:t>计算</a:t>
            </a:r>
            <a:r>
              <a:rPr lang="en-US" altLang="zh-CN"/>
              <a:t>IDFT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2">
            <a:extLst>
              <a:ext uri="{FF2B5EF4-FFF2-40B4-BE49-F238E27FC236}">
                <a16:creationId xmlns:a16="http://schemas.microsoft.com/office/drawing/2014/main" id="{74016D52-F5CD-491E-BC57-C10B1749C9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3.4.1 </a:t>
            </a:r>
            <a:r>
              <a:rPr lang="zh-CN" altLang="en-US" sz="4000"/>
              <a:t>利用</a:t>
            </a:r>
            <a:r>
              <a:rPr lang="en-US" altLang="zh-CN" sz="4000"/>
              <a:t>IFFT</a:t>
            </a:r>
            <a:r>
              <a:rPr lang="zh-CN" altLang="en-US" sz="4000"/>
              <a:t>流图方法计算</a:t>
            </a:r>
            <a:r>
              <a:rPr lang="en-US" altLang="zh-CN" sz="4000"/>
              <a:t>IDFT</a:t>
            </a:r>
            <a:endParaRPr lang="zh-CN" altLang="en-US" sz="40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537F971-898A-46BB-B439-A167DF1DD5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z="2800"/>
          </a:p>
          <a:p>
            <a:pPr eaLnBrk="1" hangingPunct="1"/>
            <a:endParaRPr lang="zh-CN" altLang="en-US" sz="24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800"/>
          </a:p>
          <a:p>
            <a:pPr eaLnBrk="1" hangingPunct="1">
              <a:lnSpc>
                <a:spcPct val="150000"/>
              </a:lnSpc>
            </a:pPr>
            <a:r>
              <a:rPr lang="zh-CN" altLang="en-US" sz="2800"/>
              <a:t>将系数      换成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/>
              <a:t>最后一级乘以常数1/</a:t>
            </a:r>
            <a:r>
              <a:rPr lang="zh-CN" altLang="en-US" sz="2800" i="1"/>
              <a:t>N</a:t>
            </a:r>
          </a:p>
        </p:txBody>
      </p:sp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B44A2F34-82A7-4CE8-824B-8EC9D5948F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1719263"/>
          <a:ext cx="45608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r:id="rId3" imgW="1778317" imgH="394017" progId="Equation.3">
                  <p:embed/>
                </p:oleObj>
              </mc:Choice>
              <mc:Fallback>
                <p:oleObj r:id="rId3" imgW="1778317" imgH="3940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719263"/>
                        <a:ext cx="456088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221BFFD8-6293-4505-BD91-0BF4E0B1C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6525" y="2640013"/>
          <a:ext cx="6061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5" imgW="2450880" imgH="431640" progId="Equation.DSMT4">
                  <p:embed/>
                </p:oleObj>
              </mc:Choice>
              <mc:Fallback>
                <p:oleObj name="Equation" r:id="rId5" imgW="24508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2640013"/>
                        <a:ext cx="60610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E1558B54-2EA2-4F2E-B70F-029A3597A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3962400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7" imgW="304560" imgH="241200" progId="Equation.DSMT4">
                  <p:embed/>
                </p:oleObj>
              </mc:Choice>
              <mc:Fallback>
                <p:oleObj name="Equation" r:id="rId7" imgW="3045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962400"/>
                        <a:ext cx="60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F06727EA-2D26-4FC7-8104-062270901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1200" y="3987800"/>
          <a:ext cx="709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9" imgW="355320" imgH="241200" progId="Equation.DSMT4">
                  <p:embed/>
                </p:oleObj>
              </mc:Choice>
              <mc:Fallback>
                <p:oleObj name="Equation" r:id="rId9" imgW="35532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3987800"/>
                        <a:ext cx="7096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>
            <a:extLst>
              <a:ext uri="{FF2B5EF4-FFF2-40B4-BE49-F238E27FC236}">
                <a16:creationId xmlns:a16="http://schemas.microsoft.com/office/drawing/2014/main" id="{8DE23FE8-3441-4B77-BC2C-3C37223850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/>
              <a:t>旋转因子        的</a:t>
            </a:r>
            <a:r>
              <a:rPr lang="zh-CN" altLang="en-US" sz="3600" dirty="0"/>
              <a:t>特性</a:t>
            </a:r>
            <a:endParaRPr lang="zh-CN" altLang="zh-CN" sz="3600" dirty="0"/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123F06C0-AD53-42E7-B7E9-AA86FD7B5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857250"/>
          <a:ext cx="7270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3" imgW="304560" imgH="241200" progId="Equation.DSMT4">
                  <p:embed/>
                </p:oleObj>
              </mc:Choice>
              <mc:Fallback>
                <p:oleObj name="Equation" r:id="rId3" imgW="3045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857250"/>
                        <a:ext cx="7270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7E7D6B59-5B95-48E6-9816-A2ADF45A75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2224088"/>
          <a:ext cx="36560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5" imgW="1562040" imgH="241200" progId="Equation.DSMT4">
                  <p:embed/>
                </p:oleObj>
              </mc:Choice>
              <mc:Fallback>
                <p:oleObj name="Equation" r:id="rId5" imgW="15620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224088"/>
                        <a:ext cx="36560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>
            <a:extLst>
              <a:ext uri="{FF2B5EF4-FFF2-40B4-BE49-F238E27FC236}">
                <a16:creationId xmlns:a16="http://schemas.microsoft.com/office/drawing/2014/main" id="{CAFBE4B2-A664-441A-9A7D-E5E716761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655763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（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1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）周期性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F3110E21-3008-4E8A-8BB9-29C9E745F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3008313"/>
            <a:ext cx="723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（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2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）对称性</a:t>
            </a:r>
          </a:p>
        </p:txBody>
      </p:sp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9EA51F6C-552A-43A1-B3BF-2A30F3D0E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657600"/>
          <a:ext cx="207168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r:id="rId7" imgW="906343" imgH="281057" progId="Equation.3">
                  <p:embed/>
                </p:oleObj>
              </mc:Choice>
              <mc:Fallback>
                <p:oleObj r:id="rId7" imgW="906343" imgH="2810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207168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>
            <a:extLst>
              <a:ext uri="{FF2B5EF4-FFF2-40B4-BE49-F238E27FC236}">
                <a16:creationId xmlns:a16="http://schemas.microsoft.com/office/drawing/2014/main" id="{D5BB7EDB-217E-4ED4-99A2-8A249363F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4627563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（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3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）可约性</a:t>
            </a:r>
          </a:p>
        </p:txBody>
      </p:sp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F7D36488-2393-4ACF-88D5-EB1A4C9DF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505200"/>
          <a:ext cx="2286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r:id="rId9" imgW="957386" imgH="344862" progId="Equation.3">
                  <p:embed/>
                </p:oleObj>
              </mc:Choice>
              <mc:Fallback>
                <p:oleObj r:id="rId9" imgW="957386" imgH="3448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5200"/>
                        <a:ext cx="22860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id="{3A110E42-471F-443A-88AD-C82B53BFB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1288" y="5030788"/>
          <a:ext cx="19161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公式" r:id="rId11" imgW="761760" imgH="241200" progId="Equation.3">
                  <p:embed/>
                </p:oleObj>
              </mc:Choice>
              <mc:Fallback>
                <p:oleObj name="公式" r:id="rId11" imgW="7617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5030788"/>
                        <a:ext cx="19161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>
            <a:extLst>
              <a:ext uri="{FF2B5EF4-FFF2-40B4-BE49-F238E27FC236}">
                <a16:creationId xmlns:a16="http://schemas.microsoft.com/office/drawing/2014/main" id="{227E1E04-4DFA-4CF9-8158-D038E13DD8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5751513"/>
          <a:ext cx="22415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13" imgW="799920" imgH="241200" progId="Equation.DSMT4">
                  <p:embed/>
                </p:oleObj>
              </mc:Choice>
              <mc:Fallback>
                <p:oleObj name="Equation" r:id="rId13" imgW="79992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5751513"/>
                        <a:ext cx="22415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B68C18-EF96-44E1-8ABC-A22362F2BBAA}"/>
              </a:ext>
            </a:extLst>
          </p:cNvPr>
          <p:cNvSpPr txBox="1"/>
          <p:nvPr/>
        </p:nvSpPr>
        <p:spPr>
          <a:xfrm>
            <a:off x="6248400" y="5862638"/>
            <a:ext cx="2209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j-lt"/>
              </a:rPr>
              <a:t>N</a:t>
            </a:r>
            <a:r>
              <a:rPr lang="en-US" altLang="zh-CN" sz="2400" b="1" dirty="0">
                <a:latin typeface="+mj-lt"/>
              </a:rPr>
              <a:t>/</a:t>
            </a:r>
            <a:r>
              <a:rPr lang="en-US" altLang="zh-CN" sz="2400" b="1" i="1" dirty="0">
                <a:latin typeface="+mj-lt"/>
              </a:rPr>
              <a:t>n</a:t>
            </a:r>
            <a:r>
              <a:rPr lang="zh-CN" altLang="en-US" sz="2400" b="1" dirty="0">
                <a:latin typeface="Arial" charset="0"/>
              </a:rPr>
              <a:t>为整数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4" grpId="0" autoUpdateAnimBg="0"/>
      <p:bldP spid="7176" grpId="0" autoUpdateAnimBg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>
            <a:extLst>
              <a:ext uri="{FF2B5EF4-FFF2-40B4-BE49-F238E27FC236}">
                <a16:creationId xmlns:a16="http://schemas.microsoft.com/office/drawing/2014/main" id="{CDCA9C78-91B1-4A44-90AE-F693D70D4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" y="358775"/>
          <a:ext cx="7723188" cy="567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Visio" r:id="rId3" imgW="3862931" imgH="2836895" progId="Visio.Drawing.11">
                  <p:embed/>
                </p:oleObj>
              </mc:Choice>
              <mc:Fallback>
                <p:oleObj name="Visio" r:id="rId3" imgW="3862931" imgH="283689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358775"/>
                        <a:ext cx="7723188" cy="567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Box 3">
            <a:extLst>
              <a:ext uri="{FF2B5EF4-FFF2-40B4-BE49-F238E27FC236}">
                <a16:creationId xmlns:a16="http://schemas.microsoft.com/office/drawing/2014/main" id="{FAD8D8C2-182D-4C72-8988-86393895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960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8</a:t>
            </a:r>
            <a:r>
              <a:rPr lang="zh-CN" altLang="en-US" sz="2400" b="1"/>
              <a:t>点基</a:t>
            </a:r>
            <a:r>
              <a:rPr lang="en-US" altLang="zh-CN" sz="2400" b="1"/>
              <a:t>2</a:t>
            </a:r>
            <a:r>
              <a:rPr lang="zh-CN" altLang="en-US" sz="2400" b="1"/>
              <a:t>时间抽取</a:t>
            </a:r>
            <a:r>
              <a:rPr lang="en-US" altLang="zh-CN" sz="2400" b="1"/>
              <a:t>FFT</a:t>
            </a:r>
            <a:r>
              <a:rPr lang="zh-CN" altLang="en-US" sz="2400" b="1"/>
              <a:t>流图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E1BCD93-A8EF-4F92-A974-A05C63E07B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58775"/>
          <a:ext cx="920750" cy="545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Visio" r:id="rId5" imgW="460901" imgH="2728773" progId="Visio.Drawing.11">
                  <p:embed/>
                </p:oleObj>
              </mc:Choice>
              <mc:Fallback>
                <p:oleObj name="Visio" r:id="rId5" imgW="460901" imgH="272877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8775"/>
                        <a:ext cx="920750" cy="545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914DA6-0E6E-4237-8F2E-7541121CB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189163"/>
          <a:ext cx="2652713" cy="344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Visio" r:id="rId7" imgW="1325495" imgH="1723242" progId="Visio.Drawing.11">
                  <p:embed/>
                </p:oleObj>
              </mc:Choice>
              <mc:Fallback>
                <p:oleObj name="Visio" r:id="rId7" imgW="1325495" imgH="1723242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89163"/>
                        <a:ext cx="2652713" cy="344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E93E1F04-E990-46DF-B713-14307CA27D61}"/>
              </a:ext>
            </a:extLst>
          </p:cNvPr>
          <p:cNvSpPr/>
          <p:nvPr/>
        </p:nvSpPr>
        <p:spPr>
          <a:xfrm>
            <a:off x="7239000" y="457200"/>
            <a:ext cx="8382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3773994B-2B10-44FE-8402-E839485C9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381000"/>
          <a:ext cx="957263" cy="548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Visio" r:id="rId9" imgW="478819" imgH="2746938" progId="Visio.Drawing.11">
                  <p:embed/>
                </p:oleObj>
              </mc:Choice>
              <mc:Fallback>
                <p:oleObj name="Visio" r:id="rId9" imgW="478819" imgH="274693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81000"/>
                        <a:ext cx="957263" cy="548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FA6EA1A8-3B25-4E56-902B-09D5C4EC9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52400"/>
          <a:ext cx="1306513" cy="565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Visio" r:id="rId11" imgW="651737" imgH="2826083" progId="Visio.Drawing.11">
                  <p:embed/>
                </p:oleObj>
              </mc:Choice>
              <mc:Fallback>
                <p:oleObj name="Visio" r:id="rId11" imgW="651737" imgH="2826083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52400"/>
                        <a:ext cx="1306513" cy="565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0A8969D-E205-4A0B-B56A-72ECA38D4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96000"/>
            <a:ext cx="38100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8</a:t>
            </a:r>
            <a:r>
              <a:rPr lang="zh-CN" altLang="en-US" sz="2400" b="1"/>
              <a:t>点基</a:t>
            </a:r>
            <a:r>
              <a:rPr lang="en-US" altLang="zh-CN" sz="2400" b="1"/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频率</a:t>
            </a:r>
            <a:r>
              <a:rPr lang="zh-CN" altLang="en-US" sz="2400" b="1"/>
              <a:t>抽取</a:t>
            </a:r>
            <a:r>
              <a:rPr lang="en-US" altLang="zh-CN" sz="2400" b="1">
                <a:solidFill>
                  <a:srgbClr val="FF0000"/>
                </a:solidFill>
              </a:rPr>
              <a:t>IFFT</a:t>
            </a:r>
            <a:r>
              <a:rPr lang="zh-CN" altLang="en-US" sz="2400" b="1"/>
              <a:t>流图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>
            <a:extLst>
              <a:ext uri="{FF2B5EF4-FFF2-40B4-BE49-F238E27FC236}">
                <a16:creationId xmlns:a16="http://schemas.microsoft.com/office/drawing/2014/main" id="{4FC123B9-4C88-4EA8-A48B-EACA21DE9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47800"/>
          <a:ext cx="326548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3" imgW="1625400" imgH="457200" progId="Equation.DSMT4">
                  <p:embed/>
                </p:oleObj>
              </mc:Choice>
              <mc:Fallback>
                <p:oleObj name="Equation" r:id="rId3" imgW="1625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3265488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62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5">
            <a:extLst>
              <a:ext uri="{FF2B5EF4-FFF2-40B4-BE49-F238E27FC236}">
                <a16:creationId xmlns:a16="http://schemas.microsoft.com/office/drawing/2014/main" id="{0426ACEF-1EA0-47DA-A9DE-736486E1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4162425"/>
            <a:ext cx="5508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5"/>
              </a:buBlip>
              <a:defRPr/>
            </a:pPr>
            <a:r>
              <a:rPr lang="zh-CN" altLang="en-US" sz="2800" b="1">
                <a:latin typeface="+mj-lt"/>
              </a:rPr>
              <a:t>   步骤：①</a:t>
            </a:r>
            <a:r>
              <a:rPr lang="en-US" sz="2800" b="1">
                <a:latin typeface="+mj-lt"/>
              </a:rPr>
              <a:t>  </a:t>
            </a:r>
            <a:r>
              <a:rPr lang="zh-CN" altLang="en-US" sz="2800" b="1">
                <a:latin typeface="+mj-lt"/>
              </a:rPr>
              <a:t>对</a:t>
            </a:r>
            <a:r>
              <a:rPr lang="en-US" altLang="zh-CN" sz="2800" b="1" i="1">
                <a:latin typeface="+mj-lt"/>
              </a:rPr>
              <a:t>X </a:t>
            </a:r>
            <a:r>
              <a:rPr lang="en-US" altLang="zh-CN" sz="2800" b="1">
                <a:latin typeface="+mj-lt"/>
              </a:rPr>
              <a:t>[</a:t>
            </a:r>
            <a:r>
              <a:rPr lang="en-US" altLang="zh-CN" sz="2800" b="1" i="1">
                <a:latin typeface="+mj-lt"/>
              </a:rPr>
              <a:t>m</a:t>
            </a:r>
            <a:r>
              <a:rPr lang="en-US" altLang="zh-CN" sz="2800" b="1">
                <a:latin typeface="+mj-lt"/>
              </a:rPr>
              <a:t>]</a:t>
            </a:r>
            <a:r>
              <a:rPr lang="zh-CN" altLang="en-US" sz="2800" b="1">
                <a:latin typeface="+mj-lt"/>
              </a:rPr>
              <a:t>取共轭。</a:t>
            </a:r>
          </a:p>
        </p:txBody>
      </p:sp>
      <p:sp>
        <p:nvSpPr>
          <p:cNvPr id="40964" name="Text Box 7">
            <a:extLst>
              <a:ext uri="{FF2B5EF4-FFF2-40B4-BE49-F238E27FC236}">
                <a16:creationId xmlns:a16="http://schemas.microsoft.com/office/drawing/2014/main" id="{A42EA93A-B674-48D1-B88F-F9450FB9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5272088"/>
            <a:ext cx="6278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latin typeface="+mj-lt"/>
              </a:rPr>
              <a:t>③</a:t>
            </a:r>
            <a:r>
              <a:rPr lang="en-US" altLang="zh-CN" sz="2800" b="1">
                <a:latin typeface="+mj-lt"/>
              </a:rPr>
              <a:t>  </a:t>
            </a:r>
            <a:r>
              <a:rPr lang="zh-CN" altLang="en-US" sz="2800" b="1">
                <a:latin typeface="+mj-lt"/>
              </a:rPr>
              <a:t>对步骤②中结果取共轭并乘以</a:t>
            </a:r>
            <a:r>
              <a:rPr lang="en-US" altLang="zh-CN" sz="2800" b="1">
                <a:latin typeface="+mj-lt"/>
              </a:rPr>
              <a:t>1/</a:t>
            </a:r>
            <a:r>
              <a:rPr lang="en-US" altLang="zh-CN" sz="2800" b="1" i="1">
                <a:latin typeface="+mj-lt"/>
              </a:rPr>
              <a:t>N</a:t>
            </a:r>
            <a:r>
              <a:rPr lang="zh-CN" altLang="en-US" sz="2800" b="1">
                <a:latin typeface="+mj-lt"/>
              </a:rPr>
              <a:t>。</a:t>
            </a:r>
            <a:endParaRPr lang="zh-CN" altLang="en-US" b="1">
              <a:latin typeface="+mj-lt"/>
            </a:endParaRP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6D33952A-4042-4781-A5F6-1A16F3ACC7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3.4.2 </a:t>
            </a:r>
            <a:r>
              <a:rPr lang="zh-CN" altLang="en-US" sz="4000"/>
              <a:t>直接由</a:t>
            </a:r>
            <a:r>
              <a:rPr lang="en-US" altLang="zh-CN" sz="4000"/>
              <a:t>FFT</a:t>
            </a:r>
            <a:r>
              <a:rPr lang="zh-CN" altLang="en-US" sz="4000"/>
              <a:t>计算</a:t>
            </a:r>
            <a:r>
              <a:rPr lang="en-US" altLang="zh-CN" sz="4000"/>
              <a:t>IDFT</a:t>
            </a:r>
            <a:endParaRPr lang="zh-CN" altLang="en-US" sz="4000"/>
          </a:p>
        </p:txBody>
      </p:sp>
      <p:sp>
        <p:nvSpPr>
          <p:cNvPr id="40966" name="Text Box 7">
            <a:extLst>
              <a:ext uri="{FF2B5EF4-FFF2-40B4-BE49-F238E27FC236}">
                <a16:creationId xmlns:a16="http://schemas.microsoft.com/office/drawing/2014/main" id="{866B97F2-E0FA-43BE-B0EE-9727B835F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0"/>
            <a:ext cx="6278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latin typeface="+mj-lt"/>
              </a:rPr>
              <a:t>②</a:t>
            </a:r>
            <a:r>
              <a:rPr lang="en-US" altLang="zh-CN" sz="2800" b="1">
                <a:latin typeface="+mj-lt"/>
              </a:rPr>
              <a:t>  </a:t>
            </a:r>
            <a:r>
              <a:rPr lang="zh-CN" altLang="en-US" sz="2800" b="1">
                <a:latin typeface="+mj-lt"/>
              </a:rPr>
              <a:t>用FFT计算DFT{</a:t>
            </a:r>
            <a:r>
              <a:rPr lang="zh-CN" altLang="en-US" sz="2800" b="1" i="1">
                <a:latin typeface="+mj-lt"/>
              </a:rPr>
              <a:t>X</a:t>
            </a:r>
            <a:r>
              <a:rPr lang="zh-CN" altLang="en-US" sz="2800" b="1">
                <a:latin typeface="+mj-lt"/>
              </a:rPr>
              <a:t>*[</a:t>
            </a:r>
            <a:r>
              <a:rPr lang="zh-CN" altLang="en-US" sz="2800" b="1" i="1">
                <a:latin typeface="+mj-lt"/>
              </a:rPr>
              <a:t>m</a:t>
            </a:r>
            <a:r>
              <a:rPr lang="zh-CN" altLang="en-US" sz="2800" b="1">
                <a:latin typeface="+mj-lt"/>
              </a:rPr>
              <a:t>]}</a:t>
            </a:r>
            <a:endParaRPr lang="zh-CN" altLang="en-US" b="1">
              <a:latin typeface="+mj-lt"/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15C18E8E-B812-4117-8204-8045F3B4C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2286000"/>
          <a:ext cx="31115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6" imgW="1549080" imgH="482400" progId="Equation.DSMT4">
                  <p:embed/>
                </p:oleObj>
              </mc:Choice>
              <mc:Fallback>
                <p:oleObj name="Equation" r:id="rId6" imgW="154908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286000"/>
                        <a:ext cx="31115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62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1FB94017-669B-44D4-B7EB-998E75DCA5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286000"/>
          <a:ext cx="27543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8" imgW="1371600" imgH="482400" progId="Equation.DSMT4">
                  <p:embed/>
                </p:oleObj>
              </mc:Choice>
              <mc:Fallback>
                <p:oleObj name="Equation" r:id="rId8" imgW="137160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86000"/>
                        <a:ext cx="2754313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62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56B073CB-731D-492D-888B-9D4AA3910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276600"/>
          <a:ext cx="26543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10" imgW="1320480" imgH="393480" progId="Equation.DSMT4">
                  <p:embed/>
                </p:oleObj>
              </mc:Choice>
              <mc:Fallback>
                <p:oleObj name="Equation" r:id="rId10" imgW="132048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26543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62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ldLvl="0" autoUpdateAnimBg="0"/>
      <p:bldP spid="40964" grpId="0" bldLvl="0" autoUpdateAnimBg="0"/>
      <p:bldP spid="40966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98F98AB3-C52F-4C63-8F50-57FD8B430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3886200"/>
          </a:xfrm>
        </p:spPr>
        <p:txBody>
          <a:bodyPr/>
          <a:lstStyle/>
          <a:p>
            <a:r>
              <a:rPr lang="zh-CN" altLang="zh-CN" sz="2800"/>
              <a:t>例3-2 已知某4点序列x[k]的DFT为X[m]={1+2j,2+3j,3+4j,4+5j}，试利用基2时间抽取FFT流图计算其对应的序列x[k] 。</a:t>
            </a: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4A2DF27B-4A74-4407-9C11-80FA4B266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4886325"/>
            <a:ext cx="6191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i="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sz="2900" b="1" dirty="0">
                <a:latin typeface="+mj-lt"/>
              </a:rPr>
              <a:t>[3]</a:t>
            </a:r>
            <a:endParaRPr lang="en-US" altLang="zh-CN" b="1" dirty="0">
              <a:latin typeface="+mj-lt"/>
            </a:endParaRPr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id="{D97A978D-170B-4609-8279-2DBD3890E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3152775"/>
            <a:ext cx="6191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i="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sz="2900" b="1" dirty="0">
                <a:latin typeface="+mj-lt"/>
              </a:rPr>
              <a:t>[1]</a:t>
            </a:r>
            <a:endParaRPr lang="en-US" altLang="zh-CN" b="1" dirty="0">
              <a:latin typeface="+mj-lt"/>
            </a:endParaRP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id="{05BF6559-A298-46A8-B904-01462CA59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4019550"/>
            <a:ext cx="6191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i="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sz="2900" b="1" dirty="0">
                <a:latin typeface="+mj-lt"/>
              </a:rPr>
              <a:t>[2]</a:t>
            </a:r>
            <a:endParaRPr lang="en-US" altLang="zh-CN" b="1" dirty="0">
              <a:latin typeface="+mj-lt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0EB4D01D-09EB-4A32-884B-A50C69389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2286000"/>
            <a:ext cx="6191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i="1" dirty="0">
                <a:latin typeface="+mj-lt"/>
              </a:rPr>
              <a:t>x</a:t>
            </a:r>
            <a:r>
              <a:rPr lang="en-US" altLang="zh-CN" sz="2900" b="1" dirty="0">
                <a:latin typeface="+mj-lt"/>
              </a:rPr>
              <a:t>[0]</a:t>
            </a:r>
            <a:endParaRPr lang="en-US" altLang="zh-CN" b="1" dirty="0">
              <a:latin typeface="+mj-lt"/>
            </a:endParaRPr>
          </a:p>
        </p:txBody>
      </p:sp>
      <p:grpSp>
        <p:nvGrpSpPr>
          <p:cNvPr id="2" name="组合 79">
            <a:extLst>
              <a:ext uri="{FF2B5EF4-FFF2-40B4-BE49-F238E27FC236}">
                <a16:creationId xmlns:a16="http://schemas.microsoft.com/office/drawing/2014/main" id="{AA3CDFB6-3469-4345-B543-9EA24DEC4CA4}"/>
              </a:ext>
            </a:extLst>
          </p:cNvPr>
          <p:cNvGrpSpPr>
            <a:grpSpLocks/>
          </p:cNvGrpSpPr>
          <p:nvPr/>
        </p:nvGrpSpPr>
        <p:grpSpPr bwMode="auto">
          <a:xfrm>
            <a:off x="1819275" y="2432050"/>
            <a:ext cx="3367088" cy="3205163"/>
            <a:chOff x="2487693" y="3346456"/>
            <a:chExt cx="3367088" cy="3205163"/>
          </a:xfrm>
        </p:grpSpPr>
        <p:sp>
          <p:nvSpPr>
            <p:cNvPr id="5" name="Rectangle 19">
              <a:extLst>
                <a:ext uri="{FF2B5EF4-FFF2-40B4-BE49-F238E27FC236}">
                  <a16:creationId xmlns:a16="http://schemas.microsoft.com/office/drawing/2014/main" id="{9EDEC0A3-A83E-48B6-8F30-79784F951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593" y="4687894"/>
              <a:ext cx="122238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0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05268ACF-1379-4FE9-AE0F-946EE733E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568" y="4945069"/>
              <a:ext cx="122238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>
                  <a:latin typeface="+mj-lt"/>
                </a:rPr>
                <a:t>4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7" name="Rectangle 21">
              <a:extLst>
                <a:ext uri="{FF2B5EF4-FFF2-40B4-BE49-F238E27FC236}">
                  <a16:creationId xmlns:a16="http://schemas.microsoft.com/office/drawing/2014/main" id="{1FF311C7-9875-487D-B847-9C3113685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231" y="4741869"/>
              <a:ext cx="330200" cy="446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FAA6F7B1-E0AB-42F0-8CD0-238AF2CA4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293" y="5480056"/>
              <a:ext cx="122238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1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3F08E5AC-AF11-4BB4-8EBA-8A8FCC288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493" y="5737231"/>
              <a:ext cx="122238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4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10" name="Rectangle 24">
              <a:extLst>
                <a:ext uri="{FF2B5EF4-FFF2-40B4-BE49-F238E27FC236}">
                  <a16:creationId xmlns:a16="http://schemas.microsoft.com/office/drawing/2014/main" id="{FF5C01E1-E68A-419A-ACB7-F69542A22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631" y="5535619"/>
              <a:ext cx="330200" cy="446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19" name="Rectangle 33">
              <a:extLst>
                <a:ext uri="{FF2B5EF4-FFF2-40B4-BE49-F238E27FC236}">
                  <a16:creationId xmlns:a16="http://schemas.microsoft.com/office/drawing/2014/main" id="{83F82287-3497-4F1F-96BE-1CAF8A610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943" y="6105531"/>
              <a:ext cx="309563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>
                  <a:latin typeface="+mj-lt"/>
                </a:rPr>
                <a:t>-1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20" name="Rectangle 34">
              <a:extLst>
                <a:ext uri="{FF2B5EF4-FFF2-40B4-BE49-F238E27FC236}">
                  <a16:creationId xmlns:a16="http://schemas.microsoft.com/office/drawing/2014/main" id="{4EB1EB4D-D940-41FF-B1D2-679284281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768" y="5140331"/>
              <a:ext cx="309563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>
                  <a:latin typeface="+mj-lt"/>
                </a:rPr>
                <a:t>-1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6F0B22C8-66C6-4405-9BCE-343C8E6608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5768" y="3346456"/>
              <a:ext cx="952500" cy="147638"/>
            </a:xfrm>
            <a:custGeom>
              <a:avLst/>
              <a:gdLst>
                <a:gd name="T0" fmla="*/ 0 w 600"/>
                <a:gd name="T1" fmla="*/ 46 h 93"/>
                <a:gd name="T2" fmla="*/ 8 w 600"/>
                <a:gd name="T3" fmla="*/ 77 h 93"/>
                <a:gd name="T4" fmla="*/ 39 w 600"/>
                <a:gd name="T5" fmla="*/ 93 h 93"/>
                <a:gd name="T6" fmla="*/ 70 w 600"/>
                <a:gd name="T7" fmla="*/ 77 h 93"/>
                <a:gd name="T8" fmla="*/ 85 w 600"/>
                <a:gd name="T9" fmla="*/ 46 h 93"/>
                <a:gd name="T10" fmla="*/ 70 w 600"/>
                <a:gd name="T11" fmla="*/ 16 h 93"/>
                <a:gd name="T12" fmla="*/ 39 w 600"/>
                <a:gd name="T13" fmla="*/ 0 h 93"/>
                <a:gd name="T14" fmla="*/ 8 w 600"/>
                <a:gd name="T15" fmla="*/ 16 h 93"/>
                <a:gd name="T16" fmla="*/ 0 w 600"/>
                <a:gd name="T17" fmla="*/ 46 h 93"/>
                <a:gd name="T18" fmla="*/ 600 w 600"/>
                <a:gd name="T19" fmla="*/ 46 h 93"/>
                <a:gd name="T20" fmla="*/ 592 w 600"/>
                <a:gd name="T21" fmla="*/ 16 h 93"/>
                <a:gd name="T22" fmla="*/ 561 w 600"/>
                <a:gd name="T23" fmla="*/ 0 h 93"/>
                <a:gd name="T24" fmla="*/ 531 w 600"/>
                <a:gd name="T25" fmla="*/ 16 h 93"/>
                <a:gd name="T26" fmla="*/ 515 w 600"/>
                <a:gd name="T27" fmla="*/ 46 h 93"/>
                <a:gd name="T28" fmla="*/ 531 w 600"/>
                <a:gd name="T29" fmla="*/ 77 h 93"/>
                <a:gd name="T30" fmla="*/ 561 w 600"/>
                <a:gd name="T31" fmla="*/ 93 h 93"/>
                <a:gd name="T32" fmla="*/ 592 w 600"/>
                <a:gd name="T33" fmla="*/ 77 h 93"/>
                <a:gd name="T34" fmla="*/ 600 w 600"/>
                <a:gd name="T35" fmla="*/ 46 h 93"/>
                <a:gd name="T36" fmla="*/ 254 w 600"/>
                <a:gd name="T37" fmla="*/ 93 h 93"/>
                <a:gd name="T38" fmla="*/ 254 w 600"/>
                <a:gd name="T39" fmla="*/ 0 h 93"/>
                <a:gd name="T40" fmla="*/ 346 w 600"/>
                <a:gd name="T41" fmla="*/ 46 h 93"/>
                <a:gd name="T42" fmla="*/ 254 w 600"/>
                <a:gd name="T43" fmla="*/ 93 h 9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00"/>
                <a:gd name="T67" fmla="*/ 0 h 93"/>
                <a:gd name="T68" fmla="*/ 600 w 600"/>
                <a:gd name="T69" fmla="*/ 93 h 9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00" h="93">
                  <a:moveTo>
                    <a:pt x="0" y="46"/>
                  </a:moveTo>
                  <a:lnTo>
                    <a:pt x="8" y="77"/>
                  </a:lnTo>
                  <a:lnTo>
                    <a:pt x="39" y="93"/>
                  </a:lnTo>
                  <a:lnTo>
                    <a:pt x="70" y="77"/>
                  </a:lnTo>
                  <a:lnTo>
                    <a:pt x="85" y="46"/>
                  </a:lnTo>
                  <a:lnTo>
                    <a:pt x="70" y="16"/>
                  </a:lnTo>
                  <a:lnTo>
                    <a:pt x="39" y="0"/>
                  </a:lnTo>
                  <a:lnTo>
                    <a:pt x="8" y="16"/>
                  </a:lnTo>
                  <a:lnTo>
                    <a:pt x="0" y="46"/>
                  </a:lnTo>
                  <a:close/>
                  <a:moveTo>
                    <a:pt x="600" y="46"/>
                  </a:moveTo>
                  <a:lnTo>
                    <a:pt x="592" y="16"/>
                  </a:lnTo>
                  <a:lnTo>
                    <a:pt x="561" y="0"/>
                  </a:lnTo>
                  <a:lnTo>
                    <a:pt x="531" y="16"/>
                  </a:lnTo>
                  <a:lnTo>
                    <a:pt x="515" y="46"/>
                  </a:lnTo>
                  <a:lnTo>
                    <a:pt x="531" y="77"/>
                  </a:lnTo>
                  <a:lnTo>
                    <a:pt x="561" y="93"/>
                  </a:lnTo>
                  <a:lnTo>
                    <a:pt x="592" y="77"/>
                  </a:lnTo>
                  <a:lnTo>
                    <a:pt x="600" y="46"/>
                  </a:lnTo>
                  <a:close/>
                  <a:moveTo>
                    <a:pt x="254" y="93"/>
                  </a:moveTo>
                  <a:lnTo>
                    <a:pt x="254" y="0"/>
                  </a:lnTo>
                  <a:lnTo>
                    <a:pt x="346" y="46"/>
                  </a:lnTo>
                  <a:lnTo>
                    <a:pt x="254" y="93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AEA55C87-B049-4E82-B3B2-F9B8618FD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0706" y="3419481"/>
              <a:ext cx="682625" cy="1588"/>
            </a:xfrm>
            <a:custGeom>
              <a:avLst/>
              <a:gdLst>
                <a:gd name="T0" fmla="*/ 0 w 430"/>
                <a:gd name="T1" fmla="*/ 0 h 1"/>
                <a:gd name="T2" fmla="*/ 169 w 430"/>
                <a:gd name="T3" fmla="*/ 0 h 1"/>
                <a:gd name="T4" fmla="*/ 261 w 430"/>
                <a:gd name="T5" fmla="*/ 0 h 1"/>
                <a:gd name="T6" fmla="*/ 430 w 43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0"/>
                <a:gd name="T13" fmla="*/ 0 h 1"/>
                <a:gd name="T14" fmla="*/ 430 w 43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0" h="1">
                  <a:moveTo>
                    <a:pt x="0" y="0"/>
                  </a:moveTo>
                  <a:lnTo>
                    <a:pt x="169" y="0"/>
                  </a:lnTo>
                  <a:moveTo>
                    <a:pt x="261" y="0"/>
                  </a:moveTo>
                  <a:lnTo>
                    <a:pt x="430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B6A75267-D16F-4FEF-BA70-ADA614C22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81" y="4286256"/>
              <a:ext cx="865187" cy="1733550"/>
            </a:xfrm>
            <a:custGeom>
              <a:avLst/>
              <a:gdLst>
                <a:gd name="T0" fmla="*/ 0 w 545"/>
                <a:gd name="T1" fmla="*/ 1092 h 1092"/>
                <a:gd name="T2" fmla="*/ 545 w 545"/>
                <a:gd name="T3" fmla="*/ 0 h 1092"/>
                <a:gd name="T4" fmla="*/ 0 w 545"/>
                <a:gd name="T5" fmla="*/ 1092 h 1092"/>
                <a:gd name="T6" fmla="*/ 461 w 545"/>
                <a:gd name="T7" fmla="*/ 177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092"/>
                <a:gd name="T14" fmla="*/ 545 w 545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092">
                  <a:moveTo>
                    <a:pt x="0" y="1092"/>
                  </a:moveTo>
                  <a:lnTo>
                    <a:pt x="545" y="0"/>
                  </a:lnTo>
                  <a:lnTo>
                    <a:pt x="0" y="1092"/>
                  </a:lnTo>
                  <a:lnTo>
                    <a:pt x="461" y="17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B2B6C8C2-F3B6-4A10-AE12-23773863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193" y="4470406"/>
              <a:ext cx="109538" cy="133350"/>
            </a:xfrm>
            <a:custGeom>
              <a:avLst/>
              <a:gdLst>
                <a:gd name="T0" fmla="*/ 0 w 69"/>
                <a:gd name="T1" fmla="*/ 46 h 84"/>
                <a:gd name="T2" fmla="*/ 69 w 69"/>
                <a:gd name="T3" fmla="*/ 0 h 84"/>
                <a:gd name="T4" fmla="*/ 69 w 69"/>
                <a:gd name="T5" fmla="*/ 84 h 84"/>
                <a:gd name="T6" fmla="*/ 0 w 69"/>
                <a:gd name="T7" fmla="*/ 4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84"/>
                <a:gd name="T14" fmla="*/ 69 w 69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84">
                  <a:moveTo>
                    <a:pt x="0" y="46"/>
                  </a:moveTo>
                  <a:lnTo>
                    <a:pt x="69" y="0"/>
                  </a:lnTo>
                  <a:lnTo>
                    <a:pt x="69" y="84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8B81242B-2604-495F-8FE4-A6FA8C8B0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81" y="3419481"/>
              <a:ext cx="828675" cy="1733550"/>
            </a:xfrm>
            <a:custGeom>
              <a:avLst/>
              <a:gdLst>
                <a:gd name="T0" fmla="*/ 0 w 522"/>
                <a:gd name="T1" fmla="*/ 1092 h 1092"/>
                <a:gd name="T2" fmla="*/ 522 w 522"/>
                <a:gd name="T3" fmla="*/ 0 h 1092"/>
                <a:gd name="T4" fmla="*/ 0 w 522"/>
                <a:gd name="T5" fmla="*/ 1092 h 1092"/>
                <a:gd name="T6" fmla="*/ 438 w 522"/>
                <a:gd name="T7" fmla="*/ 170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2"/>
                <a:gd name="T13" fmla="*/ 0 h 1092"/>
                <a:gd name="T14" fmla="*/ 522 w 522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2" h="1092">
                  <a:moveTo>
                    <a:pt x="0" y="1092"/>
                  </a:moveTo>
                  <a:lnTo>
                    <a:pt x="522" y="0"/>
                  </a:lnTo>
                  <a:lnTo>
                    <a:pt x="0" y="1092"/>
                  </a:lnTo>
                  <a:lnTo>
                    <a:pt x="438" y="17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26" name="Freeform 40">
              <a:extLst>
                <a:ext uri="{FF2B5EF4-FFF2-40B4-BE49-F238E27FC236}">
                  <a16:creationId xmlns:a16="http://schemas.microsoft.com/office/drawing/2014/main" id="{E86F5EAA-190D-4A15-B2FE-0CA6DC61D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93" y="3590931"/>
              <a:ext cx="111125" cy="146050"/>
            </a:xfrm>
            <a:custGeom>
              <a:avLst/>
              <a:gdLst>
                <a:gd name="T0" fmla="*/ 0 w 70"/>
                <a:gd name="T1" fmla="*/ 54 h 92"/>
                <a:gd name="T2" fmla="*/ 70 w 70"/>
                <a:gd name="T3" fmla="*/ 0 h 92"/>
                <a:gd name="T4" fmla="*/ 70 w 70"/>
                <a:gd name="T5" fmla="*/ 92 h 92"/>
                <a:gd name="T6" fmla="*/ 0 w 70"/>
                <a:gd name="T7" fmla="*/ 54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92"/>
                <a:gd name="T14" fmla="*/ 70 w 70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92">
                  <a:moveTo>
                    <a:pt x="0" y="54"/>
                  </a:moveTo>
                  <a:lnTo>
                    <a:pt x="70" y="0"/>
                  </a:lnTo>
                  <a:lnTo>
                    <a:pt x="70" y="9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DE559528-FA03-4D19-B607-9896F90BC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81" y="3419481"/>
              <a:ext cx="865187" cy="1733550"/>
            </a:xfrm>
            <a:custGeom>
              <a:avLst/>
              <a:gdLst>
                <a:gd name="T0" fmla="*/ 0 w 545"/>
                <a:gd name="T1" fmla="*/ 0 h 1092"/>
                <a:gd name="T2" fmla="*/ 545 w 545"/>
                <a:gd name="T3" fmla="*/ 1092 h 1092"/>
                <a:gd name="T4" fmla="*/ 0 w 545"/>
                <a:gd name="T5" fmla="*/ 0 h 1092"/>
                <a:gd name="T6" fmla="*/ 469 w 545"/>
                <a:gd name="T7" fmla="*/ 939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092"/>
                <a:gd name="T14" fmla="*/ 545 w 545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092">
                  <a:moveTo>
                    <a:pt x="0" y="0"/>
                  </a:moveTo>
                  <a:lnTo>
                    <a:pt x="545" y="1092"/>
                  </a:lnTo>
                  <a:lnTo>
                    <a:pt x="0" y="0"/>
                  </a:lnTo>
                  <a:lnTo>
                    <a:pt x="469" y="939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28" name="Freeform 42">
              <a:extLst>
                <a:ext uri="{FF2B5EF4-FFF2-40B4-BE49-F238E27FC236}">
                  <a16:creationId xmlns:a16="http://schemas.microsoft.com/office/drawing/2014/main" id="{A3639BE5-C6D8-477B-8656-68D450DD6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306" y="4873631"/>
              <a:ext cx="109537" cy="133350"/>
            </a:xfrm>
            <a:custGeom>
              <a:avLst/>
              <a:gdLst>
                <a:gd name="T0" fmla="*/ 69 w 69"/>
                <a:gd name="T1" fmla="*/ 0 h 84"/>
                <a:gd name="T2" fmla="*/ 69 w 69"/>
                <a:gd name="T3" fmla="*/ 84 h 84"/>
                <a:gd name="T4" fmla="*/ 0 w 69"/>
                <a:gd name="T5" fmla="*/ 38 h 84"/>
                <a:gd name="T6" fmla="*/ 69 w 69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84"/>
                <a:gd name="T14" fmla="*/ 69 w 69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84">
                  <a:moveTo>
                    <a:pt x="69" y="0"/>
                  </a:moveTo>
                  <a:lnTo>
                    <a:pt x="69" y="84"/>
                  </a:lnTo>
                  <a:lnTo>
                    <a:pt x="0" y="3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5E1FEE74-644A-4C96-8ADE-7C70E4AFC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81" y="4286256"/>
              <a:ext cx="865187" cy="1733550"/>
            </a:xfrm>
            <a:custGeom>
              <a:avLst/>
              <a:gdLst>
                <a:gd name="T0" fmla="*/ 0 w 545"/>
                <a:gd name="T1" fmla="*/ 0 h 1092"/>
                <a:gd name="T2" fmla="*/ 545 w 545"/>
                <a:gd name="T3" fmla="*/ 1092 h 1092"/>
                <a:gd name="T4" fmla="*/ 0 w 545"/>
                <a:gd name="T5" fmla="*/ 0 h 1092"/>
                <a:gd name="T6" fmla="*/ 446 w 545"/>
                <a:gd name="T7" fmla="*/ 885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092"/>
                <a:gd name="T14" fmla="*/ 545 w 545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092">
                  <a:moveTo>
                    <a:pt x="0" y="0"/>
                  </a:moveTo>
                  <a:lnTo>
                    <a:pt x="545" y="1092"/>
                  </a:lnTo>
                  <a:lnTo>
                    <a:pt x="0" y="0"/>
                  </a:lnTo>
                  <a:lnTo>
                    <a:pt x="446" y="885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C87D62E9-76FB-478A-BA07-9549F63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93" y="5641981"/>
              <a:ext cx="122238" cy="146050"/>
            </a:xfrm>
            <a:custGeom>
              <a:avLst/>
              <a:gdLst>
                <a:gd name="T0" fmla="*/ 77 w 77"/>
                <a:gd name="T1" fmla="*/ 0 h 92"/>
                <a:gd name="T2" fmla="*/ 77 w 77"/>
                <a:gd name="T3" fmla="*/ 92 h 92"/>
                <a:gd name="T4" fmla="*/ 0 w 77"/>
                <a:gd name="T5" fmla="*/ 38 h 92"/>
                <a:gd name="T6" fmla="*/ 77 w 77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2"/>
                <a:gd name="T14" fmla="*/ 77 w 77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2">
                  <a:moveTo>
                    <a:pt x="77" y="0"/>
                  </a:moveTo>
                  <a:lnTo>
                    <a:pt x="77" y="92"/>
                  </a:lnTo>
                  <a:lnTo>
                    <a:pt x="0" y="3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5507572E-77E5-4ACC-A810-301855665B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7693" y="5946781"/>
              <a:ext cx="463550" cy="134938"/>
            </a:xfrm>
            <a:custGeom>
              <a:avLst/>
              <a:gdLst>
                <a:gd name="T0" fmla="*/ 0 w 292"/>
                <a:gd name="T1" fmla="*/ 46 h 85"/>
                <a:gd name="T2" fmla="*/ 8 w 292"/>
                <a:gd name="T3" fmla="*/ 77 h 85"/>
                <a:gd name="T4" fmla="*/ 39 w 292"/>
                <a:gd name="T5" fmla="*/ 85 h 85"/>
                <a:gd name="T6" fmla="*/ 69 w 292"/>
                <a:gd name="T7" fmla="*/ 77 h 85"/>
                <a:gd name="T8" fmla="*/ 85 w 292"/>
                <a:gd name="T9" fmla="*/ 46 h 85"/>
                <a:gd name="T10" fmla="*/ 69 w 292"/>
                <a:gd name="T11" fmla="*/ 16 h 85"/>
                <a:gd name="T12" fmla="*/ 39 w 292"/>
                <a:gd name="T13" fmla="*/ 0 h 85"/>
                <a:gd name="T14" fmla="*/ 8 w 292"/>
                <a:gd name="T15" fmla="*/ 16 h 85"/>
                <a:gd name="T16" fmla="*/ 0 w 292"/>
                <a:gd name="T17" fmla="*/ 46 h 85"/>
                <a:gd name="T18" fmla="*/ 200 w 292"/>
                <a:gd name="T19" fmla="*/ 85 h 85"/>
                <a:gd name="T20" fmla="*/ 200 w 292"/>
                <a:gd name="T21" fmla="*/ 0 h 85"/>
                <a:gd name="T22" fmla="*/ 292 w 292"/>
                <a:gd name="T23" fmla="*/ 46 h 85"/>
                <a:gd name="T24" fmla="*/ 200 w 292"/>
                <a:gd name="T25" fmla="*/ 85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85"/>
                <a:gd name="T41" fmla="*/ 292 w 292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85">
                  <a:moveTo>
                    <a:pt x="0" y="46"/>
                  </a:moveTo>
                  <a:lnTo>
                    <a:pt x="8" y="77"/>
                  </a:lnTo>
                  <a:lnTo>
                    <a:pt x="39" y="85"/>
                  </a:lnTo>
                  <a:lnTo>
                    <a:pt x="69" y="77"/>
                  </a:lnTo>
                  <a:lnTo>
                    <a:pt x="85" y="46"/>
                  </a:lnTo>
                  <a:lnTo>
                    <a:pt x="69" y="16"/>
                  </a:lnTo>
                  <a:lnTo>
                    <a:pt x="39" y="0"/>
                  </a:lnTo>
                  <a:lnTo>
                    <a:pt x="8" y="16"/>
                  </a:lnTo>
                  <a:lnTo>
                    <a:pt x="0" y="46"/>
                  </a:lnTo>
                  <a:close/>
                  <a:moveTo>
                    <a:pt x="200" y="85"/>
                  </a:moveTo>
                  <a:lnTo>
                    <a:pt x="200" y="0"/>
                  </a:lnTo>
                  <a:lnTo>
                    <a:pt x="292" y="46"/>
                  </a:lnTo>
                  <a:lnTo>
                    <a:pt x="200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2EDAE7A7-1E24-41A4-B936-6B9D2BAA7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2631" y="6019806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15 w 368"/>
                <a:gd name="T3" fmla="*/ 0 h 1"/>
                <a:gd name="T4" fmla="*/ 207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15" y="0"/>
                  </a:lnTo>
                  <a:moveTo>
                    <a:pt x="207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345D3690-4198-4402-B126-AB3427EF7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7693" y="3346456"/>
              <a:ext cx="463550" cy="147638"/>
            </a:xfrm>
            <a:custGeom>
              <a:avLst/>
              <a:gdLst>
                <a:gd name="T0" fmla="*/ 0 w 292"/>
                <a:gd name="T1" fmla="*/ 46 h 93"/>
                <a:gd name="T2" fmla="*/ 8 w 292"/>
                <a:gd name="T3" fmla="*/ 77 h 93"/>
                <a:gd name="T4" fmla="*/ 39 w 292"/>
                <a:gd name="T5" fmla="*/ 93 h 93"/>
                <a:gd name="T6" fmla="*/ 69 w 292"/>
                <a:gd name="T7" fmla="*/ 77 h 93"/>
                <a:gd name="T8" fmla="*/ 85 w 292"/>
                <a:gd name="T9" fmla="*/ 46 h 93"/>
                <a:gd name="T10" fmla="*/ 69 w 292"/>
                <a:gd name="T11" fmla="*/ 16 h 93"/>
                <a:gd name="T12" fmla="*/ 39 w 292"/>
                <a:gd name="T13" fmla="*/ 0 h 93"/>
                <a:gd name="T14" fmla="*/ 8 w 292"/>
                <a:gd name="T15" fmla="*/ 16 h 93"/>
                <a:gd name="T16" fmla="*/ 0 w 292"/>
                <a:gd name="T17" fmla="*/ 46 h 93"/>
                <a:gd name="T18" fmla="*/ 200 w 292"/>
                <a:gd name="T19" fmla="*/ 93 h 93"/>
                <a:gd name="T20" fmla="*/ 200 w 292"/>
                <a:gd name="T21" fmla="*/ 0 h 93"/>
                <a:gd name="T22" fmla="*/ 292 w 292"/>
                <a:gd name="T23" fmla="*/ 46 h 93"/>
                <a:gd name="T24" fmla="*/ 200 w 292"/>
                <a:gd name="T25" fmla="*/ 93 h 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93"/>
                <a:gd name="T41" fmla="*/ 292 w 292"/>
                <a:gd name="T42" fmla="*/ 93 h 9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93">
                  <a:moveTo>
                    <a:pt x="0" y="46"/>
                  </a:moveTo>
                  <a:lnTo>
                    <a:pt x="8" y="77"/>
                  </a:lnTo>
                  <a:lnTo>
                    <a:pt x="39" y="93"/>
                  </a:lnTo>
                  <a:lnTo>
                    <a:pt x="69" y="77"/>
                  </a:lnTo>
                  <a:lnTo>
                    <a:pt x="85" y="46"/>
                  </a:lnTo>
                  <a:lnTo>
                    <a:pt x="69" y="16"/>
                  </a:lnTo>
                  <a:lnTo>
                    <a:pt x="39" y="0"/>
                  </a:lnTo>
                  <a:lnTo>
                    <a:pt x="8" y="16"/>
                  </a:lnTo>
                  <a:lnTo>
                    <a:pt x="0" y="46"/>
                  </a:lnTo>
                  <a:close/>
                  <a:moveTo>
                    <a:pt x="200" y="93"/>
                  </a:moveTo>
                  <a:lnTo>
                    <a:pt x="200" y="0"/>
                  </a:lnTo>
                  <a:lnTo>
                    <a:pt x="292" y="46"/>
                  </a:lnTo>
                  <a:lnTo>
                    <a:pt x="200" y="93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085896F0-5A3E-4F77-BB92-8C1C14853B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2631" y="3419481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15 w 368"/>
                <a:gd name="T3" fmla="*/ 0 h 1"/>
                <a:gd name="T4" fmla="*/ 207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15" y="0"/>
                  </a:lnTo>
                  <a:moveTo>
                    <a:pt x="207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99859F5C-521B-4809-A544-A9C593A08E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7693" y="4213231"/>
              <a:ext cx="463550" cy="147638"/>
            </a:xfrm>
            <a:custGeom>
              <a:avLst/>
              <a:gdLst>
                <a:gd name="T0" fmla="*/ 0 w 292"/>
                <a:gd name="T1" fmla="*/ 46 h 93"/>
                <a:gd name="T2" fmla="*/ 8 w 292"/>
                <a:gd name="T3" fmla="*/ 77 h 93"/>
                <a:gd name="T4" fmla="*/ 39 w 292"/>
                <a:gd name="T5" fmla="*/ 93 h 93"/>
                <a:gd name="T6" fmla="*/ 69 w 292"/>
                <a:gd name="T7" fmla="*/ 77 h 93"/>
                <a:gd name="T8" fmla="*/ 85 w 292"/>
                <a:gd name="T9" fmla="*/ 46 h 93"/>
                <a:gd name="T10" fmla="*/ 69 w 292"/>
                <a:gd name="T11" fmla="*/ 16 h 93"/>
                <a:gd name="T12" fmla="*/ 39 w 292"/>
                <a:gd name="T13" fmla="*/ 0 h 93"/>
                <a:gd name="T14" fmla="*/ 8 w 292"/>
                <a:gd name="T15" fmla="*/ 16 h 93"/>
                <a:gd name="T16" fmla="*/ 0 w 292"/>
                <a:gd name="T17" fmla="*/ 46 h 93"/>
                <a:gd name="T18" fmla="*/ 200 w 292"/>
                <a:gd name="T19" fmla="*/ 93 h 93"/>
                <a:gd name="T20" fmla="*/ 200 w 292"/>
                <a:gd name="T21" fmla="*/ 0 h 93"/>
                <a:gd name="T22" fmla="*/ 292 w 292"/>
                <a:gd name="T23" fmla="*/ 46 h 93"/>
                <a:gd name="T24" fmla="*/ 200 w 292"/>
                <a:gd name="T25" fmla="*/ 93 h 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93"/>
                <a:gd name="T41" fmla="*/ 292 w 292"/>
                <a:gd name="T42" fmla="*/ 93 h 9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93">
                  <a:moveTo>
                    <a:pt x="0" y="46"/>
                  </a:moveTo>
                  <a:lnTo>
                    <a:pt x="8" y="77"/>
                  </a:lnTo>
                  <a:lnTo>
                    <a:pt x="39" y="93"/>
                  </a:lnTo>
                  <a:lnTo>
                    <a:pt x="69" y="77"/>
                  </a:lnTo>
                  <a:lnTo>
                    <a:pt x="85" y="46"/>
                  </a:lnTo>
                  <a:lnTo>
                    <a:pt x="69" y="16"/>
                  </a:lnTo>
                  <a:lnTo>
                    <a:pt x="39" y="0"/>
                  </a:lnTo>
                  <a:lnTo>
                    <a:pt x="8" y="16"/>
                  </a:lnTo>
                  <a:lnTo>
                    <a:pt x="0" y="46"/>
                  </a:lnTo>
                  <a:close/>
                  <a:moveTo>
                    <a:pt x="200" y="93"/>
                  </a:moveTo>
                  <a:lnTo>
                    <a:pt x="200" y="0"/>
                  </a:lnTo>
                  <a:lnTo>
                    <a:pt x="292" y="46"/>
                  </a:lnTo>
                  <a:lnTo>
                    <a:pt x="200" y="93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6" name="Freeform 50">
              <a:extLst>
                <a:ext uri="{FF2B5EF4-FFF2-40B4-BE49-F238E27FC236}">
                  <a16:creationId xmlns:a16="http://schemas.microsoft.com/office/drawing/2014/main" id="{B1527017-2D76-4722-906E-36E677C9A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2631" y="4286256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15 w 368"/>
                <a:gd name="T3" fmla="*/ 0 h 1"/>
                <a:gd name="T4" fmla="*/ 207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15" y="0"/>
                  </a:lnTo>
                  <a:moveTo>
                    <a:pt x="207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7" name="Freeform 51">
              <a:extLst>
                <a:ext uri="{FF2B5EF4-FFF2-40B4-BE49-F238E27FC236}">
                  <a16:creationId xmlns:a16="http://schemas.microsoft.com/office/drawing/2014/main" id="{5D1DD259-7C55-4560-B881-246D712B7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7693" y="5080006"/>
              <a:ext cx="463550" cy="134938"/>
            </a:xfrm>
            <a:custGeom>
              <a:avLst/>
              <a:gdLst>
                <a:gd name="T0" fmla="*/ 0 w 292"/>
                <a:gd name="T1" fmla="*/ 46 h 85"/>
                <a:gd name="T2" fmla="*/ 8 w 292"/>
                <a:gd name="T3" fmla="*/ 77 h 85"/>
                <a:gd name="T4" fmla="*/ 39 w 292"/>
                <a:gd name="T5" fmla="*/ 85 h 85"/>
                <a:gd name="T6" fmla="*/ 69 w 292"/>
                <a:gd name="T7" fmla="*/ 77 h 85"/>
                <a:gd name="T8" fmla="*/ 85 w 292"/>
                <a:gd name="T9" fmla="*/ 46 h 85"/>
                <a:gd name="T10" fmla="*/ 69 w 292"/>
                <a:gd name="T11" fmla="*/ 16 h 85"/>
                <a:gd name="T12" fmla="*/ 39 w 292"/>
                <a:gd name="T13" fmla="*/ 0 h 85"/>
                <a:gd name="T14" fmla="*/ 8 w 292"/>
                <a:gd name="T15" fmla="*/ 16 h 85"/>
                <a:gd name="T16" fmla="*/ 0 w 292"/>
                <a:gd name="T17" fmla="*/ 46 h 85"/>
                <a:gd name="T18" fmla="*/ 200 w 292"/>
                <a:gd name="T19" fmla="*/ 85 h 85"/>
                <a:gd name="T20" fmla="*/ 200 w 292"/>
                <a:gd name="T21" fmla="*/ 0 h 85"/>
                <a:gd name="T22" fmla="*/ 292 w 292"/>
                <a:gd name="T23" fmla="*/ 46 h 85"/>
                <a:gd name="T24" fmla="*/ 200 w 292"/>
                <a:gd name="T25" fmla="*/ 85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85"/>
                <a:gd name="T41" fmla="*/ 292 w 292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85">
                  <a:moveTo>
                    <a:pt x="0" y="46"/>
                  </a:moveTo>
                  <a:lnTo>
                    <a:pt x="8" y="77"/>
                  </a:lnTo>
                  <a:lnTo>
                    <a:pt x="39" y="85"/>
                  </a:lnTo>
                  <a:lnTo>
                    <a:pt x="69" y="77"/>
                  </a:lnTo>
                  <a:lnTo>
                    <a:pt x="85" y="46"/>
                  </a:lnTo>
                  <a:lnTo>
                    <a:pt x="69" y="16"/>
                  </a:lnTo>
                  <a:lnTo>
                    <a:pt x="39" y="0"/>
                  </a:lnTo>
                  <a:lnTo>
                    <a:pt x="8" y="16"/>
                  </a:lnTo>
                  <a:lnTo>
                    <a:pt x="0" y="46"/>
                  </a:lnTo>
                  <a:close/>
                  <a:moveTo>
                    <a:pt x="200" y="85"/>
                  </a:moveTo>
                  <a:lnTo>
                    <a:pt x="200" y="0"/>
                  </a:lnTo>
                  <a:lnTo>
                    <a:pt x="292" y="46"/>
                  </a:lnTo>
                  <a:lnTo>
                    <a:pt x="200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8" name="Freeform 52">
              <a:extLst>
                <a:ext uri="{FF2B5EF4-FFF2-40B4-BE49-F238E27FC236}">
                  <a16:creationId xmlns:a16="http://schemas.microsoft.com/office/drawing/2014/main" id="{EE03E2A7-270A-40B0-8AD4-21F147F96D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2631" y="5153031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15 w 368"/>
                <a:gd name="T3" fmla="*/ 0 h 1"/>
                <a:gd name="T4" fmla="*/ 207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15" y="0"/>
                  </a:lnTo>
                  <a:moveTo>
                    <a:pt x="207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39" name="Freeform 53">
              <a:extLst>
                <a:ext uri="{FF2B5EF4-FFF2-40B4-BE49-F238E27FC236}">
                  <a16:creationId xmlns:a16="http://schemas.microsoft.com/office/drawing/2014/main" id="{97786DCB-E073-4457-BAE8-559E6A2B09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7156" y="3346456"/>
              <a:ext cx="463550" cy="147638"/>
            </a:xfrm>
            <a:custGeom>
              <a:avLst/>
              <a:gdLst>
                <a:gd name="T0" fmla="*/ 292 w 292"/>
                <a:gd name="T1" fmla="*/ 46 h 93"/>
                <a:gd name="T2" fmla="*/ 277 w 292"/>
                <a:gd name="T3" fmla="*/ 16 h 93"/>
                <a:gd name="T4" fmla="*/ 246 w 292"/>
                <a:gd name="T5" fmla="*/ 0 h 93"/>
                <a:gd name="T6" fmla="*/ 215 w 292"/>
                <a:gd name="T7" fmla="*/ 16 h 93"/>
                <a:gd name="T8" fmla="*/ 207 w 292"/>
                <a:gd name="T9" fmla="*/ 46 h 93"/>
                <a:gd name="T10" fmla="*/ 215 w 292"/>
                <a:gd name="T11" fmla="*/ 77 h 93"/>
                <a:gd name="T12" fmla="*/ 246 w 292"/>
                <a:gd name="T13" fmla="*/ 93 h 93"/>
                <a:gd name="T14" fmla="*/ 277 w 292"/>
                <a:gd name="T15" fmla="*/ 77 h 93"/>
                <a:gd name="T16" fmla="*/ 292 w 292"/>
                <a:gd name="T17" fmla="*/ 46 h 93"/>
                <a:gd name="T18" fmla="*/ 0 w 292"/>
                <a:gd name="T19" fmla="*/ 93 h 93"/>
                <a:gd name="T20" fmla="*/ 0 w 292"/>
                <a:gd name="T21" fmla="*/ 0 h 93"/>
                <a:gd name="T22" fmla="*/ 85 w 292"/>
                <a:gd name="T23" fmla="*/ 46 h 93"/>
                <a:gd name="T24" fmla="*/ 0 w 292"/>
                <a:gd name="T25" fmla="*/ 93 h 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93"/>
                <a:gd name="T41" fmla="*/ 292 w 292"/>
                <a:gd name="T42" fmla="*/ 93 h 9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93">
                  <a:moveTo>
                    <a:pt x="292" y="46"/>
                  </a:moveTo>
                  <a:lnTo>
                    <a:pt x="277" y="16"/>
                  </a:lnTo>
                  <a:lnTo>
                    <a:pt x="246" y="0"/>
                  </a:lnTo>
                  <a:lnTo>
                    <a:pt x="215" y="16"/>
                  </a:lnTo>
                  <a:lnTo>
                    <a:pt x="207" y="46"/>
                  </a:lnTo>
                  <a:lnTo>
                    <a:pt x="215" y="77"/>
                  </a:lnTo>
                  <a:lnTo>
                    <a:pt x="246" y="93"/>
                  </a:lnTo>
                  <a:lnTo>
                    <a:pt x="277" y="77"/>
                  </a:lnTo>
                  <a:lnTo>
                    <a:pt x="292" y="46"/>
                  </a:lnTo>
                  <a:close/>
                  <a:moveTo>
                    <a:pt x="0" y="93"/>
                  </a:moveTo>
                  <a:lnTo>
                    <a:pt x="0" y="0"/>
                  </a:lnTo>
                  <a:lnTo>
                    <a:pt x="85" y="46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0" name="Freeform 54">
              <a:extLst>
                <a:ext uri="{FF2B5EF4-FFF2-40B4-BE49-F238E27FC236}">
                  <a16:creationId xmlns:a16="http://schemas.microsoft.com/office/drawing/2014/main" id="{FD99BD24-9F5A-4E2C-ADD5-15E2929A23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1568" y="3419481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61 w 368"/>
                <a:gd name="T3" fmla="*/ 0 h 1"/>
                <a:gd name="T4" fmla="*/ 246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61" y="0"/>
                  </a:lnTo>
                  <a:moveTo>
                    <a:pt x="246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1" name="Freeform 55">
              <a:extLst>
                <a:ext uri="{FF2B5EF4-FFF2-40B4-BE49-F238E27FC236}">
                  <a16:creationId xmlns:a16="http://schemas.microsoft.com/office/drawing/2014/main" id="{79113FEA-DAD9-42E4-AF5E-E6EE3C6E0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7156" y="4213231"/>
              <a:ext cx="463550" cy="147638"/>
            </a:xfrm>
            <a:custGeom>
              <a:avLst/>
              <a:gdLst>
                <a:gd name="T0" fmla="*/ 292 w 292"/>
                <a:gd name="T1" fmla="*/ 46 h 93"/>
                <a:gd name="T2" fmla="*/ 277 w 292"/>
                <a:gd name="T3" fmla="*/ 16 h 93"/>
                <a:gd name="T4" fmla="*/ 246 w 292"/>
                <a:gd name="T5" fmla="*/ 0 h 93"/>
                <a:gd name="T6" fmla="*/ 215 w 292"/>
                <a:gd name="T7" fmla="*/ 16 h 93"/>
                <a:gd name="T8" fmla="*/ 207 w 292"/>
                <a:gd name="T9" fmla="*/ 46 h 93"/>
                <a:gd name="T10" fmla="*/ 215 w 292"/>
                <a:gd name="T11" fmla="*/ 77 h 93"/>
                <a:gd name="T12" fmla="*/ 246 w 292"/>
                <a:gd name="T13" fmla="*/ 93 h 93"/>
                <a:gd name="T14" fmla="*/ 277 w 292"/>
                <a:gd name="T15" fmla="*/ 77 h 93"/>
                <a:gd name="T16" fmla="*/ 292 w 292"/>
                <a:gd name="T17" fmla="*/ 46 h 93"/>
                <a:gd name="T18" fmla="*/ 0 w 292"/>
                <a:gd name="T19" fmla="*/ 93 h 93"/>
                <a:gd name="T20" fmla="*/ 0 w 292"/>
                <a:gd name="T21" fmla="*/ 0 h 93"/>
                <a:gd name="T22" fmla="*/ 85 w 292"/>
                <a:gd name="T23" fmla="*/ 46 h 93"/>
                <a:gd name="T24" fmla="*/ 0 w 292"/>
                <a:gd name="T25" fmla="*/ 93 h 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93"/>
                <a:gd name="T41" fmla="*/ 292 w 292"/>
                <a:gd name="T42" fmla="*/ 93 h 9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93">
                  <a:moveTo>
                    <a:pt x="292" y="46"/>
                  </a:moveTo>
                  <a:lnTo>
                    <a:pt x="277" y="16"/>
                  </a:lnTo>
                  <a:lnTo>
                    <a:pt x="246" y="0"/>
                  </a:lnTo>
                  <a:lnTo>
                    <a:pt x="215" y="16"/>
                  </a:lnTo>
                  <a:lnTo>
                    <a:pt x="207" y="46"/>
                  </a:lnTo>
                  <a:lnTo>
                    <a:pt x="215" y="77"/>
                  </a:lnTo>
                  <a:lnTo>
                    <a:pt x="246" y="93"/>
                  </a:lnTo>
                  <a:lnTo>
                    <a:pt x="277" y="77"/>
                  </a:lnTo>
                  <a:lnTo>
                    <a:pt x="292" y="46"/>
                  </a:lnTo>
                  <a:close/>
                  <a:moveTo>
                    <a:pt x="0" y="93"/>
                  </a:moveTo>
                  <a:lnTo>
                    <a:pt x="0" y="0"/>
                  </a:lnTo>
                  <a:lnTo>
                    <a:pt x="85" y="46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1A855AD7-728D-4073-896C-623639443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1568" y="4286256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61 w 368"/>
                <a:gd name="T3" fmla="*/ 0 h 1"/>
                <a:gd name="T4" fmla="*/ 246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61" y="0"/>
                  </a:lnTo>
                  <a:moveTo>
                    <a:pt x="246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6E607D36-AEDB-4422-83CC-C454EA1B0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7156" y="5080006"/>
              <a:ext cx="463550" cy="134938"/>
            </a:xfrm>
            <a:custGeom>
              <a:avLst/>
              <a:gdLst>
                <a:gd name="T0" fmla="*/ 292 w 292"/>
                <a:gd name="T1" fmla="*/ 46 h 85"/>
                <a:gd name="T2" fmla="*/ 277 w 292"/>
                <a:gd name="T3" fmla="*/ 16 h 85"/>
                <a:gd name="T4" fmla="*/ 246 w 292"/>
                <a:gd name="T5" fmla="*/ 0 h 85"/>
                <a:gd name="T6" fmla="*/ 215 w 292"/>
                <a:gd name="T7" fmla="*/ 16 h 85"/>
                <a:gd name="T8" fmla="*/ 207 w 292"/>
                <a:gd name="T9" fmla="*/ 46 h 85"/>
                <a:gd name="T10" fmla="*/ 215 w 292"/>
                <a:gd name="T11" fmla="*/ 77 h 85"/>
                <a:gd name="T12" fmla="*/ 246 w 292"/>
                <a:gd name="T13" fmla="*/ 85 h 85"/>
                <a:gd name="T14" fmla="*/ 277 w 292"/>
                <a:gd name="T15" fmla="*/ 77 h 85"/>
                <a:gd name="T16" fmla="*/ 292 w 292"/>
                <a:gd name="T17" fmla="*/ 46 h 85"/>
                <a:gd name="T18" fmla="*/ 0 w 292"/>
                <a:gd name="T19" fmla="*/ 85 h 85"/>
                <a:gd name="T20" fmla="*/ 0 w 292"/>
                <a:gd name="T21" fmla="*/ 0 h 85"/>
                <a:gd name="T22" fmla="*/ 85 w 292"/>
                <a:gd name="T23" fmla="*/ 46 h 85"/>
                <a:gd name="T24" fmla="*/ 0 w 292"/>
                <a:gd name="T25" fmla="*/ 85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85"/>
                <a:gd name="T41" fmla="*/ 292 w 292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85">
                  <a:moveTo>
                    <a:pt x="292" y="46"/>
                  </a:moveTo>
                  <a:lnTo>
                    <a:pt x="277" y="16"/>
                  </a:lnTo>
                  <a:lnTo>
                    <a:pt x="246" y="0"/>
                  </a:lnTo>
                  <a:lnTo>
                    <a:pt x="215" y="16"/>
                  </a:lnTo>
                  <a:lnTo>
                    <a:pt x="207" y="46"/>
                  </a:lnTo>
                  <a:lnTo>
                    <a:pt x="215" y="77"/>
                  </a:lnTo>
                  <a:lnTo>
                    <a:pt x="246" y="85"/>
                  </a:lnTo>
                  <a:lnTo>
                    <a:pt x="277" y="77"/>
                  </a:lnTo>
                  <a:lnTo>
                    <a:pt x="292" y="46"/>
                  </a:lnTo>
                  <a:close/>
                  <a:moveTo>
                    <a:pt x="0" y="85"/>
                  </a:moveTo>
                  <a:lnTo>
                    <a:pt x="0" y="0"/>
                  </a:lnTo>
                  <a:lnTo>
                    <a:pt x="85" y="46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DB79DA87-FC73-4420-B8A8-7558BAC38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1568" y="5153031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61 w 368"/>
                <a:gd name="T3" fmla="*/ 0 h 1"/>
                <a:gd name="T4" fmla="*/ 246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61" y="0"/>
                  </a:lnTo>
                  <a:moveTo>
                    <a:pt x="246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5" name="Freeform 59">
              <a:extLst>
                <a:ext uri="{FF2B5EF4-FFF2-40B4-BE49-F238E27FC236}">
                  <a16:creationId xmlns:a16="http://schemas.microsoft.com/office/drawing/2014/main" id="{01DB15C3-BDB4-4CBE-8439-754E1CABE7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7156" y="5946781"/>
              <a:ext cx="463550" cy="134938"/>
            </a:xfrm>
            <a:custGeom>
              <a:avLst/>
              <a:gdLst>
                <a:gd name="T0" fmla="*/ 292 w 292"/>
                <a:gd name="T1" fmla="*/ 46 h 85"/>
                <a:gd name="T2" fmla="*/ 277 w 292"/>
                <a:gd name="T3" fmla="*/ 16 h 85"/>
                <a:gd name="T4" fmla="*/ 246 w 292"/>
                <a:gd name="T5" fmla="*/ 0 h 85"/>
                <a:gd name="T6" fmla="*/ 215 w 292"/>
                <a:gd name="T7" fmla="*/ 16 h 85"/>
                <a:gd name="T8" fmla="*/ 207 w 292"/>
                <a:gd name="T9" fmla="*/ 46 h 85"/>
                <a:gd name="T10" fmla="*/ 215 w 292"/>
                <a:gd name="T11" fmla="*/ 77 h 85"/>
                <a:gd name="T12" fmla="*/ 246 w 292"/>
                <a:gd name="T13" fmla="*/ 85 h 85"/>
                <a:gd name="T14" fmla="*/ 277 w 292"/>
                <a:gd name="T15" fmla="*/ 77 h 85"/>
                <a:gd name="T16" fmla="*/ 292 w 292"/>
                <a:gd name="T17" fmla="*/ 46 h 85"/>
                <a:gd name="T18" fmla="*/ 0 w 292"/>
                <a:gd name="T19" fmla="*/ 85 h 85"/>
                <a:gd name="T20" fmla="*/ 0 w 292"/>
                <a:gd name="T21" fmla="*/ 0 h 85"/>
                <a:gd name="T22" fmla="*/ 85 w 292"/>
                <a:gd name="T23" fmla="*/ 46 h 85"/>
                <a:gd name="T24" fmla="*/ 0 w 292"/>
                <a:gd name="T25" fmla="*/ 85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2"/>
                <a:gd name="T40" fmla="*/ 0 h 85"/>
                <a:gd name="T41" fmla="*/ 292 w 292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2" h="85">
                  <a:moveTo>
                    <a:pt x="292" y="46"/>
                  </a:moveTo>
                  <a:lnTo>
                    <a:pt x="277" y="16"/>
                  </a:lnTo>
                  <a:lnTo>
                    <a:pt x="246" y="0"/>
                  </a:lnTo>
                  <a:lnTo>
                    <a:pt x="215" y="16"/>
                  </a:lnTo>
                  <a:lnTo>
                    <a:pt x="207" y="46"/>
                  </a:lnTo>
                  <a:lnTo>
                    <a:pt x="215" y="77"/>
                  </a:lnTo>
                  <a:lnTo>
                    <a:pt x="246" y="85"/>
                  </a:lnTo>
                  <a:lnTo>
                    <a:pt x="277" y="77"/>
                  </a:lnTo>
                  <a:lnTo>
                    <a:pt x="292" y="46"/>
                  </a:lnTo>
                  <a:close/>
                  <a:moveTo>
                    <a:pt x="0" y="85"/>
                  </a:moveTo>
                  <a:lnTo>
                    <a:pt x="0" y="0"/>
                  </a:lnTo>
                  <a:lnTo>
                    <a:pt x="85" y="46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6" name="Freeform 60">
              <a:extLst>
                <a:ext uri="{FF2B5EF4-FFF2-40B4-BE49-F238E27FC236}">
                  <a16:creationId xmlns:a16="http://schemas.microsoft.com/office/drawing/2014/main" id="{8ADC4992-D33B-482E-A7D4-4EE50E7F83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1568" y="6019806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161 w 368"/>
                <a:gd name="T3" fmla="*/ 0 h 1"/>
                <a:gd name="T4" fmla="*/ 246 w 368"/>
                <a:gd name="T5" fmla="*/ 0 h 1"/>
                <a:gd name="T6" fmla="*/ 368 w 3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1"/>
                <a:gd name="T14" fmla="*/ 368 w 3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1">
                  <a:moveTo>
                    <a:pt x="0" y="0"/>
                  </a:moveTo>
                  <a:lnTo>
                    <a:pt x="161" y="0"/>
                  </a:lnTo>
                  <a:moveTo>
                    <a:pt x="246" y="0"/>
                  </a:moveTo>
                  <a:lnTo>
                    <a:pt x="3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7" name="Freeform 61">
              <a:extLst>
                <a:ext uri="{FF2B5EF4-FFF2-40B4-BE49-F238E27FC236}">
                  <a16:creationId xmlns:a16="http://schemas.microsoft.com/office/drawing/2014/main" id="{CED3EA6F-4082-41F7-B330-50CFE3E5F1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5768" y="5946781"/>
              <a:ext cx="952500" cy="134938"/>
            </a:xfrm>
            <a:custGeom>
              <a:avLst/>
              <a:gdLst>
                <a:gd name="T0" fmla="*/ 0 w 600"/>
                <a:gd name="T1" fmla="*/ 46 h 85"/>
                <a:gd name="T2" fmla="*/ 8 w 600"/>
                <a:gd name="T3" fmla="*/ 77 h 85"/>
                <a:gd name="T4" fmla="*/ 39 w 600"/>
                <a:gd name="T5" fmla="*/ 85 h 85"/>
                <a:gd name="T6" fmla="*/ 70 w 600"/>
                <a:gd name="T7" fmla="*/ 77 h 85"/>
                <a:gd name="T8" fmla="*/ 85 w 600"/>
                <a:gd name="T9" fmla="*/ 46 h 85"/>
                <a:gd name="T10" fmla="*/ 70 w 600"/>
                <a:gd name="T11" fmla="*/ 16 h 85"/>
                <a:gd name="T12" fmla="*/ 39 w 600"/>
                <a:gd name="T13" fmla="*/ 0 h 85"/>
                <a:gd name="T14" fmla="*/ 8 w 600"/>
                <a:gd name="T15" fmla="*/ 16 h 85"/>
                <a:gd name="T16" fmla="*/ 0 w 600"/>
                <a:gd name="T17" fmla="*/ 46 h 85"/>
                <a:gd name="T18" fmla="*/ 600 w 600"/>
                <a:gd name="T19" fmla="*/ 46 h 85"/>
                <a:gd name="T20" fmla="*/ 592 w 600"/>
                <a:gd name="T21" fmla="*/ 16 h 85"/>
                <a:gd name="T22" fmla="*/ 561 w 600"/>
                <a:gd name="T23" fmla="*/ 0 h 85"/>
                <a:gd name="T24" fmla="*/ 531 w 600"/>
                <a:gd name="T25" fmla="*/ 16 h 85"/>
                <a:gd name="T26" fmla="*/ 515 w 600"/>
                <a:gd name="T27" fmla="*/ 46 h 85"/>
                <a:gd name="T28" fmla="*/ 531 w 600"/>
                <a:gd name="T29" fmla="*/ 77 h 85"/>
                <a:gd name="T30" fmla="*/ 561 w 600"/>
                <a:gd name="T31" fmla="*/ 85 h 85"/>
                <a:gd name="T32" fmla="*/ 592 w 600"/>
                <a:gd name="T33" fmla="*/ 77 h 85"/>
                <a:gd name="T34" fmla="*/ 600 w 600"/>
                <a:gd name="T35" fmla="*/ 46 h 85"/>
                <a:gd name="T36" fmla="*/ 254 w 600"/>
                <a:gd name="T37" fmla="*/ 85 h 85"/>
                <a:gd name="T38" fmla="*/ 254 w 600"/>
                <a:gd name="T39" fmla="*/ 0 h 85"/>
                <a:gd name="T40" fmla="*/ 346 w 600"/>
                <a:gd name="T41" fmla="*/ 46 h 85"/>
                <a:gd name="T42" fmla="*/ 254 w 600"/>
                <a:gd name="T43" fmla="*/ 85 h 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00"/>
                <a:gd name="T67" fmla="*/ 0 h 85"/>
                <a:gd name="T68" fmla="*/ 600 w 600"/>
                <a:gd name="T69" fmla="*/ 85 h 8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00" h="85">
                  <a:moveTo>
                    <a:pt x="0" y="46"/>
                  </a:moveTo>
                  <a:lnTo>
                    <a:pt x="8" y="77"/>
                  </a:lnTo>
                  <a:lnTo>
                    <a:pt x="39" y="85"/>
                  </a:lnTo>
                  <a:lnTo>
                    <a:pt x="70" y="77"/>
                  </a:lnTo>
                  <a:lnTo>
                    <a:pt x="85" y="46"/>
                  </a:lnTo>
                  <a:lnTo>
                    <a:pt x="70" y="16"/>
                  </a:lnTo>
                  <a:lnTo>
                    <a:pt x="39" y="0"/>
                  </a:lnTo>
                  <a:lnTo>
                    <a:pt x="8" y="16"/>
                  </a:lnTo>
                  <a:lnTo>
                    <a:pt x="0" y="46"/>
                  </a:lnTo>
                  <a:close/>
                  <a:moveTo>
                    <a:pt x="600" y="46"/>
                  </a:moveTo>
                  <a:lnTo>
                    <a:pt x="592" y="16"/>
                  </a:lnTo>
                  <a:lnTo>
                    <a:pt x="561" y="0"/>
                  </a:lnTo>
                  <a:lnTo>
                    <a:pt x="531" y="16"/>
                  </a:lnTo>
                  <a:lnTo>
                    <a:pt x="515" y="46"/>
                  </a:lnTo>
                  <a:lnTo>
                    <a:pt x="531" y="77"/>
                  </a:lnTo>
                  <a:lnTo>
                    <a:pt x="561" y="85"/>
                  </a:lnTo>
                  <a:lnTo>
                    <a:pt x="592" y="77"/>
                  </a:lnTo>
                  <a:lnTo>
                    <a:pt x="600" y="46"/>
                  </a:lnTo>
                  <a:close/>
                  <a:moveTo>
                    <a:pt x="254" y="85"/>
                  </a:moveTo>
                  <a:lnTo>
                    <a:pt x="254" y="0"/>
                  </a:lnTo>
                  <a:lnTo>
                    <a:pt x="346" y="46"/>
                  </a:lnTo>
                  <a:lnTo>
                    <a:pt x="254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8" name="Freeform 62">
              <a:extLst>
                <a:ext uri="{FF2B5EF4-FFF2-40B4-BE49-F238E27FC236}">
                  <a16:creationId xmlns:a16="http://schemas.microsoft.com/office/drawing/2014/main" id="{570065D1-6004-4D7D-B4F6-1E6262E094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0706" y="6019806"/>
              <a:ext cx="682625" cy="1588"/>
            </a:xfrm>
            <a:custGeom>
              <a:avLst/>
              <a:gdLst>
                <a:gd name="T0" fmla="*/ 0 w 430"/>
                <a:gd name="T1" fmla="*/ 0 h 1"/>
                <a:gd name="T2" fmla="*/ 169 w 430"/>
                <a:gd name="T3" fmla="*/ 0 h 1"/>
                <a:gd name="T4" fmla="*/ 261 w 430"/>
                <a:gd name="T5" fmla="*/ 0 h 1"/>
                <a:gd name="T6" fmla="*/ 430 w 43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0"/>
                <a:gd name="T13" fmla="*/ 0 h 1"/>
                <a:gd name="T14" fmla="*/ 430 w 43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0" h="1">
                  <a:moveTo>
                    <a:pt x="0" y="0"/>
                  </a:moveTo>
                  <a:lnTo>
                    <a:pt x="169" y="0"/>
                  </a:lnTo>
                  <a:moveTo>
                    <a:pt x="261" y="0"/>
                  </a:moveTo>
                  <a:lnTo>
                    <a:pt x="430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49" name="Freeform 63">
              <a:extLst>
                <a:ext uri="{FF2B5EF4-FFF2-40B4-BE49-F238E27FC236}">
                  <a16:creationId xmlns:a16="http://schemas.microsoft.com/office/drawing/2014/main" id="{8EFBC33F-0A4B-48FE-9768-121EBB5E9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81" y="4286256"/>
              <a:ext cx="865187" cy="1588"/>
            </a:xfrm>
            <a:custGeom>
              <a:avLst/>
              <a:gdLst>
                <a:gd name="T0" fmla="*/ 0 w 545"/>
                <a:gd name="T1" fmla="*/ 0 h 1"/>
                <a:gd name="T2" fmla="*/ 545 w 545"/>
                <a:gd name="T3" fmla="*/ 0 h 1"/>
                <a:gd name="T4" fmla="*/ 0 w 545"/>
                <a:gd name="T5" fmla="*/ 0 h 1"/>
                <a:gd name="T6" fmla="*/ 407 w 54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"/>
                <a:gd name="T14" fmla="*/ 545 w 54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">
                  <a:moveTo>
                    <a:pt x="0" y="0"/>
                  </a:moveTo>
                  <a:lnTo>
                    <a:pt x="545" y="0"/>
                  </a:lnTo>
                  <a:lnTo>
                    <a:pt x="0" y="0"/>
                  </a:lnTo>
                  <a:lnTo>
                    <a:pt x="407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0" name="Freeform 64">
              <a:extLst>
                <a:ext uri="{FF2B5EF4-FFF2-40B4-BE49-F238E27FC236}">
                  <a16:creationId xmlns:a16="http://schemas.microsoft.com/office/drawing/2014/main" id="{D3B651BA-B7E1-476D-BD6B-019043FCF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81" y="4225931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84 w 84"/>
                <a:gd name="T3" fmla="*/ 38 h 77"/>
                <a:gd name="T4" fmla="*/ 0 w 84"/>
                <a:gd name="T5" fmla="*/ 77 h 77"/>
                <a:gd name="T6" fmla="*/ 0 w 84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77"/>
                <a:gd name="T14" fmla="*/ 84 w 84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77">
                  <a:moveTo>
                    <a:pt x="0" y="0"/>
                  </a:moveTo>
                  <a:lnTo>
                    <a:pt x="84" y="38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FA4F5FC2-802A-40C0-8269-5116E89D2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81" y="5153031"/>
              <a:ext cx="865187" cy="1588"/>
            </a:xfrm>
            <a:custGeom>
              <a:avLst/>
              <a:gdLst>
                <a:gd name="T0" fmla="*/ 0 w 545"/>
                <a:gd name="T1" fmla="*/ 0 h 1"/>
                <a:gd name="T2" fmla="*/ 545 w 545"/>
                <a:gd name="T3" fmla="*/ 0 h 1"/>
                <a:gd name="T4" fmla="*/ 0 w 545"/>
                <a:gd name="T5" fmla="*/ 0 h 1"/>
                <a:gd name="T6" fmla="*/ 407 w 54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"/>
                <a:gd name="T14" fmla="*/ 545 w 54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">
                  <a:moveTo>
                    <a:pt x="0" y="0"/>
                  </a:moveTo>
                  <a:lnTo>
                    <a:pt x="545" y="0"/>
                  </a:lnTo>
                  <a:lnTo>
                    <a:pt x="0" y="0"/>
                  </a:lnTo>
                  <a:lnTo>
                    <a:pt x="407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2" name="Freeform 66">
              <a:extLst>
                <a:ext uri="{FF2B5EF4-FFF2-40B4-BE49-F238E27FC236}">
                  <a16:creationId xmlns:a16="http://schemas.microsoft.com/office/drawing/2014/main" id="{739FB8A9-220C-4A3E-A02A-04774F930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81" y="5092706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84 w 84"/>
                <a:gd name="T3" fmla="*/ 38 h 77"/>
                <a:gd name="T4" fmla="*/ 0 w 84"/>
                <a:gd name="T5" fmla="*/ 77 h 77"/>
                <a:gd name="T6" fmla="*/ 0 w 84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77"/>
                <a:gd name="T14" fmla="*/ 84 w 84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77">
                  <a:moveTo>
                    <a:pt x="0" y="0"/>
                  </a:moveTo>
                  <a:lnTo>
                    <a:pt x="84" y="38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3" name="Freeform 67">
              <a:extLst>
                <a:ext uri="{FF2B5EF4-FFF2-40B4-BE49-F238E27FC236}">
                  <a16:creationId xmlns:a16="http://schemas.microsoft.com/office/drawing/2014/main" id="{C97C1862-70BA-4E16-BB2D-238F5BC3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2543" y="4225931"/>
              <a:ext cx="122238" cy="122238"/>
            </a:xfrm>
            <a:custGeom>
              <a:avLst/>
              <a:gdLst>
                <a:gd name="T0" fmla="*/ 0 w 77"/>
                <a:gd name="T1" fmla="*/ 38 h 77"/>
                <a:gd name="T2" fmla="*/ 8 w 77"/>
                <a:gd name="T3" fmla="*/ 8 h 77"/>
                <a:gd name="T4" fmla="*/ 38 w 77"/>
                <a:gd name="T5" fmla="*/ 0 h 77"/>
                <a:gd name="T6" fmla="*/ 69 w 77"/>
                <a:gd name="T7" fmla="*/ 8 h 77"/>
                <a:gd name="T8" fmla="*/ 77 w 77"/>
                <a:gd name="T9" fmla="*/ 38 h 77"/>
                <a:gd name="T10" fmla="*/ 69 w 77"/>
                <a:gd name="T11" fmla="*/ 69 h 77"/>
                <a:gd name="T12" fmla="*/ 38 w 77"/>
                <a:gd name="T13" fmla="*/ 77 h 77"/>
                <a:gd name="T14" fmla="*/ 8 w 77"/>
                <a:gd name="T15" fmla="*/ 69 h 77"/>
                <a:gd name="T16" fmla="*/ 0 w 77"/>
                <a:gd name="T17" fmla="*/ 38 h 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7"/>
                <a:gd name="T28" fmla="*/ 0 h 77"/>
                <a:gd name="T29" fmla="*/ 77 w 77"/>
                <a:gd name="T30" fmla="*/ 77 h 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7" h="77">
                  <a:moveTo>
                    <a:pt x="0" y="38"/>
                  </a:moveTo>
                  <a:lnTo>
                    <a:pt x="8" y="8"/>
                  </a:lnTo>
                  <a:lnTo>
                    <a:pt x="38" y="0"/>
                  </a:lnTo>
                  <a:lnTo>
                    <a:pt x="69" y="8"/>
                  </a:lnTo>
                  <a:lnTo>
                    <a:pt x="77" y="38"/>
                  </a:lnTo>
                  <a:lnTo>
                    <a:pt x="69" y="69"/>
                  </a:lnTo>
                  <a:lnTo>
                    <a:pt x="38" y="77"/>
                  </a:lnTo>
                  <a:lnTo>
                    <a:pt x="8" y="6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4" name="Freeform 68">
              <a:extLst>
                <a:ext uri="{FF2B5EF4-FFF2-40B4-BE49-F238E27FC236}">
                  <a16:creationId xmlns:a16="http://schemas.microsoft.com/office/drawing/2014/main" id="{093827C3-6098-4DC9-BA58-4691A38FC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2543" y="5105406"/>
              <a:ext cx="122238" cy="133350"/>
            </a:xfrm>
            <a:custGeom>
              <a:avLst/>
              <a:gdLst>
                <a:gd name="T0" fmla="*/ 0 w 77"/>
                <a:gd name="T1" fmla="*/ 46 h 84"/>
                <a:gd name="T2" fmla="*/ 8 w 77"/>
                <a:gd name="T3" fmla="*/ 15 h 84"/>
                <a:gd name="T4" fmla="*/ 38 w 77"/>
                <a:gd name="T5" fmla="*/ 0 h 84"/>
                <a:gd name="T6" fmla="*/ 69 w 77"/>
                <a:gd name="T7" fmla="*/ 15 h 84"/>
                <a:gd name="T8" fmla="*/ 77 w 77"/>
                <a:gd name="T9" fmla="*/ 46 h 84"/>
                <a:gd name="T10" fmla="*/ 69 w 77"/>
                <a:gd name="T11" fmla="*/ 69 h 84"/>
                <a:gd name="T12" fmla="*/ 38 w 77"/>
                <a:gd name="T13" fmla="*/ 84 h 84"/>
                <a:gd name="T14" fmla="*/ 8 w 77"/>
                <a:gd name="T15" fmla="*/ 69 h 84"/>
                <a:gd name="T16" fmla="*/ 0 w 77"/>
                <a:gd name="T17" fmla="*/ 46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7"/>
                <a:gd name="T28" fmla="*/ 0 h 84"/>
                <a:gd name="T29" fmla="*/ 77 w 77"/>
                <a:gd name="T30" fmla="*/ 84 h 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7" h="84">
                  <a:moveTo>
                    <a:pt x="0" y="46"/>
                  </a:moveTo>
                  <a:lnTo>
                    <a:pt x="8" y="15"/>
                  </a:lnTo>
                  <a:lnTo>
                    <a:pt x="38" y="0"/>
                  </a:lnTo>
                  <a:lnTo>
                    <a:pt x="69" y="15"/>
                  </a:lnTo>
                  <a:lnTo>
                    <a:pt x="77" y="46"/>
                  </a:lnTo>
                  <a:lnTo>
                    <a:pt x="69" y="69"/>
                  </a:lnTo>
                  <a:lnTo>
                    <a:pt x="38" y="84"/>
                  </a:lnTo>
                  <a:lnTo>
                    <a:pt x="8" y="69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5" name="Freeform 69">
              <a:extLst>
                <a:ext uri="{FF2B5EF4-FFF2-40B4-BE49-F238E27FC236}">
                  <a16:creationId xmlns:a16="http://schemas.microsoft.com/office/drawing/2014/main" id="{91F8D326-73FB-457E-A93B-AC69DD0A2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9531" y="3359156"/>
              <a:ext cx="1171575" cy="134938"/>
            </a:xfrm>
            <a:custGeom>
              <a:avLst/>
              <a:gdLst>
                <a:gd name="T0" fmla="*/ 0 w 738"/>
                <a:gd name="T1" fmla="*/ 38 h 85"/>
                <a:gd name="T2" fmla="*/ 15 w 738"/>
                <a:gd name="T3" fmla="*/ 69 h 85"/>
                <a:gd name="T4" fmla="*/ 46 w 738"/>
                <a:gd name="T5" fmla="*/ 85 h 85"/>
                <a:gd name="T6" fmla="*/ 77 w 738"/>
                <a:gd name="T7" fmla="*/ 69 h 85"/>
                <a:gd name="T8" fmla="*/ 85 w 738"/>
                <a:gd name="T9" fmla="*/ 38 h 85"/>
                <a:gd name="T10" fmla="*/ 77 w 738"/>
                <a:gd name="T11" fmla="*/ 8 h 85"/>
                <a:gd name="T12" fmla="*/ 46 w 738"/>
                <a:gd name="T13" fmla="*/ 0 h 85"/>
                <a:gd name="T14" fmla="*/ 15 w 738"/>
                <a:gd name="T15" fmla="*/ 8 h 85"/>
                <a:gd name="T16" fmla="*/ 0 w 738"/>
                <a:gd name="T17" fmla="*/ 38 h 85"/>
                <a:gd name="T18" fmla="*/ 738 w 738"/>
                <a:gd name="T19" fmla="*/ 38 h 85"/>
                <a:gd name="T20" fmla="*/ 730 w 738"/>
                <a:gd name="T21" fmla="*/ 8 h 85"/>
                <a:gd name="T22" fmla="*/ 699 w 738"/>
                <a:gd name="T23" fmla="*/ 0 h 85"/>
                <a:gd name="T24" fmla="*/ 669 w 738"/>
                <a:gd name="T25" fmla="*/ 8 h 85"/>
                <a:gd name="T26" fmla="*/ 653 w 738"/>
                <a:gd name="T27" fmla="*/ 38 h 85"/>
                <a:gd name="T28" fmla="*/ 669 w 738"/>
                <a:gd name="T29" fmla="*/ 69 h 85"/>
                <a:gd name="T30" fmla="*/ 699 w 738"/>
                <a:gd name="T31" fmla="*/ 85 h 85"/>
                <a:gd name="T32" fmla="*/ 730 w 738"/>
                <a:gd name="T33" fmla="*/ 69 h 85"/>
                <a:gd name="T34" fmla="*/ 738 w 738"/>
                <a:gd name="T35" fmla="*/ 38 h 85"/>
                <a:gd name="T36" fmla="*/ 323 w 738"/>
                <a:gd name="T37" fmla="*/ 85 h 85"/>
                <a:gd name="T38" fmla="*/ 323 w 738"/>
                <a:gd name="T39" fmla="*/ 0 h 85"/>
                <a:gd name="T40" fmla="*/ 415 w 738"/>
                <a:gd name="T41" fmla="*/ 38 h 85"/>
                <a:gd name="T42" fmla="*/ 323 w 738"/>
                <a:gd name="T43" fmla="*/ 85 h 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38"/>
                <a:gd name="T67" fmla="*/ 0 h 85"/>
                <a:gd name="T68" fmla="*/ 738 w 738"/>
                <a:gd name="T69" fmla="*/ 85 h 8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38" h="85">
                  <a:moveTo>
                    <a:pt x="0" y="38"/>
                  </a:moveTo>
                  <a:lnTo>
                    <a:pt x="15" y="69"/>
                  </a:lnTo>
                  <a:lnTo>
                    <a:pt x="46" y="85"/>
                  </a:lnTo>
                  <a:lnTo>
                    <a:pt x="77" y="69"/>
                  </a:lnTo>
                  <a:lnTo>
                    <a:pt x="85" y="38"/>
                  </a:lnTo>
                  <a:lnTo>
                    <a:pt x="77" y="8"/>
                  </a:lnTo>
                  <a:lnTo>
                    <a:pt x="46" y="0"/>
                  </a:lnTo>
                  <a:lnTo>
                    <a:pt x="15" y="8"/>
                  </a:lnTo>
                  <a:lnTo>
                    <a:pt x="0" y="38"/>
                  </a:lnTo>
                  <a:close/>
                  <a:moveTo>
                    <a:pt x="738" y="38"/>
                  </a:moveTo>
                  <a:lnTo>
                    <a:pt x="730" y="8"/>
                  </a:lnTo>
                  <a:lnTo>
                    <a:pt x="699" y="0"/>
                  </a:lnTo>
                  <a:lnTo>
                    <a:pt x="669" y="8"/>
                  </a:lnTo>
                  <a:lnTo>
                    <a:pt x="653" y="38"/>
                  </a:lnTo>
                  <a:lnTo>
                    <a:pt x="669" y="69"/>
                  </a:lnTo>
                  <a:lnTo>
                    <a:pt x="699" y="85"/>
                  </a:lnTo>
                  <a:lnTo>
                    <a:pt x="730" y="69"/>
                  </a:lnTo>
                  <a:lnTo>
                    <a:pt x="738" y="38"/>
                  </a:lnTo>
                  <a:close/>
                  <a:moveTo>
                    <a:pt x="323" y="85"/>
                  </a:moveTo>
                  <a:lnTo>
                    <a:pt x="323" y="0"/>
                  </a:lnTo>
                  <a:lnTo>
                    <a:pt x="415" y="38"/>
                  </a:lnTo>
                  <a:lnTo>
                    <a:pt x="323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6" name="Freeform 70">
              <a:extLst>
                <a:ext uri="{FF2B5EF4-FFF2-40B4-BE49-F238E27FC236}">
                  <a16:creationId xmlns:a16="http://schemas.microsoft.com/office/drawing/2014/main" id="{808738F9-0AF5-4975-944C-14B20C9E0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4468" y="3419481"/>
              <a:ext cx="901700" cy="1588"/>
            </a:xfrm>
            <a:custGeom>
              <a:avLst/>
              <a:gdLst>
                <a:gd name="T0" fmla="*/ 0 w 568"/>
                <a:gd name="T1" fmla="*/ 0 h 1"/>
                <a:gd name="T2" fmla="*/ 238 w 568"/>
                <a:gd name="T3" fmla="*/ 0 h 1"/>
                <a:gd name="T4" fmla="*/ 330 w 568"/>
                <a:gd name="T5" fmla="*/ 0 h 1"/>
                <a:gd name="T6" fmla="*/ 568 w 5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8"/>
                <a:gd name="T13" fmla="*/ 0 h 1"/>
                <a:gd name="T14" fmla="*/ 568 w 5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8" h="1">
                  <a:moveTo>
                    <a:pt x="0" y="0"/>
                  </a:moveTo>
                  <a:lnTo>
                    <a:pt x="238" y="0"/>
                  </a:lnTo>
                  <a:moveTo>
                    <a:pt x="330" y="0"/>
                  </a:moveTo>
                  <a:lnTo>
                    <a:pt x="5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7" name="Freeform 71">
              <a:extLst>
                <a:ext uri="{FF2B5EF4-FFF2-40B4-BE49-F238E27FC236}">
                  <a16:creationId xmlns:a16="http://schemas.microsoft.com/office/drawing/2014/main" id="{15AD0D3C-D995-4373-A2D2-3BD3163E4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556" y="3419481"/>
              <a:ext cx="1036637" cy="866775"/>
            </a:xfrm>
            <a:custGeom>
              <a:avLst/>
              <a:gdLst>
                <a:gd name="T0" fmla="*/ 0 w 653"/>
                <a:gd name="T1" fmla="*/ 546 h 546"/>
                <a:gd name="T2" fmla="*/ 653 w 653"/>
                <a:gd name="T3" fmla="*/ 0 h 546"/>
                <a:gd name="T4" fmla="*/ 0 w 653"/>
                <a:gd name="T5" fmla="*/ 546 h 546"/>
                <a:gd name="T6" fmla="*/ 438 w 653"/>
                <a:gd name="T7" fmla="*/ 185 h 5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546"/>
                <a:gd name="T14" fmla="*/ 653 w 653"/>
                <a:gd name="T15" fmla="*/ 546 h 5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546">
                  <a:moveTo>
                    <a:pt x="0" y="546"/>
                  </a:moveTo>
                  <a:lnTo>
                    <a:pt x="653" y="0"/>
                  </a:lnTo>
                  <a:lnTo>
                    <a:pt x="0" y="546"/>
                  </a:lnTo>
                  <a:lnTo>
                    <a:pt x="438" y="185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8" name="Freeform 72">
              <a:extLst>
                <a:ext uri="{FF2B5EF4-FFF2-40B4-BE49-F238E27FC236}">
                  <a16:creationId xmlns:a16="http://schemas.microsoft.com/office/drawing/2014/main" id="{96894B6E-8B70-4AF0-B9B3-B2CAD6E55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556" y="3640144"/>
              <a:ext cx="146050" cy="122237"/>
            </a:xfrm>
            <a:custGeom>
              <a:avLst/>
              <a:gdLst>
                <a:gd name="T0" fmla="*/ 0 w 92"/>
                <a:gd name="T1" fmla="*/ 23 h 77"/>
                <a:gd name="T2" fmla="*/ 92 w 92"/>
                <a:gd name="T3" fmla="*/ 0 h 77"/>
                <a:gd name="T4" fmla="*/ 54 w 92"/>
                <a:gd name="T5" fmla="*/ 77 h 77"/>
                <a:gd name="T6" fmla="*/ 0 w 92"/>
                <a:gd name="T7" fmla="*/ 23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77"/>
                <a:gd name="T14" fmla="*/ 92 w 92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77">
                  <a:moveTo>
                    <a:pt x="0" y="23"/>
                  </a:moveTo>
                  <a:lnTo>
                    <a:pt x="92" y="0"/>
                  </a:lnTo>
                  <a:lnTo>
                    <a:pt x="54" y="7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59" name="Freeform 73">
              <a:extLst>
                <a:ext uri="{FF2B5EF4-FFF2-40B4-BE49-F238E27FC236}">
                  <a16:creationId xmlns:a16="http://schemas.microsoft.com/office/drawing/2014/main" id="{A3F0BC78-E97B-41A4-9BD7-D6775DF5F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556" y="3419481"/>
              <a:ext cx="1036637" cy="866775"/>
            </a:xfrm>
            <a:custGeom>
              <a:avLst/>
              <a:gdLst>
                <a:gd name="T0" fmla="*/ 0 w 653"/>
                <a:gd name="T1" fmla="*/ 0 h 546"/>
                <a:gd name="T2" fmla="*/ 653 w 653"/>
                <a:gd name="T3" fmla="*/ 546 h 546"/>
                <a:gd name="T4" fmla="*/ 0 w 653"/>
                <a:gd name="T5" fmla="*/ 0 h 546"/>
                <a:gd name="T6" fmla="*/ 438 w 653"/>
                <a:gd name="T7" fmla="*/ 370 h 5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546"/>
                <a:gd name="T14" fmla="*/ 653 w 653"/>
                <a:gd name="T15" fmla="*/ 546 h 5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546">
                  <a:moveTo>
                    <a:pt x="0" y="0"/>
                  </a:moveTo>
                  <a:lnTo>
                    <a:pt x="653" y="546"/>
                  </a:lnTo>
                  <a:lnTo>
                    <a:pt x="0" y="0"/>
                  </a:lnTo>
                  <a:lnTo>
                    <a:pt x="438" y="37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60" name="Freeform 74">
              <a:extLst>
                <a:ext uri="{FF2B5EF4-FFF2-40B4-BE49-F238E27FC236}">
                  <a16:creationId xmlns:a16="http://schemas.microsoft.com/office/drawing/2014/main" id="{C2B3A03D-1502-40FE-9CAA-AD9DF8472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556" y="3944944"/>
              <a:ext cx="133350" cy="134937"/>
            </a:xfrm>
            <a:custGeom>
              <a:avLst/>
              <a:gdLst>
                <a:gd name="T0" fmla="*/ 54 w 84"/>
                <a:gd name="T1" fmla="*/ 0 h 85"/>
                <a:gd name="T2" fmla="*/ 84 w 84"/>
                <a:gd name="T3" fmla="*/ 85 h 85"/>
                <a:gd name="T4" fmla="*/ 0 w 84"/>
                <a:gd name="T5" fmla="*/ 62 h 85"/>
                <a:gd name="T6" fmla="*/ 54 w 84"/>
                <a:gd name="T7" fmla="*/ 0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5"/>
                <a:gd name="T14" fmla="*/ 84 w 84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5">
                  <a:moveTo>
                    <a:pt x="54" y="0"/>
                  </a:moveTo>
                  <a:lnTo>
                    <a:pt x="84" y="85"/>
                  </a:lnTo>
                  <a:lnTo>
                    <a:pt x="0" y="6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61" name="Freeform 75">
              <a:extLst>
                <a:ext uri="{FF2B5EF4-FFF2-40B4-BE49-F238E27FC236}">
                  <a16:creationId xmlns:a16="http://schemas.microsoft.com/office/drawing/2014/main" id="{5FDCBD19-46D0-427C-9D78-083CB5487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9531" y="5946781"/>
              <a:ext cx="1171575" cy="147638"/>
            </a:xfrm>
            <a:custGeom>
              <a:avLst/>
              <a:gdLst>
                <a:gd name="T0" fmla="*/ 0 w 738"/>
                <a:gd name="T1" fmla="*/ 46 h 93"/>
                <a:gd name="T2" fmla="*/ 15 w 738"/>
                <a:gd name="T3" fmla="*/ 77 h 93"/>
                <a:gd name="T4" fmla="*/ 46 w 738"/>
                <a:gd name="T5" fmla="*/ 93 h 93"/>
                <a:gd name="T6" fmla="*/ 77 w 738"/>
                <a:gd name="T7" fmla="*/ 77 h 93"/>
                <a:gd name="T8" fmla="*/ 85 w 738"/>
                <a:gd name="T9" fmla="*/ 46 h 93"/>
                <a:gd name="T10" fmla="*/ 77 w 738"/>
                <a:gd name="T11" fmla="*/ 16 h 93"/>
                <a:gd name="T12" fmla="*/ 46 w 738"/>
                <a:gd name="T13" fmla="*/ 0 h 93"/>
                <a:gd name="T14" fmla="*/ 15 w 738"/>
                <a:gd name="T15" fmla="*/ 16 h 93"/>
                <a:gd name="T16" fmla="*/ 0 w 738"/>
                <a:gd name="T17" fmla="*/ 46 h 93"/>
                <a:gd name="T18" fmla="*/ 738 w 738"/>
                <a:gd name="T19" fmla="*/ 46 h 93"/>
                <a:gd name="T20" fmla="*/ 730 w 738"/>
                <a:gd name="T21" fmla="*/ 16 h 93"/>
                <a:gd name="T22" fmla="*/ 699 w 738"/>
                <a:gd name="T23" fmla="*/ 0 h 93"/>
                <a:gd name="T24" fmla="*/ 669 w 738"/>
                <a:gd name="T25" fmla="*/ 16 h 93"/>
                <a:gd name="T26" fmla="*/ 653 w 738"/>
                <a:gd name="T27" fmla="*/ 46 h 93"/>
                <a:gd name="T28" fmla="*/ 669 w 738"/>
                <a:gd name="T29" fmla="*/ 77 h 93"/>
                <a:gd name="T30" fmla="*/ 699 w 738"/>
                <a:gd name="T31" fmla="*/ 93 h 93"/>
                <a:gd name="T32" fmla="*/ 730 w 738"/>
                <a:gd name="T33" fmla="*/ 77 h 93"/>
                <a:gd name="T34" fmla="*/ 738 w 738"/>
                <a:gd name="T35" fmla="*/ 46 h 93"/>
                <a:gd name="T36" fmla="*/ 323 w 738"/>
                <a:gd name="T37" fmla="*/ 93 h 93"/>
                <a:gd name="T38" fmla="*/ 323 w 738"/>
                <a:gd name="T39" fmla="*/ 0 h 93"/>
                <a:gd name="T40" fmla="*/ 415 w 738"/>
                <a:gd name="T41" fmla="*/ 46 h 93"/>
                <a:gd name="T42" fmla="*/ 323 w 738"/>
                <a:gd name="T43" fmla="*/ 93 h 9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38"/>
                <a:gd name="T67" fmla="*/ 0 h 93"/>
                <a:gd name="T68" fmla="*/ 738 w 738"/>
                <a:gd name="T69" fmla="*/ 93 h 9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38" h="93">
                  <a:moveTo>
                    <a:pt x="0" y="46"/>
                  </a:moveTo>
                  <a:lnTo>
                    <a:pt x="15" y="77"/>
                  </a:lnTo>
                  <a:lnTo>
                    <a:pt x="46" y="93"/>
                  </a:lnTo>
                  <a:lnTo>
                    <a:pt x="77" y="77"/>
                  </a:lnTo>
                  <a:lnTo>
                    <a:pt x="85" y="46"/>
                  </a:lnTo>
                  <a:lnTo>
                    <a:pt x="77" y="16"/>
                  </a:lnTo>
                  <a:lnTo>
                    <a:pt x="46" y="0"/>
                  </a:lnTo>
                  <a:lnTo>
                    <a:pt x="15" y="16"/>
                  </a:lnTo>
                  <a:lnTo>
                    <a:pt x="0" y="46"/>
                  </a:lnTo>
                  <a:close/>
                  <a:moveTo>
                    <a:pt x="738" y="46"/>
                  </a:moveTo>
                  <a:lnTo>
                    <a:pt x="730" y="16"/>
                  </a:lnTo>
                  <a:lnTo>
                    <a:pt x="699" y="0"/>
                  </a:lnTo>
                  <a:lnTo>
                    <a:pt x="669" y="16"/>
                  </a:lnTo>
                  <a:lnTo>
                    <a:pt x="653" y="46"/>
                  </a:lnTo>
                  <a:lnTo>
                    <a:pt x="669" y="77"/>
                  </a:lnTo>
                  <a:lnTo>
                    <a:pt x="699" y="93"/>
                  </a:lnTo>
                  <a:lnTo>
                    <a:pt x="730" y="77"/>
                  </a:lnTo>
                  <a:lnTo>
                    <a:pt x="738" y="46"/>
                  </a:lnTo>
                  <a:close/>
                  <a:moveTo>
                    <a:pt x="323" y="93"/>
                  </a:moveTo>
                  <a:lnTo>
                    <a:pt x="323" y="0"/>
                  </a:lnTo>
                  <a:lnTo>
                    <a:pt x="415" y="46"/>
                  </a:lnTo>
                  <a:lnTo>
                    <a:pt x="323" y="93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62" name="Freeform 76">
              <a:extLst>
                <a:ext uri="{FF2B5EF4-FFF2-40B4-BE49-F238E27FC236}">
                  <a16:creationId xmlns:a16="http://schemas.microsoft.com/office/drawing/2014/main" id="{20052EE9-FB0D-4B37-91C0-C0C87E77B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4468" y="6019806"/>
              <a:ext cx="901700" cy="1588"/>
            </a:xfrm>
            <a:custGeom>
              <a:avLst/>
              <a:gdLst>
                <a:gd name="T0" fmla="*/ 0 w 568"/>
                <a:gd name="T1" fmla="*/ 0 h 1"/>
                <a:gd name="T2" fmla="*/ 238 w 568"/>
                <a:gd name="T3" fmla="*/ 0 h 1"/>
                <a:gd name="T4" fmla="*/ 330 w 568"/>
                <a:gd name="T5" fmla="*/ 0 h 1"/>
                <a:gd name="T6" fmla="*/ 568 w 5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8"/>
                <a:gd name="T13" fmla="*/ 0 h 1"/>
                <a:gd name="T14" fmla="*/ 568 w 5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8" h="1">
                  <a:moveTo>
                    <a:pt x="0" y="0"/>
                  </a:moveTo>
                  <a:lnTo>
                    <a:pt x="238" y="0"/>
                  </a:lnTo>
                  <a:moveTo>
                    <a:pt x="330" y="0"/>
                  </a:moveTo>
                  <a:lnTo>
                    <a:pt x="5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63" name="Freeform 77">
              <a:extLst>
                <a:ext uri="{FF2B5EF4-FFF2-40B4-BE49-F238E27FC236}">
                  <a16:creationId xmlns:a16="http://schemas.microsoft.com/office/drawing/2014/main" id="{20EC0606-7D57-4382-A45F-DF679E5F9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9531" y="4225931"/>
              <a:ext cx="1171575" cy="134938"/>
            </a:xfrm>
            <a:custGeom>
              <a:avLst/>
              <a:gdLst>
                <a:gd name="T0" fmla="*/ 0 w 738"/>
                <a:gd name="T1" fmla="*/ 38 h 85"/>
                <a:gd name="T2" fmla="*/ 15 w 738"/>
                <a:gd name="T3" fmla="*/ 69 h 85"/>
                <a:gd name="T4" fmla="*/ 46 w 738"/>
                <a:gd name="T5" fmla="*/ 85 h 85"/>
                <a:gd name="T6" fmla="*/ 77 w 738"/>
                <a:gd name="T7" fmla="*/ 69 h 85"/>
                <a:gd name="T8" fmla="*/ 85 w 738"/>
                <a:gd name="T9" fmla="*/ 38 h 85"/>
                <a:gd name="T10" fmla="*/ 77 w 738"/>
                <a:gd name="T11" fmla="*/ 8 h 85"/>
                <a:gd name="T12" fmla="*/ 46 w 738"/>
                <a:gd name="T13" fmla="*/ 0 h 85"/>
                <a:gd name="T14" fmla="*/ 15 w 738"/>
                <a:gd name="T15" fmla="*/ 8 h 85"/>
                <a:gd name="T16" fmla="*/ 0 w 738"/>
                <a:gd name="T17" fmla="*/ 38 h 85"/>
                <a:gd name="T18" fmla="*/ 738 w 738"/>
                <a:gd name="T19" fmla="*/ 38 h 85"/>
                <a:gd name="T20" fmla="*/ 730 w 738"/>
                <a:gd name="T21" fmla="*/ 8 h 85"/>
                <a:gd name="T22" fmla="*/ 699 w 738"/>
                <a:gd name="T23" fmla="*/ 0 h 85"/>
                <a:gd name="T24" fmla="*/ 669 w 738"/>
                <a:gd name="T25" fmla="*/ 8 h 85"/>
                <a:gd name="T26" fmla="*/ 653 w 738"/>
                <a:gd name="T27" fmla="*/ 38 h 85"/>
                <a:gd name="T28" fmla="*/ 669 w 738"/>
                <a:gd name="T29" fmla="*/ 69 h 85"/>
                <a:gd name="T30" fmla="*/ 699 w 738"/>
                <a:gd name="T31" fmla="*/ 85 h 85"/>
                <a:gd name="T32" fmla="*/ 730 w 738"/>
                <a:gd name="T33" fmla="*/ 69 h 85"/>
                <a:gd name="T34" fmla="*/ 738 w 738"/>
                <a:gd name="T35" fmla="*/ 38 h 85"/>
                <a:gd name="T36" fmla="*/ 323 w 738"/>
                <a:gd name="T37" fmla="*/ 85 h 85"/>
                <a:gd name="T38" fmla="*/ 323 w 738"/>
                <a:gd name="T39" fmla="*/ 0 h 85"/>
                <a:gd name="T40" fmla="*/ 415 w 738"/>
                <a:gd name="T41" fmla="*/ 38 h 85"/>
                <a:gd name="T42" fmla="*/ 323 w 738"/>
                <a:gd name="T43" fmla="*/ 85 h 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38"/>
                <a:gd name="T67" fmla="*/ 0 h 85"/>
                <a:gd name="T68" fmla="*/ 738 w 738"/>
                <a:gd name="T69" fmla="*/ 85 h 8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38" h="85">
                  <a:moveTo>
                    <a:pt x="0" y="38"/>
                  </a:moveTo>
                  <a:lnTo>
                    <a:pt x="15" y="69"/>
                  </a:lnTo>
                  <a:lnTo>
                    <a:pt x="46" y="85"/>
                  </a:lnTo>
                  <a:lnTo>
                    <a:pt x="77" y="69"/>
                  </a:lnTo>
                  <a:lnTo>
                    <a:pt x="85" y="38"/>
                  </a:lnTo>
                  <a:lnTo>
                    <a:pt x="77" y="8"/>
                  </a:lnTo>
                  <a:lnTo>
                    <a:pt x="46" y="0"/>
                  </a:lnTo>
                  <a:lnTo>
                    <a:pt x="15" y="8"/>
                  </a:lnTo>
                  <a:lnTo>
                    <a:pt x="0" y="38"/>
                  </a:lnTo>
                  <a:close/>
                  <a:moveTo>
                    <a:pt x="738" y="38"/>
                  </a:moveTo>
                  <a:lnTo>
                    <a:pt x="730" y="8"/>
                  </a:lnTo>
                  <a:lnTo>
                    <a:pt x="699" y="0"/>
                  </a:lnTo>
                  <a:lnTo>
                    <a:pt x="669" y="8"/>
                  </a:lnTo>
                  <a:lnTo>
                    <a:pt x="653" y="38"/>
                  </a:lnTo>
                  <a:lnTo>
                    <a:pt x="669" y="69"/>
                  </a:lnTo>
                  <a:lnTo>
                    <a:pt x="699" y="85"/>
                  </a:lnTo>
                  <a:lnTo>
                    <a:pt x="730" y="69"/>
                  </a:lnTo>
                  <a:lnTo>
                    <a:pt x="738" y="38"/>
                  </a:lnTo>
                  <a:close/>
                  <a:moveTo>
                    <a:pt x="323" y="85"/>
                  </a:moveTo>
                  <a:lnTo>
                    <a:pt x="323" y="0"/>
                  </a:lnTo>
                  <a:lnTo>
                    <a:pt x="415" y="38"/>
                  </a:lnTo>
                  <a:lnTo>
                    <a:pt x="323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64" name="Freeform 78">
              <a:extLst>
                <a:ext uri="{FF2B5EF4-FFF2-40B4-BE49-F238E27FC236}">
                  <a16:creationId xmlns:a16="http://schemas.microsoft.com/office/drawing/2014/main" id="{92F0FD66-A224-4898-ADB6-7B13CE6A1D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4468" y="4286256"/>
              <a:ext cx="901700" cy="1588"/>
            </a:xfrm>
            <a:custGeom>
              <a:avLst/>
              <a:gdLst>
                <a:gd name="T0" fmla="*/ 0 w 568"/>
                <a:gd name="T1" fmla="*/ 0 h 1"/>
                <a:gd name="T2" fmla="*/ 238 w 568"/>
                <a:gd name="T3" fmla="*/ 0 h 1"/>
                <a:gd name="T4" fmla="*/ 330 w 568"/>
                <a:gd name="T5" fmla="*/ 0 h 1"/>
                <a:gd name="T6" fmla="*/ 568 w 56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8"/>
                <a:gd name="T13" fmla="*/ 0 h 1"/>
                <a:gd name="T14" fmla="*/ 568 w 56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8" h="1">
                  <a:moveTo>
                    <a:pt x="0" y="0"/>
                  </a:moveTo>
                  <a:lnTo>
                    <a:pt x="238" y="0"/>
                  </a:lnTo>
                  <a:moveTo>
                    <a:pt x="330" y="0"/>
                  </a:moveTo>
                  <a:lnTo>
                    <a:pt x="5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65" name="Freeform 79">
              <a:extLst>
                <a:ext uri="{FF2B5EF4-FFF2-40B4-BE49-F238E27FC236}">
                  <a16:creationId xmlns:a16="http://schemas.microsoft.com/office/drawing/2014/main" id="{CF225F46-979A-4F45-83A4-455A200972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0318" y="5092706"/>
              <a:ext cx="1220788" cy="134938"/>
            </a:xfrm>
            <a:custGeom>
              <a:avLst/>
              <a:gdLst>
                <a:gd name="T0" fmla="*/ 0 w 769"/>
                <a:gd name="T1" fmla="*/ 38 h 85"/>
                <a:gd name="T2" fmla="*/ 16 w 769"/>
                <a:gd name="T3" fmla="*/ 69 h 85"/>
                <a:gd name="T4" fmla="*/ 46 w 769"/>
                <a:gd name="T5" fmla="*/ 85 h 85"/>
                <a:gd name="T6" fmla="*/ 77 w 769"/>
                <a:gd name="T7" fmla="*/ 69 h 85"/>
                <a:gd name="T8" fmla="*/ 93 w 769"/>
                <a:gd name="T9" fmla="*/ 38 h 85"/>
                <a:gd name="T10" fmla="*/ 77 w 769"/>
                <a:gd name="T11" fmla="*/ 8 h 85"/>
                <a:gd name="T12" fmla="*/ 46 w 769"/>
                <a:gd name="T13" fmla="*/ 0 h 85"/>
                <a:gd name="T14" fmla="*/ 16 w 769"/>
                <a:gd name="T15" fmla="*/ 8 h 85"/>
                <a:gd name="T16" fmla="*/ 0 w 769"/>
                <a:gd name="T17" fmla="*/ 38 h 85"/>
                <a:gd name="T18" fmla="*/ 769 w 769"/>
                <a:gd name="T19" fmla="*/ 38 h 85"/>
                <a:gd name="T20" fmla="*/ 761 w 769"/>
                <a:gd name="T21" fmla="*/ 8 h 85"/>
                <a:gd name="T22" fmla="*/ 730 w 769"/>
                <a:gd name="T23" fmla="*/ 0 h 85"/>
                <a:gd name="T24" fmla="*/ 700 w 769"/>
                <a:gd name="T25" fmla="*/ 8 h 85"/>
                <a:gd name="T26" fmla="*/ 684 w 769"/>
                <a:gd name="T27" fmla="*/ 38 h 85"/>
                <a:gd name="T28" fmla="*/ 700 w 769"/>
                <a:gd name="T29" fmla="*/ 69 h 85"/>
                <a:gd name="T30" fmla="*/ 730 w 769"/>
                <a:gd name="T31" fmla="*/ 85 h 85"/>
                <a:gd name="T32" fmla="*/ 761 w 769"/>
                <a:gd name="T33" fmla="*/ 69 h 85"/>
                <a:gd name="T34" fmla="*/ 769 w 769"/>
                <a:gd name="T35" fmla="*/ 38 h 85"/>
                <a:gd name="T36" fmla="*/ 346 w 769"/>
                <a:gd name="T37" fmla="*/ 85 h 85"/>
                <a:gd name="T38" fmla="*/ 346 w 769"/>
                <a:gd name="T39" fmla="*/ 0 h 85"/>
                <a:gd name="T40" fmla="*/ 431 w 769"/>
                <a:gd name="T41" fmla="*/ 38 h 85"/>
                <a:gd name="T42" fmla="*/ 346 w 769"/>
                <a:gd name="T43" fmla="*/ 85 h 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9"/>
                <a:gd name="T67" fmla="*/ 0 h 85"/>
                <a:gd name="T68" fmla="*/ 769 w 769"/>
                <a:gd name="T69" fmla="*/ 85 h 8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9" h="85">
                  <a:moveTo>
                    <a:pt x="0" y="38"/>
                  </a:moveTo>
                  <a:lnTo>
                    <a:pt x="16" y="69"/>
                  </a:lnTo>
                  <a:lnTo>
                    <a:pt x="46" y="85"/>
                  </a:lnTo>
                  <a:lnTo>
                    <a:pt x="77" y="69"/>
                  </a:lnTo>
                  <a:lnTo>
                    <a:pt x="93" y="38"/>
                  </a:lnTo>
                  <a:lnTo>
                    <a:pt x="77" y="8"/>
                  </a:lnTo>
                  <a:lnTo>
                    <a:pt x="46" y="0"/>
                  </a:lnTo>
                  <a:lnTo>
                    <a:pt x="16" y="8"/>
                  </a:lnTo>
                  <a:lnTo>
                    <a:pt x="0" y="38"/>
                  </a:lnTo>
                  <a:close/>
                  <a:moveTo>
                    <a:pt x="769" y="38"/>
                  </a:moveTo>
                  <a:lnTo>
                    <a:pt x="761" y="8"/>
                  </a:lnTo>
                  <a:lnTo>
                    <a:pt x="730" y="0"/>
                  </a:lnTo>
                  <a:lnTo>
                    <a:pt x="700" y="8"/>
                  </a:lnTo>
                  <a:lnTo>
                    <a:pt x="684" y="38"/>
                  </a:lnTo>
                  <a:lnTo>
                    <a:pt x="700" y="69"/>
                  </a:lnTo>
                  <a:lnTo>
                    <a:pt x="730" y="85"/>
                  </a:lnTo>
                  <a:lnTo>
                    <a:pt x="761" y="69"/>
                  </a:lnTo>
                  <a:lnTo>
                    <a:pt x="769" y="38"/>
                  </a:lnTo>
                  <a:close/>
                  <a:moveTo>
                    <a:pt x="346" y="85"/>
                  </a:moveTo>
                  <a:lnTo>
                    <a:pt x="346" y="0"/>
                  </a:lnTo>
                  <a:lnTo>
                    <a:pt x="431" y="38"/>
                  </a:lnTo>
                  <a:lnTo>
                    <a:pt x="346" y="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66" name="Freeform 80">
              <a:extLst>
                <a:ext uri="{FF2B5EF4-FFF2-40B4-BE49-F238E27FC236}">
                  <a16:creationId xmlns:a16="http://schemas.microsoft.com/office/drawing/2014/main" id="{6244BAE9-D0F9-47F7-86FB-F6933B4CA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956" y="5153031"/>
              <a:ext cx="938212" cy="1588"/>
            </a:xfrm>
            <a:custGeom>
              <a:avLst/>
              <a:gdLst>
                <a:gd name="T0" fmla="*/ 0 w 591"/>
                <a:gd name="T1" fmla="*/ 0 h 1"/>
                <a:gd name="T2" fmla="*/ 253 w 591"/>
                <a:gd name="T3" fmla="*/ 0 h 1"/>
                <a:gd name="T4" fmla="*/ 338 w 591"/>
                <a:gd name="T5" fmla="*/ 0 h 1"/>
                <a:gd name="T6" fmla="*/ 591 w 59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1"/>
                <a:gd name="T13" fmla="*/ 0 h 1"/>
                <a:gd name="T14" fmla="*/ 591 w 59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1" h="1">
                  <a:moveTo>
                    <a:pt x="0" y="0"/>
                  </a:moveTo>
                  <a:lnTo>
                    <a:pt x="253" y="0"/>
                  </a:lnTo>
                  <a:moveTo>
                    <a:pt x="338" y="0"/>
                  </a:moveTo>
                  <a:lnTo>
                    <a:pt x="591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67" name="Freeform 81">
              <a:extLst>
                <a:ext uri="{FF2B5EF4-FFF2-40B4-BE49-F238E27FC236}">
                  <a16:creationId xmlns:a16="http://schemas.microsoft.com/office/drawing/2014/main" id="{4D4A587B-008E-4358-B8FA-3D5540F56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556" y="5153031"/>
              <a:ext cx="1036637" cy="866775"/>
            </a:xfrm>
            <a:custGeom>
              <a:avLst/>
              <a:gdLst>
                <a:gd name="T0" fmla="*/ 0 w 653"/>
                <a:gd name="T1" fmla="*/ 546 h 546"/>
                <a:gd name="T2" fmla="*/ 653 w 653"/>
                <a:gd name="T3" fmla="*/ 0 h 546"/>
                <a:gd name="T4" fmla="*/ 0 w 653"/>
                <a:gd name="T5" fmla="*/ 546 h 546"/>
                <a:gd name="T6" fmla="*/ 438 w 653"/>
                <a:gd name="T7" fmla="*/ 177 h 5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546"/>
                <a:gd name="T14" fmla="*/ 653 w 653"/>
                <a:gd name="T15" fmla="*/ 546 h 5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546">
                  <a:moveTo>
                    <a:pt x="0" y="546"/>
                  </a:moveTo>
                  <a:lnTo>
                    <a:pt x="653" y="0"/>
                  </a:lnTo>
                  <a:lnTo>
                    <a:pt x="0" y="546"/>
                  </a:lnTo>
                  <a:lnTo>
                    <a:pt x="438" y="17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68" name="Freeform 82">
              <a:extLst>
                <a:ext uri="{FF2B5EF4-FFF2-40B4-BE49-F238E27FC236}">
                  <a16:creationId xmlns:a16="http://schemas.microsoft.com/office/drawing/2014/main" id="{722432B6-3919-4E26-95EA-E1E8209EF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556" y="5373694"/>
              <a:ext cx="146050" cy="122237"/>
            </a:xfrm>
            <a:custGeom>
              <a:avLst/>
              <a:gdLst>
                <a:gd name="T0" fmla="*/ 0 w 92"/>
                <a:gd name="T1" fmla="*/ 15 h 77"/>
                <a:gd name="T2" fmla="*/ 92 w 92"/>
                <a:gd name="T3" fmla="*/ 0 h 77"/>
                <a:gd name="T4" fmla="*/ 54 w 92"/>
                <a:gd name="T5" fmla="*/ 77 h 77"/>
                <a:gd name="T6" fmla="*/ 0 w 92"/>
                <a:gd name="T7" fmla="*/ 15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77"/>
                <a:gd name="T14" fmla="*/ 92 w 92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77">
                  <a:moveTo>
                    <a:pt x="0" y="15"/>
                  </a:moveTo>
                  <a:lnTo>
                    <a:pt x="92" y="0"/>
                  </a:lnTo>
                  <a:lnTo>
                    <a:pt x="54" y="7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69" name="Freeform 83">
              <a:extLst>
                <a:ext uri="{FF2B5EF4-FFF2-40B4-BE49-F238E27FC236}">
                  <a16:creationId xmlns:a16="http://schemas.microsoft.com/office/drawing/2014/main" id="{95DA31A2-220B-41D1-842F-606521E5A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343" y="5153031"/>
              <a:ext cx="1085850" cy="866775"/>
            </a:xfrm>
            <a:custGeom>
              <a:avLst/>
              <a:gdLst>
                <a:gd name="T0" fmla="*/ 0 w 684"/>
                <a:gd name="T1" fmla="*/ 0 h 546"/>
                <a:gd name="T2" fmla="*/ 684 w 684"/>
                <a:gd name="T3" fmla="*/ 546 h 546"/>
                <a:gd name="T4" fmla="*/ 0 w 684"/>
                <a:gd name="T5" fmla="*/ 0 h 546"/>
                <a:gd name="T6" fmla="*/ 462 w 684"/>
                <a:gd name="T7" fmla="*/ 370 h 5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4"/>
                <a:gd name="T13" fmla="*/ 0 h 546"/>
                <a:gd name="T14" fmla="*/ 684 w 684"/>
                <a:gd name="T15" fmla="*/ 546 h 5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4" h="546">
                  <a:moveTo>
                    <a:pt x="0" y="0"/>
                  </a:moveTo>
                  <a:lnTo>
                    <a:pt x="684" y="546"/>
                  </a:lnTo>
                  <a:lnTo>
                    <a:pt x="0" y="0"/>
                  </a:lnTo>
                  <a:lnTo>
                    <a:pt x="462" y="37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70" name="Freeform 84">
              <a:extLst>
                <a:ext uri="{FF2B5EF4-FFF2-40B4-BE49-F238E27FC236}">
                  <a16:creationId xmlns:a16="http://schemas.microsoft.com/office/drawing/2014/main" id="{6614B02F-55E2-4619-928D-13F00F914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856" y="5678494"/>
              <a:ext cx="134937" cy="122237"/>
            </a:xfrm>
            <a:custGeom>
              <a:avLst/>
              <a:gdLst>
                <a:gd name="T0" fmla="*/ 54 w 85"/>
                <a:gd name="T1" fmla="*/ 0 h 77"/>
                <a:gd name="T2" fmla="*/ 85 w 85"/>
                <a:gd name="T3" fmla="*/ 77 h 77"/>
                <a:gd name="T4" fmla="*/ 0 w 85"/>
                <a:gd name="T5" fmla="*/ 62 h 77"/>
                <a:gd name="T6" fmla="*/ 54 w 85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77"/>
                <a:gd name="T14" fmla="*/ 85 w 85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77">
                  <a:moveTo>
                    <a:pt x="54" y="0"/>
                  </a:moveTo>
                  <a:lnTo>
                    <a:pt x="85" y="77"/>
                  </a:lnTo>
                  <a:lnTo>
                    <a:pt x="0" y="6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71" name="Rectangle 85">
              <a:extLst>
                <a:ext uri="{FF2B5EF4-FFF2-40B4-BE49-F238E27FC236}">
                  <a16:creationId xmlns:a16="http://schemas.microsoft.com/office/drawing/2014/main" id="{32D47501-6DB8-4E81-ABC2-FB776522D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268" y="6105531"/>
              <a:ext cx="309563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>
                  <a:latin typeface="+mj-lt"/>
                </a:rPr>
                <a:t>-1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72" name="Rectangle 86">
              <a:extLst>
                <a:ext uri="{FF2B5EF4-FFF2-40B4-BE49-F238E27FC236}">
                  <a16:creationId xmlns:a16="http://schemas.microsoft.com/office/drawing/2014/main" id="{69D1F416-D092-4F10-86D6-F70C2DE4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056" y="4371981"/>
              <a:ext cx="309562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>
                  <a:latin typeface="+mj-lt"/>
                </a:rPr>
                <a:t>-1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27B71320-0849-43B0-A22F-4677EAD3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293" y="3733806"/>
              <a:ext cx="122238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0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DF6BF668-8EB6-4A06-B768-6C51F581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268" y="3990981"/>
              <a:ext cx="122238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>
                  <a:latin typeface="+mj-lt"/>
                </a:rPr>
                <a:t>4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19B2ADA3-D7FA-4599-8D92-3AC01CE08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931" y="3787781"/>
              <a:ext cx="330200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76" name="Rectangle 19">
              <a:extLst>
                <a:ext uri="{FF2B5EF4-FFF2-40B4-BE49-F238E27FC236}">
                  <a16:creationId xmlns:a16="http://schemas.microsoft.com/office/drawing/2014/main" id="{D7F54EA8-8F6E-4ACF-87EA-2A1AAAC0C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293" y="5470531"/>
              <a:ext cx="122238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 dirty="0">
                  <a:latin typeface="+mj-lt"/>
                </a:rPr>
                <a:t>0</a:t>
              </a:r>
              <a:endParaRPr lang="en-US" altLang="zh-CN" b="1" dirty="0">
                <a:latin typeface="+mj-lt"/>
              </a:endParaRPr>
            </a:p>
          </p:txBody>
        </p:sp>
        <p:sp>
          <p:nvSpPr>
            <p:cNvPr id="77" name="Rectangle 20">
              <a:extLst>
                <a:ext uri="{FF2B5EF4-FFF2-40B4-BE49-F238E27FC236}">
                  <a16:creationId xmlns:a16="http://schemas.microsoft.com/office/drawing/2014/main" id="{31F62D4C-B078-496C-946E-5FE900979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268" y="5727706"/>
              <a:ext cx="122238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 b="1">
                  <a:latin typeface="+mj-lt"/>
                </a:rPr>
                <a:t>4</a:t>
              </a:r>
              <a:endParaRPr lang="en-US" altLang="zh-CN" b="1">
                <a:latin typeface="+mj-lt"/>
              </a:endParaRPr>
            </a:p>
          </p:txBody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4967298F-5E1E-43F7-B84A-670F0126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931" y="5524506"/>
              <a:ext cx="330200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900" b="1" i="1" dirty="0">
                  <a:latin typeface="+mj-lt"/>
                </a:rPr>
                <a:t>W</a:t>
              </a:r>
              <a:endParaRPr lang="en-US" altLang="zh-CN" b="1" dirty="0">
                <a:latin typeface="+mj-lt"/>
              </a:endParaRPr>
            </a:p>
          </p:txBody>
        </p:sp>
      </p:grpSp>
      <p:sp>
        <p:nvSpPr>
          <p:cNvPr id="81" name="Rectangle 25">
            <a:extLst>
              <a:ext uri="{FF2B5EF4-FFF2-40B4-BE49-F238E27FC236}">
                <a16:creationId xmlns:a16="http://schemas.microsoft.com/office/drawing/2014/main" id="{3E13766B-A3C9-4E51-ADFC-C57AC93C7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0"/>
            <a:ext cx="16351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i="1" dirty="0">
                <a:latin typeface="+mj-lt"/>
              </a:rPr>
              <a:t>X</a:t>
            </a:r>
            <a:r>
              <a:rPr lang="zh-CN" altLang="en-US" sz="2900" b="1" i="1" baseline="30000" dirty="0">
                <a:latin typeface="+mj-lt"/>
              </a:rPr>
              <a:t>*</a:t>
            </a:r>
            <a:r>
              <a:rPr lang="en-US" altLang="zh-CN" sz="2900" b="1" dirty="0">
                <a:latin typeface="+mj-lt"/>
              </a:rPr>
              <a:t>[0]=1-2j</a:t>
            </a:r>
            <a:endParaRPr lang="en-US" altLang="zh-CN" b="1" dirty="0">
              <a:latin typeface="+mj-lt"/>
            </a:endParaRPr>
          </a:p>
        </p:txBody>
      </p:sp>
      <p:sp>
        <p:nvSpPr>
          <p:cNvPr id="82" name="Rectangle 26">
            <a:extLst>
              <a:ext uri="{FF2B5EF4-FFF2-40B4-BE49-F238E27FC236}">
                <a16:creationId xmlns:a16="http://schemas.microsoft.com/office/drawing/2014/main" id="{265D342D-8E6A-4C3F-A0A1-67FA42B8F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86325"/>
            <a:ext cx="16351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i="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zh-CN" altLang="en-US" sz="2900" b="1" i="1" baseline="30000" dirty="0">
                <a:solidFill>
                  <a:srgbClr val="000000"/>
                </a:solidFill>
                <a:latin typeface="Times New Roman"/>
              </a:rPr>
              <a:t>*</a:t>
            </a:r>
            <a:r>
              <a:rPr lang="en-US" altLang="zh-CN" sz="2900" b="1" dirty="0">
                <a:latin typeface="+mj-lt"/>
              </a:rPr>
              <a:t>[3]=4-5j</a:t>
            </a:r>
            <a:endParaRPr lang="en-US" altLang="zh-CN" b="1" dirty="0">
              <a:latin typeface="+mj-lt"/>
            </a:endParaRPr>
          </a:p>
        </p:txBody>
      </p:sp>
      <p:sp>
        <p:nvSpPr>
          <p:cNvPr id="83" name="Rectangle 27">
            <a:extLst>
              <a:ext uri="{FF2B5EF4-FFF2-40B4-BE49-F238E27FC236}">
                <a16:creationId xmlns:a16="http://schemas.microsoft.com/office/drawing/2014/main" id="{4E4988D5-26B1-40EB-8DD8-1974FC268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19550"/>
            <a:ext cx="16351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i="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zh-CN" altLang="en-US" sz="2900" b="1" i="1" baseline="30000" dirty="0">
                <a:solidFill>
                  <a:srgbClr val="000000"/>
                </a:solidFill>
                <a:latin typeface="Times New Roman"/>
              </a:rPr>
              <a:t>*</a:t>
            </a:r>
            <a:r>
              <a:rPr lang="en-US" altLang="zh-CN" sz="2900" b="1" dirty="0">
                <a:latin typeface="+mj-lt"/>
              </a:rPr>
              <a:t>[2]=3-4j</a:t>
            </a:r>
            <a:endParaRPr lang="en-US" altLang="zh-CN" b="1" dirty="0">
              <a:latin typeface="+mj-lt"/>
            </a:endParaRPr>
          </a:p>
        </p:txBody>
      </p:sp>
      <p:sp>
        <p:nvSpPr>
          <p:cNvPr id="84" name="Rectangle 28">
            <a:extLst>
              <a:ext uri="{FF2B5EF4-FFF2-40B4-BE49-F238E27FC236}">
                <a16:creationId xmlns:a16="http://schemas.microsoft.com/office/drawing/2014/main" id="{12878E76-49EB-4032-B58C-0DFCA6B23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52775"/>
            <a:ext cx="16351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i="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zh-CN" altLang="en-US" sz="2900" b="1" i="1" baseline="30000" dirty="0">
                <a:solidFill>
                  <a:srgbClr val="000000"/>
                </a:solidFill>
                <a:latin typeface="Times New Roman"/>
              </a:rPr>
              <a:t>*</a:t>
            </a:r>
            <a:r>
              <a:rPr lang="en-US" altLang="zh-CN" sz="2900" b="1" dirty="0">
                <a:latin typeface="+mj-lt"/>
              </a:rPr>
              <a:t>[1]=2-3j</a:t>
            </a:r>
            <a:endParaRPr lang="en-US" altLang="zh-CN" b="1" dirty="0">
              <a:latin typeface="+mj-lt"/>
            </a:endParaRPr>
          </a:p>
        </p:txBody>
      </p:sp>
      <p:grpSp>
        <p:nvGrpSpPr>
          <p:cNvPr id="3" name="组合 108">
            <a:extLst>
              <a:ext uri="{FF2B5EF4-FFF2-40B4-BE49-F238E27FC236}">
                <a16:creationId xmlns:a16="http://schemas.microsoft.com/office/drawing/2014/main" id="{186AEBFA-8D3B-4C44-A870-4B184BEBF7DC}"/>
              </a:ext>
            </a:extLst>
          </p:cNvPr>
          <p:cNvGrpSpPr>
            <a:grpSpLocks/>
          </p:cNvGrpSpPr>
          <p:nvPr/>
        </p:nvGrpSpPr>
        <p:grpSpPr bwMode="auto">
          <a:xfrm>
            <a:off x="5019675" y="1981200"/>
            <a:ext cx="1790700" cy="604838"/>
            <a:chOff x="6172158" y="2895614"/>
            <a:chExt cx="1790678" cy="604826"/>
          </a:xfrm>
        </p:grpSpPr>
        <p:grpSp>
          <p:nvGrpSpPr>
            <p:cNvPr id="47151" name="组合 94">
              <a:extLst>
                <a:ext uri="{FF2B5EF4-FFF2-40B4-BE49-F238E27FC236}">
                  <a16:creationId xmlns:a16="http://schemas.microsoft.com/office/drawing/2014/main" id="{C079A031-BB75-435A-BBD5-FFCF94204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158" y="3352802"/>
              <a:ext cx="952500" cy="147638"/>
              <a:chOff x="6819816" y="3586154"/>
              <a:chExt cx="952500" cy="147638"/>
            </a:xfrm>
          </p:grpSpPr>
          <p:sp>
            <p:nvSpPr>
              <p:cNvPr id="89" name="Freeform 35">
                <a:extLst>
                  <a:ext uri="{FF2B5EF4-FFF2-40B4-BE49-F238E27FC236}">
                    <a16:creationId xmlns:a16="http://schemas.microsoft.com/office/drawing/2014/main" id="{A0D8A51D-4CF6-4B8C-B0AE-CA6F9F6822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19816" y="3586157"/>
                <a:ext cx="952488" cy="147635"/>
              </a:xfrm>
              <a:custGeom>
                <a:avLst/>
                <a:gdLst>
                  <a:gd name="T0" fmla="*/ 0 w 600"/>
                  <a:gd name="T1" fmla="*/ 46 h 93"/>
                  <a:gd name="T2" fmla="*/ 8 w 600"/>
                  <a:gd name="T3" fmla="*/ 77 h 93"/>
                  <a:gd name="T4" fmla="*/ 39 w 600"/>
                  <a:gd name="T5" fmla="*/ 93 h 93"/>
                  <a:gd name="T6" fmla="*/ 70 w 600"/>
                  <a:gd name="T7" fmla="*/ 77 h 93"/>
                  <a:gd name="T8" fmla="*/ 85 w 600"/>
                  <a:gd name="T9" fmla="*/ 46 h 93"/>
                  <a:gd name="T10" fmla="*/ 70 w 600"/>
                  <a:gd name="T11" fmla="*/ 16 h 93"/>
                  <a:gd name="T12" fmla="*/ 39 w 600"/>
                  <a:gd name="T13" fmla="*/ 0 h 93"/>
                  <a:gd name="T14" fmla="*/ 8 w 600"/>
                  <a:gd name="T15" fmla="*/ 16 h 93"/>
                  <a:gd name="T16" fmla="*/ 0 w 600"/>
                  <a:gd name="T17" fmla="*/ 46 h 93"/>
                  <a:gd name="T18" fmla="*/ 600 w 600"/>
                  <a:gd name="T19" fmla="*/ 46 h 93"/>
                  <a:gd name="T20" fmla="*/ 592 w 600"/>
                  <a:gd name="T21" fmla="*/ 16 h 93"/>
                  <a:gd name="T22" fmla="*/ 561 w 600"/>
                  <a:gd name="T23" fmla="*/ 0 h 93"/>
                  <a:gd name="T24" fmla="*/ 531 w 600"/>
                  <a:gd name="T25" fmla="*/ 16 h 93"/>
                  <a:gd name="T26" fmla="*/ 515 w 600"/>
                  <a:gd name="T27" fmla="*/ 46 h 93"/>
                  <a:gd name="T28" fmla="*/ 531 w 600"/>
                  <a:gd name="T29" fmla="*/ 77 h 93"/>
                  <a:gd name="T30" fmla="*/ 561 w 600"/>
                  <a:gd name="T31" fmla="*/ 93 h 93"/>
                  <a:gd name="T32" fmla="*/ 592 w 600"/>
                  <a:gd name="T33" fmla="*/ 77 h 93"/>
                  <a:gd name="T34" fmla="*/ 600 w 600"/>
                  <a:gd name="T35" fmla="*/ 46 h 93"/>
                  <a:gd name="T36" fmla="*/ 254 w 600"/>
                  <a:gd name="T37" fmla="*/ 93 h 93"/>
                  <a:gd name="T38" fmla="*/ 254 w 600"/>
                  <a:gd name="T39" fmla="*/ 0 h 93"/>
                  <a:gd name="T40" fmla="*/ 346 w 600"/>
                  <a:gd name="T41" fmla="*/ 46 h 93"/>
                  <a:gd name="T42" fmla="*/ 254 w 600"/>
                  <a:gd name="T43" fmla="*/ 93 h 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00"/>
                  <a:gd name="T67" fmla="*/ 0 h 93"/>
                  <a:gd name="T68" fmla="*/ 600 w 600"/>
                  <a:gd name="T69" fmla="*/ 93 h 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00" h="93">
                    <a:moveTo>
                      <a:pt x="0" y="46"/>
                    </a:moveTo>
                    <a:lnTo>
                      <a:pt x="8" y="77"/>
                    </a:lnTo>
                    <a:lnTo>
                      <a:pt x="39" y="93"/>
                    </a:lnTo>
                    <a:lnTo>
                      <a:pt x="70" y="77"/>
                    </a:lnTo>
                    <a:lnTo>
                      <a:pt x="85" y="46"/>
                    </a:lnTo>
                    <a:lnTo>
                      <a:pt x="70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600" y="46"/>
                    </a:moveTo>
                    <a:lnTo>
                      <a:pt x="592" y="16"/>
                    </a:lnTo>
                    <a:lnTo>
                      <a:pt x="561" y="0"/>
                    </a:lnTo>
                    <a:lnTo>
                      <a:pt x="531" y="16"/>
                    </a:lnTo>
                    <a:lnTo>
                      <a:pt x="515" y="46"/>
                    </a:lnTo>
                    <a:lnTo>
                      <a:pt x="531" y="77"/>
                    </a:lnTo>
                    <a:lnTo>
                      <a:pt x="561" y="93"/>
                    </a:lnTo>
                    <a:lnTo>
                      <a:pt x="592" y="77"/>
                    </a:lnTo>
                    <a:lnTo>
                      <a:pt x="600" y="46"/>
                    </a:lnTo>
                    <a:close/>
                    <a:moveTo>
                      <a:pt x="254" y="93"/>
                    </a:moveTo>
                    <a:lnTo>
                      <a:pt x="254" y="0"/>
                    </a:lnTo>
                    <a:lnTo>
                      <a:pt x="346" y="46"/>
                    </a:lnTo>
                    <a:lnTo>
                      <a:pt x="254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175A7564-C4E2-4AFF-AAB9-FBA635A9E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4752" y="3659181"/>
                <a:ext cx="682616" cy="1588"/>
              </a:xfrm>
              <a:custGeom>
                <a:avLst/>
                <a:gdLst>
                  <a:gd name="T0" fmla="*/ 0 w 430"/>
                  <a:gd name="T1" fmla="*/ 0 h 1"/>
                  <a:gd name="T2" fmla="*/ 169 w 430"/>
                  <a:gd name="T3" fmla="*/ 0 h 1"/>
                  <a:gd name="T4" fmla="*/ 261 w 430"/>
                  <a:gd name="T5" fmla="*/ 0 h 1"/>
                  <a:gd name="T6" fmla="*/ 430 w 43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0"/>
                  <a:gd name="T13" fmla="*/ 0 h 1"/>
                  <a:gd name="T14" fmla="*/ 430 w 430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0" h="1">
                    <a:moveTo>
                      <a:pt x="0" y="0"/>
                    </a:moveTo>
                    <a:lnTo>
                      <a:pt x="169" y="0"/>
                    </a:lnTo>
                    <a:moveTo>
                      <a:pt x="261" y="0"/>
                    </a:moveTo>
                    <a:lnTo>
                      <a:pt x="43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grpSp>
          <p:nvGrpSpPr>
            <p:cNvPr id="47152" name="组合 95">
              <a:extLst>
                <a:ext uri="{FF2B5EF4-FFF2-40B4-BE49-F238E27FC236}">
                  <a16:creationId xmlns:a16="http://schemas.microsoft.com/office/drawing/2014/main" id="{11C58C74-329B-43B0-A62E-732CC5E0B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336" y="3352802"/>
              <a:ext cx="952500" cy="147638"/>
              <a:chOff x="6819816" y="3586154"/>
              <a:chExt cx="952500" cy="147638"/>
            </a:xfrm>
          </p:grpSpPr>
          <p:sp>
            <p:nvSpPr>
              <p:cNvPr id="97" name="Freeform 35">
                <a:extLst>
                  <a:ext uri="{FF2B5EF4-FFF2-40B4-BE49-F238E27FC236}">
                    <a16:creationId xmlns:a16="http://schemas.microsoft.com/office/drawing/2014/main" id="{8A784CFD-A0D0-4B22-8EAA-3B8D883875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19828" y="3586157"/>
                <a:ext cx="952488" cy="147635"/>
              </a:xfrm>
              <a:custGeom>
                <a:avLst/>
                <a:gdLst>
                  <a:gd name="T0" fmla="*/ 0 w 600"/>
                  <a:gd name="T1" fmla="*/ 46 h 93"/>
                  <a:gd name="T2" fmla="*/ 8 w 600"/>
                  <a:gd name="T3" fmla="*/ 77 h 93"/>
                  <a:gd name="T4" fmla="*/ 39 w 600"/>
                  <a:gd name="T5" fmla="*/ 93 h 93"/>
                  <a:gd name="T6" fmla="*/ 70 w 600"/>
                  <a:gd name="T7" fmla="*/ 77 h 93"/>
                  <a:gd name="T8" fmla="*/ 85 w 600"/>
                  <a:gd name="T9" fmla="*/ 46 h 93"/>
                  <a:gd name="T10" fmla="*/ 70 w 600"/>
                  <a:gd name="T11" fmla="*/ 16 h 93"/>
                  <a:gd name="T12" fmla="*/ 39 w 600"/>
                  <a:gd name="T13" fmla="*/ 0 h 93"/>
                  <a:gd name="T14" fmla="*/ 8 w 600"/>
                  <a:gd name="T15" fmla="*/ 16 h 93"/>
                  <a:gd name="T16" fmla="*/ 0 w 600"/>
                  <a:gd name="T17" fmla="*/ 46 h 93"/>
                  <a:gd name="T18" fmla="*/ 600 w 600"/>
                  <a:gd name="T19" fmla="*/ 46 h 93"/>
                  <a:gd name="T20" fmla="*/ 592 w 600"/>
                  <a:gd name="T21" fmla="*/ 16 h 93"/>
                  <a:gd name="T22" fmla="*/ 561 w 600"/>
                  <a:gd name="T23" fmla="*/ 0 h 93"/>
                  <a:gd name="T24" fmla="*/ 531 w 600"/>
                  <a:gd name="T25" fmla="*/ 16 h 93"/>
                  <a:gd name="T26" fmla="*/ 515 w 600"/>
                  <a:gd name="T27" fmla="*/ 46 h 93"/>
                  <a:gd name="T28" fmla="*/ 531 w 600"/>
                  <a:gd name="T29" fmla="*/ 77 h 93"/>
                  <a:gd name="T30" fmla="*/ 561 w 600"/>
                  <a:gd name="T31" fmla="*/ 93 h 93"/>
                  <a:gd name="T32" fmla="*/ 592 w 600"/>
                  <a:gd name="T33" fmla="*/ 77 h 93"/>
                  <a:gd name="T34" fmla="*/ 600 w 600"/>
                  <a:gd name="T35" fmla="*/ 46 h 93"/>
                  <a:gd name="T36" fmla="*/ 254 w 600"/>
                  <a:gd name="T37" fmla="*/ 93 h 93"/>
                  <a:gd name="T38" fmla="*/ 254 w 600"/>
                  <a:gd name="T39" fmla="*/ 0 h 93"/>
                  <a:gd name="T40" fmla="*/ 346 w 600"/>
                  <a:gd name="T41" fmla="*/ 46 h 93"/>
                  <a:gd name="T42" fmla="*/ 254 w 600"/>
                  <a:gd name="T43" fmla="*/ 93 h 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00"/>
                  <a:gd name="T67" fmla="*/ 0 h 93"/>
                  <a:gd name="T68" fmla="*/ 600 w 600"/>
                  <a:gd name="T69" fmla="*/ 93 h 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00" h="93">
                    <a:moveTo>
                      <a:pt x="0" y="46"/>
                    </a:moveTo>
                    <a:lnTo>
                      <a:pt x="8" y="77"/>
                    </a:lnTo>
                    <a:lnTo>
                      <a:pt x="39" y="93"/>
                    </a:lnTo>
                    <a:lnTo>
                      <a:pt x="70" y="77"/>
                    </a:lnTo>
                    <a:lnTo>
                      <a:pt x="85" y="46"/>
                    </a:lnTo>
                    <a:lnTo>
                      <a:pt x="70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600" y="46"/>
                    </a:moveTo>
                    <a:lnTo>
                      <a:pt x="592" y="16"/>
                    </a:lnTo>
                    <a:lnTo>
                      <a:pt x="561" y="0"/>
                    </a:lnTo>
                    <a:lnTo>
                      <a:pt x="531" y="16"/>
                    </a:lnTo>
                    <a:lnTo>
                      <a:pt x="515" y="46"/>
                    </a:lnTo>
                    <a:lnTo>
                      <a:pt x="531" y="77"/>
                    </a:lnTo>
                    <a:lnTo>
                      <a:pt x="561" y="93"/>
                    </a:lnTo>
                    <a:lnTo>
                      <a:pt x="592" y="77"/>
                    </a:lnTo>
                    <a:lnTo>
                      <a:pt x="600" y="46"/>
                    </a:lnTo>
                    <a:close/>
                    <a:moveTo>
                      <a:pt x="254" y="93"/>
                    </a:moveTo>
                    <a:lnTo>
                      <a:pt x="254" y="0"/>
                    </a:lnTo>
                    <a:lnTo>
                      <a:pt x="346" y="46"/>
                    </a:lnTo>
                    <a:lnTo>
                      <a:pt x="254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98" name="Freeform 36">
                <a:extLst>
                  <a:ext uri="{FF2B5EF4-FFF2-40B4-BE49-F238E27FC236}">
                    <a16:creationId xmlns:a16="http://schemas.microsoft.com/office/drawing/2014/main" id="{0A3E296E-6598-4141-858C-CD02F4E197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4764" y="3659181"/>
                <a:ext cx="682616" cy="1588"/>
              </a:xfrm>
              <a:custGeom>
                <a:avLst/>
                <a:gdLst>
                  <a:gd name="T0" fmla="*/ 0 w 430"/>
                  <a:gd name="T1" fmla="*/ 0 h 1"/>
                  <a:gd name="T2" fmla="*/ 169 w 430"/>
                  <a:gd name="T3" fmla="*/ 0 h 1"/>
                  <a:gd name="T4" fmla="*/ 261 w 430"/>
                  <a:gd name="T5" fmla="*/ 0 h 1"/>
                  <a:gd name="T6" fmla="*/ 430 w 43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0"/>
                  <a:gd name="T13" fmla="*/ 0 h 1"/>
                  <a:gd name="T14" fmla="*/ 430 w 430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0" h="1">
                    <a:moveTo>
                      <a:pt x="0" y="0"/>
                    </a:moveTo>
                    <a:lnTo>
                      <a:pt x="169" y="0"/>
                    </a:lnTo>
                    <a:moveTo>
                      <a:pt x="261" y="0"/>
                    </a:moveTo>
                    <a:lnTo>
                      <a:pt x="43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2AC0-8207-4C30-9679-B8D0E2DAC9DA}"/>
                </a:ext>
              </a:extLst>
            </p:cNvPr>
            <p:cNvSpPr txBox="1"/>
            <p:nvPr/>
          </p:nvSpPr>
          <p:spPr>
            <a:xfrm>
              <a:off x="6400755" y="2895614"/>
              <a:ext cx="761991" cy="523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atin typeface="+mj-lt"/>
                </a:rPr>
                <a:t>{ }</a:t>
              </a:r>
              <a:r>
                <a:rPr lang="zh-CN" altLang="en-US" sz="2800" b="1" baseline="30000" dirty="0">
                  <a:latin typeface="+mj-lt"/>
                </a:rPr>
                <a:t>*</a:t>
              </a:r>
              <a:endParaRPr lang="zh-CN" altLang="en-US" b="1" baseline="30000" dirty="0">
                <a:latin typeface="+mj-l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1A66037-4C56-4FA4-8C94-9498C1BC07B7}"/>
                </a:ext>
              </a:extLst>
            </p:cNvPr>
            <p:cNvSpPr txBox="1"/>
            <p:nvPr/>
          </p:nvSpPr>
          <p:spPr>
            <a:xfrm>
              <a:off x="7086547" y="2895614"/>
              <a:ext cx="761991" cy="523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atin typeface="+mj-lt"/>
                </a:rPr>
                <a:t>1/4</a:t>
              </a:r>
              <a:endParaRPr lang="zh-CN" altLang="en-US" b="1" baseline="30000" dirty="0">
                <a:latin typeface="+mj-lt"/>
              </a:endParaRPr>
            </a:p>
          </p:txBody>
        </p:sp>
      </p:grpSp>
      <p:grpSp>
        <p:nvGrpSpPr>
          <p:cNvPr id="12" name="组合 109">
            <a:extLst>
              <a:ext uri="{FF2B5EF4-FFF2-40B4-BE49-F238E27FC236}">
                <a16:creationId xmlns:a16="http://schemas.microsoft.com/office/drawing/2014/main" id="{88024094-C72F-4857-88E8-38D591D12D2F}"/>
              </a:ext>
            </a:extLst>
          </p:cNvPr>
          <p:cNvGrpSpPr>
            <a:grpSpLocks/>
          </p:cNvGrpSpPr>
          <p:nvPr/>
        </p:nvGrpSpPr>
        <p:grpSpPr bwMode="auto">
          <a:xfrm>
            <a:off x="5057775" y="2819400"/>
            <a:ext cx="1790700" cy="604838"/>
            <a:chOff x="6172158" y="2895614"/>
            <a:chExt cx="1790678" cy="604826"/>
          </a:xfrm>
        </p:grpSpPr>
        <p:grpSp>
          <p:nvGrpSpPr>
            <p:cNvPr id="47143" name="组合 110">
              <a:extLst>
                <a:ext uri="{FF2B5EF4-FFF2-40B4-BE49-F238E27FC236}">
                  <a16:creationId xmlns:a16="http://schemas.microsoft.com/office/drawing/2014/main" id="{B4DEF677-4D08-405B-808A-D2C95FB17D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158" y="3352802"/>
              <a:ext cx="952500" cy="147638"/>
              <a:chOff x="6819816" y="3586154"/>
              <a:chExt cx="952500" cy="147638"/>
            </a:xfrm>
          </p:grpSpPr>
          <p:sp>
            <p:nvSpPr>
              <p:cNvPr id="117" name="Freeform 35">
                <a:extLst>
                  <a:ext uri="{FF2B5EF4-FFF2-40B4-BE49-F238E27FC236}">
                    <a16:creationId xmlns:a16="http://schemas.microsoft.com/office/drawing/2014/main" id="{14F2A870-220C-41A1-BCB6-CEDBF82D00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19816" y="3586157"/>
                <a:ext cx="952488" cy="147635"/>
              </a:xfrm>
              <a:custGeom>
                <a:avLst/>
                <a:gdLst>
                  <a:gd name="T0" fmla="*/ 0 w 600"/>
                  <a:gd name="T1" fmla="*/ 46 h 93"/>
                  <a:gd name="T2" fmla="*/ 8 w 600"/>
                  <a:gd name="T3" fmla="*/ 77 h 93"/>
                  <a:gd name="T4" fmla="*/ 39 w 600"/>
                  <a:gd name="T5" fmla="*/ 93 h 93"/>
                  <a:gd name="T6" fmla="*/ 70 w 600"/>
                  <a:gd name="T7" fmla="*/ 77 h 93"/>
                  <a:gd name="T8" fmla="*/ 85 w 600"/>
                  <a:gd name="T9" fmla="*/ 46 h 93"/>
                  <a:gd name="T10" fmla="*/ 70 w 600"/>
                  <a:gd name="T11" fmla="*/ 16 h 93"/>
                  <a:gd name="T12" fmla="*/ 39 w 600"/>
                  <a:gd name="T13" fmla="*/ 0 h 93"/>
                  <a:gd name="T14" fmla="*/ 8 w 600"/>
                  <a:gd name="T15" fmla="*/ 16 h 93"/>
                  <a:gd name="T16" fmla="*/ 0 w 600"/>
                  <a:gd name="T17" fmla="*/ 46 h 93"/>
                  <a:gd name="T18" fmla="*/ 600 w 600"/>
                  <a:gd name="T19" fmla="*/ 46 h 93"/>
                  <a:gd name="T20" fmla="*/ 592 w 600"/>
                  <a:gd name="T21" fmla="*/ 16 h 93"/>
                  <a:gd name="T22" fmla="*/ 561 w 600"/>
                  <a:gd name="T23" fmla="*/ 0 h 93"/>
                  <a:gd name="T24" fmla="*/ 531 w 600"/>
                  <a:gd name="T25" fmla="*/ 16 h 93"/>
                  <a:gd name="T26" fmla="*/ 515 w 600"/>
                  <a:gd name="T27" fmla="*/ 46 h 93"/>
                  <a:gd name="T28" fmla="*/ 531 w 600"/>
                  <a:gd name="T29" fmla="*/ 77 h 93"/>
                  <a:gd name="T30" fmla="*/ 561 w 600"/>
                  <a:gd name="T31" fmla="*/ 93 h 93"/>
                  <a:gd name="T32" fmla="*/ 592 w 600"/>
                  <a:gd name="T33" fmla="*/ 77 h 93"/>
                  <a:gd name="T34" fmla="*/ 600 w 600"/>
                  <a:gd name="T35" fmla="*/ 46 h 93"/>
                  <a:gd name="T36" fmla="*/ 254 w 600"/>
                  <a:gd name="T37" fmla="*/ 93 h 93"/>
                  <a:gd name="T38" fmla="*/ 254 w 600"/>
                  <a:gd name="T39" fmla="*/ 0 h 93"/>
                  <a:gd name="T40" fmla="*/ 346 w 600"/>
                  <a:gd name="T41" fmla="*/ 46 h 93"/>
                  <a:gd name="T42" fmla="*/ 254 w 600"/>
                  <a:gd name="T43" fmla="*/ 93 h 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00"/>
                  <a:gd name="T67" fmla="*/ 0 h 93"/>
                  <a:gd name="T68" fmla="*/ 600 w 600"/>
                  <a:gd name="T69" fmla="*/ 93 h 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00" h="93">
                    <a:moveTo>
                      <a:pt x="0" y="46"/>
                    </a:moveTo>
                    <a:lnTo>
                      <a:pt x="8" y="77"/>
                    </a:lnTo>
                    <a:lnTo>
                      <a:pt x="39" y="93"/>
                    </a:lnTo>
                    <a:lnTo>
                      <a:pt x="70" y="77"/>
                    </a:lnTo>
                    <a:lnTo>
                      <a:pt x="85" y="46"/>
                    </a:lnTo>
                    <a:lnTo>
                      <a:pt x="70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600" y="46"/>
                    </a:moveTo>
                    <a:lnTo>
                      <a:pt x="592" y="16"/>
                    </a:lnTo>
                    <a:lnTo>
                      <a:pt x="561" y="0"/>
                    </a:lnTo>
                    <a:lnTo>
                      <a:pt x="531" y="16"/>
                    </a:lnTo>
                    <a:lnTo>
                      <a:pt x="515" y="46"/>
                    </a:lnTo>
                    <a:lnTo>
                      <a:pt x="531" y="77"/>
                    </a:lnTo>
                    <a:lnTo>
                      <a:pt x="561" y="93"/>
                    </a:lnTo>
                    <a:lnTo>
                      <a:pt x="592" y="77"/>
                    </a:lnTo>
                    <a:lnTo>
                      <a:pt x="600" y="46"/>
                    </a:lnTo>
                    <a:close/>
                    <a:moveTo>
                      <a:pt x="254" y="93"/>
                    </a:moveTo>
                    <a:lnTo>
                      <a:pt x="254" y="0"/>
                    </a:lnTo>
                    <a:lnTo>
                      <a:pt x="346" y="46"/>
                    </a:lnTo>
                    <a:lnTo>
                      <a:pt x="254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118" name="Freeform 36">
                <a:extLst>
                  <a:ext uri="{FF2B5EF4-FFF2-40B4-BE49-F238E27FC236}">
                    <a16:creationId xmlns:a16="http://schemas.microsoft.com/office/drawing/2014/main" id="{CB1043B4-E304-4843-81EF-CBA1522B57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4752" y="3659181"/>
                <a:ext cx="682616" cy="1588"/>
              </a:xfrm>
              <a:custGeom>
                <a:avLst/>
                <a:gdLst>
                  <a:gd name="T0" fmla="*/ 0 w 430"/>
                  <a:gd name="T1" fmla="*/ 0 h 1"/>
                  <a:gd name="T2" fmla="*/ 169 w 430"/>
                  <a:gd name="T3" fmla="*/ 0 h 1"/>
                  <a:gd name="T4" fmla="*/ 261 w 430"/>
                  <a:gd name="T5" fmla="*/ 0 h 1"/>
                  <a:gd name="T6" fmla="*/ 430 w 43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0"/>
                  <a:gd name="T13" fmla="*/ 0 h 1"/>
                  <a:gd name="T14" fmla="*/ 430 w 430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0" h="1">
                    <a:moveTo>
                      <a:pt x="0" y="0"/>
                    </a:moveTo>
                    <a:lnTo>
                      <a:pt x="169" y="0"/>
                    </a:lnTo>
                    <a:moveTo>
                      <a:pt x="261" y="0"/>
                    </a:moveTo>
                    <a:lnTo>
                      <a:pt x="43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grpSp>
          <p:nvGrpSpPr>
            <p:cNvPr id="47144" name="组合 111">
              <a:extLst>
                <a:ext uri="{FF2B5EF4-FFF2-40B4-BE49-F238E27FC236}">
                  <a16:creationId xmlns:a16="http://schemas.microsoft.com/office/drawing/2014/main" id="{38801183-9F82-4548-8353-861E97F4BD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336" y="3352802"/>
              <a:ext cx="952500" cy="147638"/>
              <a:chOff x="6819816" y="3586154"/>
              <a:chExt cx="952500" cy="147638"/>
            </a:xfrm>
          </p:grpSpPr>
          <p:sp>
            <p:nvSpPr>
              <p:cNvPr id="115" name="Freeform 35">
                <a:extLst>
                  <a:ext uri="{FF2B5EF4-FFF2-40B4-BE49-F238E27FC236}">
                    <a16:creationId xmlns:a16="http://schemas.microsoft.com/office/drawing/2014/main" id="{3911FD47-8330-4FB4-9072-70185CE47C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19828" y="3586157"/>
                <a:ext cx="952488" cy="147635"/>
              </a:xfrm>
              <a:custGeom>
                <a:avLst/>
                <a:gdLst>
                  <a:gd name="T0" fmla="*/ 0 w 600"/>
                  <a:gd name="T1" fmla="*/ 46 h 93"/>
                  <a:gd name="T2" fmla="*/ 8 w 600"/>
                  <a:gd name="T3" fmla="*/ 77 h 93"/>
                  <a:gd name="T4" fmla="*/ 39 w 600"/>
                  <a:gd name="T5" fmla="*/ 93 h 93"/>
                  <a:gd name="T6" fmla="*/ 70 w 600"/>
                  <a:gd name="T7" fmla="*/ 77 h 93"/>
                  <a:gd name="T8" fmla="*/ 85 w 600"/>
                  <a:gd name="T9" fmla="*/ 46 h 93"/>
                  <a:gd name="T10" fmla="*/ 70 w 600"/>
                  <a:gd name="T11" fmla="*/ 16 h 93"/>
                  <a:gd name="T12" fmla="*/ 39 w 600"/>
                  <a:gd name="T13" fmla="*/ 0 h 93"/>
                  <a:gd name="T14" fmla="*/ 8 w 600"/>
                  <a:gd name="T15" fmla="*/ 16 h 93"/>
                  <a:gd name="T16" fmla="*/ 0 w 600"/>
                  <a:gd name="T17" fmla="*/ 46 h 93"/>
                  <a:gd name="T18" fmla="*/ 600 w 600"/>
                  <a:gd name="T19" fmla="*/ 46 h 93"/>
                  <a:gd name="T20" fmla="*/ 592 w 600"/>
                  <a:gd name="T21" fmla="*/ 16 h 93"/>
                  <a:gd name="T22" fmla="*/ 561 w 600"/>
                  <a:gd name="T23" fmla="*/ 0 h 93"/>
                  <a:gd name="T24" fmla="*/ 531 w 600"/>
                  <a:gd name="T25" fmla="*/ 16 h 93"/>
                  <a:gd name="T26" fmla="*/ 515 w 600"/>
                  <a:gd name="T27" fmla="*/ 46 h 93"/>
                  <a:gd name="T28" fmla="*/ 531 w 600"/>
                  <a:gd name="T29" fmla="*/ 77 h 93"/>
                  <a:gd name="T30" fmla="*/ 561 w 600"/>
                  <a:gd name="T31" fmla="*/ 93 h 93"/>
                  <a:gd name="T32" fmla="*/ 592 w 600"/>
                  <a:gd name="T33" fmla="*/ 77 h 93"/>
                  <a:gd name="T34" fmla="*/ 600 w 600"/>
                  <a:gd name="T35" fmla="*/ 46 h 93"/>
                  <a:gd name="T36" fmla="*/ 254 w 600"/>
                  <a:gd name="T37" fmla="*/ 93 h 93"/>
                  <a:gd name="T38" fmla="*/ 254 w 600"/>
                  <a:gd name="T39" fmla="*/ 0 h 93"/>
                  <a:gd name="T40" fmla="*/ 346 w 600"/>
                  <a:gd name="T41" fmla="*/ 46 h 93"/>
                  <a:gd name="T42" fmla="*/ 254 w 600"/>
                  <a:gd name="T43" fmla="*/ 93 h 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00"/>
                  <a:gd name="T67" fmla="*/ 0 h 93"/>
                  <a:gd name="T68" fmla="*/ 600 w 600"/>
                  <a:gd name="T69" fmla="*/ 93 h 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00" h="93">
                    <a:moveTo>
                      <a:pt x="0" y="46"/>
                    </a:moveTo>
                    <a:lnTo>
                      <a:pt x="8" y="77"/>
                    </a:lnTo>
                    <a:lnTo>
                      <a:pt x="39" y="93"/>
                    </a:lnTo>
                    <a:lnTo>
                      <a:pt x="70" y="77"/>
                    </a:lnTo>
                    <a:lnTo>
                      <a:pt x="85" y="46"/>
                    </a:lnTo>
                    <a:lnTo>
                      <a:pt x="70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600" y="46"/>
                    </a:moveTo>
                    <a:lnTo>
                      <a:pt x="592" y="16"/>
                    </a:lnTo>
                    <a:lnTo>
                      <a:pt x="561" y="0"/>
                    </a:lnTo>
                    <a:lnTo>
                      <a:pt x="531" y="16"/>
                    </a:lnTo>
                    <a:lnTo>
                      <a:pt x="515" y="46"/>
                    </a:lnTo>
                    <a:lnTo>
                      <a:pt x="531" y="77"/>
                    </a:lnTo>
                    <a:lnTo>
                      <a:pt x="561" y="93"/>
                    </a:lnTo>
                    <a:lnTo>
                      <a:pt x="592" y="77"/>
                    </a:lnTo>
                    <a:lnTo>
                      <a:pt x="600" y="46"/>
                    </a:lnTo>
                    <a:close/>
                    <a:moveTo>
                      <a:pt x="254" y="93"/>
                    </a:moveTo>
                    <a:lnTo>
                      <a:pt x="254" y="0"/>
                    </a:lnTo>
                    <a:lnTo>
                      <a:pt x="346" y="46"/>
                    </a:lnTo>
                    <a:lnTo>
                      <a:pt x="254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116" name="Freeform 36">
                <a:extLst>
                  <a:ext uri="{FF2B5EF4-FFF2-40B4-BE49-F238E27FC236}">
                    <a16:creationId xmlns:a16="http://schemas.microsoft.com/office/drawing/2014/main" id="{E130148C-22A3-4073-8C00-554D5ED349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4764" y="3659181"/>
                <a:ext cx="682616" cy="1588"/>
              </a:xfrm>
              <a:custGeom>
                <a:avLst/>
                <a:gdLst>
                  <a:gd name="T0" fmla="*/ 0 w 430"/>
                  <a:gd name="T1" fmla="*/ 0 h 1"/>
                  <a:gd name="T2" fmla="*/ 169 w 430"/>
                  <a:gd name="T3" fmla="*/ 0 h 1"/>
                  <a:gd name="T4" fmla="*/ 261 w 430"/>
                  <a:gd name="T5" fmla="*/ 0 h 1"/>
                  <a:gd name="T6" fmla="*/ 430 w 43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0"/>
                  <a:gd name="T13" fmla="*/ 0 h 1"/>
                  <a:gd name="T14" fmla="*/ 430 w 430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0" h="1">
                    <a:moveTo>
                      <a:pt x="0" y="0"/>
                    </a:moveTo>
                    <a:lnTo>
                      <a:pt x="169" y="0"/>
                    </a:lnTo>
                    <a:moveTo>
                      <a:pt x="261" y="0"/>
                    </a:moveTo>
                    <a:lnTo>
                      <a:pt x="43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B094E4F-CEF5-44E0-8120-381B047471D7}"/>
                </a:ext>
              </a:extLst>
            </p:cNvPr>
            <p:cNvSpPr txBox="1"/>
            <p:nvPr/>
          </p:nvSpPr>
          <p:spPr>
            <a:xfrm>
              <a:off x="6400755" y="2895614"/>
              <a:ext cx="761991" cy="523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atin typeface="+mj-lt"/>
                </a:rPr>
                <a:t>{ }</a:t>
              </a:r>
              <a:r>
                <a:rPr lang="zh-CN" altLang="en-US" sz="2800" b="1" baseline="30000" dirty="0">
                  <a:latin typeface="+mj-lt"/>
                </a:rPr>
                <a:t>*</a:t>
              </a:r>
              <a:endParaRPr lang="zh-CN" altLang="en-US" b="1" baseline="30000" dirty="0">
                <a:latin typeface="+mj-lt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C47583B-8A26-4E50-BDF3-D86990C6E703}"/>
                </a:ext>
              </a:extLst>
            </p:cNvPr>
            <p:cNvSpPr txBox="1"/>
            <p:nvPr/>
          </p:nvSpPr>
          <p:spPr>
            <a:xfrm>
              <a:off x="7086547" y="2895614"/>
              <a:ext cx="761991" cy="523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atin typeface="+mj-lt"/>
                </a:rPr>
                <a:t>1/4</a:t>
              </a:r>
              <a:endParaRPr lang="zh-CN" altLang="en-US" b="1" baseline="30000" dirty="0">
                <a:latin typeface="+mj-lt"/>
              </a:endParaRPr>
            </a:p>
          </p:txBody>
        </p:sp>
      </p:grpSp>
      <p:grpSp>
        <p:nvGrpSpPr>
          <p:cNvPr id="79" name="组合 118">
            <a:extLst>
              <a:ext uri="{FF2B5EF4-FFF2-40B4-BE49-F238E27FC236}">
                <a16:creationId xmlns:a16="http://schemas.microsoft.com/office/drawing/2014/main" id="{4147C9A2-7F80-48FF-9204-9C9D3B7D1F93}"/>
              </a:ext>
            </a:extLst>
          </p:cNvPr>
          <p:cNvGrpSpPr>
            <a:grpSpLocks/>
          </p:cNvGrpSpPr>
          <p:nvPr/>
        </p:nvGrpSpPr>
        <p:grpSpPr bwMode="auto">
          <a:xfrm>
            <a:off x="5095875" y="3738563"/>
            <a:ext cx="1790700" cy="604837"/>
            <a:chOff x="6172158" y="2895614"/>
            <a:chExt cx="1790678" cy="604826"/>
          </a:xfrm>
        </p:grpSpPr>
        <p:grpSp>
          <p:nvGrpSpPr>
            <p:cNvPr id="47135" name="组合 119">
              <a:extLst>
                <a:ext uri="{FF2B5EF4-FFF2-40B4-BE49-F238E27FC236}">
                  <a16:creationId xmlns:a16="http://schemas.microsoft.com/office/drawing/2014/main" id="{43AA1EEA-A6C8-4B46-8A3C-5BEBC728D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158" y="3352802"/>
              <a:ext cx="952500" cy="147638"/>
              <a:chOff x="6819816" y="3586154"/>
              <a:chExt cx="952500" cy="147638"/>
            </a:xfrm>
          </p:grpSpPr>
          <p:sp>
            <p:nvSpPr>
              <p:cNvPr id="126" name="Freeform 35">
                <a:extLst>
                  <a:ext uri="{FF2B5EF4-FFF2-40B4-BE49-F238E27FC236}">
                    <a16:creationId xmlns:a16="http://schemas.microsoft.com/office/drawing/2014/main" id="{0AB71D2F-B036-4CED-8B74-02CC014913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19816" y="3586158"/>
                <a:ext cx="952488" cy="147634"/>
              </a:xfrm>
              <a:custGeom>
                <a:avLst/>
                <a:gdLst>
                  <a:gd name="T0" fmla="*/ 0 w 600"/>
                  <a:gd name="T1" fmla="*/ 46 h 93"/>
                  <a:gd name="T2" fmla="*/ 8 w 600"/>
                  <a:gd name="T3" fmla="*/ 77 h 93"/>
                  <a:gd name="T4" fmla="*/ 39 w 600"/>
                  <a:gd name="T5" fmla="*/ 93 h 93"/>
                  <a:gd name="T6" fmla="*/ 70 w 600"/>
                  <a:gd name="T7" fmla="*/ 77 h 93"/>
                  <a:gd name="T8" fmla="*/ 85 w 600"/>
                  <a:gd name="T9" fmla="*/ 46 h 93"/>
                  <a:gd name="T10" fmla="*/ 70 w 600"/>
                  <a:gd name="T11" fmla="*/ 16 h 93"/>
                  <a:gd name="T12" fmla="*/ 39 w 600"/>
                  <a:gd name="T13" fmla="*/ 0 h 93"/>
                  <a:gd name="T14" fmla="*/ 8 w 600"/>
                  <a:gd name="T15" fmla="*/ 16 h 93"/>
                  <a:gd name="T16" fmla="*/ 0 w 600"/>
                  <a:gd name="T17" fmla="*/ 46 h 93"/>
                  <a:gd name="T18" fmla="*/ 600 w 600"/>
                  <a:gd name="T19" fmla="*/ 46 h 93"/>
                  <a:gd name="T20" fmla="*/ 592 w 600"/>
                  <a:gd name="T21" fmla="*/ 16 h 93"/>
                  <a:gd name="T22" fmla="*/ 561 w 600"/>
                  <a:gd name="T23" fmla="*/ 0 h 93"/>
                  <a:gd name="T24" fmla="*/ 531 w 600"/>
                  <a:gd name="T25" fmla="*/ 16 h 93"/>
                  <a:gd name="T26" fmla="*/ 515 w 600"/>
                  <a:gd name="T27" fmla="*/ 46 h 93"/>
                  <a:gd name="T28" fmla="*/ 531 w 600"/>
                  <a:gd name="T29" fmla="*/ 77 h 93"/>
                  <a:gd name="T30" fmla="*/ 561 w 600"/>
                  <a:gd name="T31" fmla="*/ 93 h 93"/>
                  <a:gd name="T32" fmla="*/ 592 w 600"/>
                  <a:gd name="T33" fmla="*/ 77 h 93"/>
                  <a:gd name="T34" fmla="*/ 600 w 600"/>
                  <a:gd name="T35" fmla="*/ 46 h 93"/>
                  <a:gd name="T36" fmla="*/ 254 w 600"/>
                  <a:gd name="T37" fmla="*/ 93 h 93"/>
                  <a:gd name="T38" fmla="*/ 254 w 600"/>
                  <a:gd name="T39" fmla="*/ 0 h 93"/>
                  <a:gd name="T40" fmla="*/ 346 w 600"/>
                  <a:gd name="T41" fmla="*/ 46 h 93"/>
                  <a:gd name="T42" fmla="*/ 254 w 600"/>
                  <a:gd name="T43" fmla="*/ 93 h 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00"/>
                  <a:gd name="T67" fmla="*/ 0 h 93"/>
                  <a:gd name="T68" fmla="*/ 600 w 600"/>
                  <a:gd name="T69" fmla="*/ 93 h 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00" h="93">
                    <a:moveTo>
                      <a:pt x="0" y="46"/>
                    </a:moveTo>
                    <a:lnTo>
                      <a:pt x="8" y="77"/>
                    </a:lnTo>
                    <a:lnTo>
                      <a:pt x="39" y="93"/>
                    </a:lnTo>
                    <a:lnTo>
                      <a:pt x="70" y="77"/>
                    </a:lnTo>
                    <a:lnTo>
                      <a:pt x="85" y="46"/>
                    </a:lnTo>
                    <a:lnTo>
                      <a:pt x="70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600" y="46"/>
                    </a:moveTo>
                    <a:lnTo>
                      <a:pt x="592" y="16"/>
                    </a:lnTo>
                    <a:lnTo>
                      <a:pt x="561" y="0"/>
                    </a:lnTo>
                    <a:lnTo>
                      <a:pt x="531" y="16"/>
                    </a:lnTo>
                    <a:lnTo>
                      <a:pt x="515" y="46"/>
                    </a:lnTo>
                    <a:lnTo>
                      <a:pt x="531" y="77"/>
                    </a:lnTo>
                    <a:lnTo>
                      <a:pt x="561" y="93"/>
                    </a:lnTo>
                    <a:lnTo>
                      <a:pt x="592" y="77"/>
                    </a:lnTo>
                    <a:lnTo>
                      <a:pt x="600" y="46"/>
                    </a:lnTo>
                    <a:close/>
                    <a:moveTo>
                      <a:pt x="254" y="93"/>
                    </a:moveTo>
                    <a:lnTo>
                      <a:pt x="254" y="0"/>
                    </a:lnTo>
                    <a:lnTo>
                      <a:pt x="346" y="46"/>
                    </a:lnTo>
                    <a:lnTo>
                      <a:pt x="254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127" name="Freeform 36">
                <a:extLst>
                  <a:ext uri="{FF2B5EF4-FFF2-40B4-BE49-F238E27FC236}">
                    <a16:creationId xmlns:a16="http://schemas.microsoft.com/office/drawing/2014/main" id="{ACD60C6D-8BA7-4B95-8314-E0381ED90D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4752" y="3659182"/>
                <a:ext cx="682616" cy="1587"/>
              </a:xfrm>
              <a:custGeom>
                <a:avLst/>
                <a:gdLst>
                  <a:gd name="T0" fmla="*/ 0 w 430"/>
                  <a:gd name="T1" fmla="*/ 0 h 1"/>
                  <a:gd name="T2" fmla="*/ 169 w 430"/>
                  <a:gd name="T3" fmla="*/ 0 h 1"/>
                  <a:gd name="T4" fmla="*/ 261 w 430"/>
                  <a:gd name="T5" fmla="*/ 0 h 1"/>
                  <a:gd name="T6" fmla="*/ 430 w 43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0"/>
                  <a:gd name="T13" fmla="*/ 0 h 1"/>
                  <a:gd name="T14" fmla="*/ 430 w 430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0" h="1">
                    <a:moveTo>
                      <a:pt x="0" y="0"/>
                    </a:moveTo>
                    <a:lnTo>
                      <a:pt x="169" y="0"/>
                    </a:lnTo>
                    <a:moveTo>
                      <a:pt x="261" y="0"/>
                    </a:moveTo>
                    <a:lnTo>
                      <a:pt x="43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grpSp>
          <p:nvGrpSpPr>
            <p:cNvPr id="47136" name="组合 120">
              <a:extLst>
                <a:ext uri="{FF2B5EF4-FFF2-40B4-BE49-F238E27FC236}">
                  <a16:creationId xmlns:a16="http://schemas.microsoft.com/office/drawing/2014/main" id="{105BD267-8A2A-4574-8D17-F4F4F03CC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336" y="3352802"/>
              <a:ext cx="952500" cy="147638"/>
              <a:chOff x="6819816" y="3586154"/>
              <a:chExt cx="952500" cy="147638"/>
            </a:xfrm>
          </p:grpSpPr>
          <p:sp>
            <p:nvSpPr>
              <p:cNvPr id="124" name="Freeform 35">
                <a:extLst>
                  <a:ext uri="{FF2B5EF4-FFF2-40B4-BE49-F238E27FC236}">
                    <a16:creationId xmlns:a16="http://schemas.microsoft.com/office/drawing/2014/main" id="{CE57994E-E6DD-4513-B306-75BAE8C311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19828" y="3586158"/>
                <a:ext cx="952488" cy="147634"/>
              </a:xfrm>
              <a:custGeom>
                <a:avLst/>
                <a:gdLst>
                  <a:gd name="T0" fmla="*/ 0 w 600"/>
                  <a:gd name="T1" fmla="*/ 46 h 93"/>
                  <a:gd name="T2" fmla="*/ 8 w 600"/>
                  <a:gd name="T3" fmla="*/ 77 h 93"/>
                  <a:gd name="T4" fmla="*/ 39 w 600"/>
                  <a:gd name="T5" fmla="*/ 93 h 93"/>
                  <a:gd name="T6" fmla="*/ 70 w 600"/>
                  <a:gd name="T7" fmla="*/ 77 h 93"/>
                  <a:gd name="T8" fmla="*/ 85 w 600"/>
                  <a:gd name="T9" fmla="*/ 46 h 93"/>
                  <a:gd name="T10" fmla="*/ 70 w 600"/>
                  <a:gd name="T11" fmla="*/ 16 h 93"/>
                  <a:gd name="T12" fmla="*/ 39 w 600"/>
                  <a:gd name="T13" fmla="*/ 0 h 93"/>
                  <a:gd name="T14" fmla="*/ 8 w 600"/>
                  <a:gd name="T15" fmla="*/ 16 h 93"/>
                  <a:gd name="T16" fmla="*/ 0 w 600"/>
                  <a:gd name="T17" fmla="*/ 46 h 93"/>
                  <a:gd name="T18" fmla="*/ 600 w 600"/>
                  <a:gd name="T19" fmla="*/ 46 h 93"/>
                  <a:gd name="T20" fmla="*/ 592 w 600"/>
                  <a:gd name="T21" fmla="*/ 16 h 93"/>
                  <a:gd name="T22" fmla="*/ 561 w 600"/>
                  <a:gd name="T23" fmla="*/ 0 h 93"/>
                  <a:gd name="T24" fmla="*/ 531 w 600"/>
                  <a:gd name="T25" fmla="*/ 16 h 93"/>
                  <a:gd name="T26" fmla="*/ 515 w 600"/>
                  <a:gd name="T27" fmla="*/ 46 h 93"/>
                  <a:gd name="T28" fmla="*/ 531 w 600"/>
                  <a:gd name="T29" fmla="*/ 77 h 93"/>
                  <a:gd name="T30" fmla="*/ 561 w 600"/>
                  <a:gd name="T31" fmla="*/ 93 h 93"/>
                  <a:gd name="T32" fmla="*/ 592 w 600"/>
                  <a:gd name="T33" fmla="*/ 77 h 93"/>
                  <a:gd name="T34" fmla="*/ 600 w 600"/>
                  <a:gd name="T35" fmla="*/ 46 h 93"/>
                  <a:gd name="T36" fmla="*/ 254 w 600"/>
                  <a:gd name="T37" fmla="*/ 93 h 93"/>
                  <a:gd name="T38" fmla="*/ 254 w 600"/>
                  <a:gd name="T39" fmla="*/ 0 h 93"/>
                  <a:gd name="T40" fmla="*/ 346 w 600"/>
                  <a:gd name="T41" fmla="*/ 46 h 93"/>
                  <a:gd name="T42" fmla="*/ 254 w 600"/>
                  <a:gd name="T43" fmla="*/ 93 h 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00"/>
                  <a:gd name="T67" fmla="*/ 0 h 93"/>
                  <a:gd name="T68" fmla="*/ 600 w 600"/>
                  <a:gd name="T69" fmla="*/ 93 h 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00" h="93">
                    <a:moveTo>
                      <a:pt x="0" y="46"/>
                    </a:moveTo>
                    <a:lnTo>
                      <a:pt x="8" y="77"/>
                    </a:lnTo>
                    <a:lnTo>
                      <a:pt x="39" y="93"/>
                    </a:lnTo>
                    <a:lnTo>
                      <a:pt x="70" y="77"/>
                    </a:lnTo>
                    <a:lnTo>
                      <a:pt x="85" y="46"/>
                    </a:lnTo>
                    <a:lnTo>
                      <a:pt x="70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600" y="46"/>
                    </a:moveTo>
                    <a:lnTo>
                      <a:pt x="592" y="16"/>
                    </a:lnTo>
                    <a:lnTo>
                      <a:pt x="561" y="0"/>
                    </a:lnTo>
                    <a:lnTo>
                      <a:pt x="531" y="16"/>
                    </a:lnTo>
                    <a:lnTo>
                      <a:pt x="515" y="46"/>
                    </a:lnTo>
                    <a:lnTo>
                      <a:pt x="531" y="77"/>
                    </a:lnTo>
                    <a:lnTo>
                      <a:pt x="561" y="93"/>
                    </a:lnTo>
                    <a:lnTo>
                      <a:pt x="592" y="77"/>
                    </a:lnTo>
                    <a:lnTo>
                      <a:pt x="600" y="46"/>
                    </a:lnTo>
                    <a:close/>
                    <a:moveTo>
                      <a:pt x="254" y="93"/>
                    </a:moveTo>
                    <a:lnTo>
                      <a:pt x="254" y="0"/>
                    </a:lnTo>
                    <a:lnTo>
                      <a:pt x="346" y="46"/>
                    </a:lnTo>
                    <a:lnTo>
                      <a:pt x="254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125" name="Freeform 36">
                <a:extLst>
                  <a:ext uri="{FF2B5EF4-FFF2-40B4-BE49-F238E27FC236}">
                    <a16:creationId xmlns:a16="http://schemas.microsoft.com/office/drawing/2014/main" id="{6E9D56B7-A8C1-4B1C-89BF-6A9A9397F9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4764" y="3659182"/>
                <a:ext cx="682616" cy="1587"/>
              </a:xfrm>
              <a:custGeom>
                <a:avLst/>
                <a:gdLst>
                  <a:gd name="T0" fmla="*/ 0 w 430"/>
                  <a:gd name="T1" fmla="*/ 0 h 1"/>
                  <a:gd name="T2" fmla="*/ 169 w 430"/>
                  <a:gd name="T3" fmla="*/ 0 h 1"/>
                  <a:gd name="T4" fmla="*/ 261 w 430"/>
                  <a:gd name="T5" fmla="*/ 0 h 1"/>
                  <a:gd name="T6" fmla="*/ 430 w 43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0"/>
                  <a:gd name="T13" fmla="*/ 0 h 1"/>
                  <a:gd name="T14" fmla="*/ 430 w 430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0" h="1">
                    <a:moveTo>
                      <a:pt x="0" y="0"/>
                    </a:moveTo>
                    <a:lnTo>
                      <a:pt x="169" y="0"/>
                    </a:lnTo>
                    <a:moveTo>
                      <a:pt x="261" y="0"/>
                    </a:moveTo>
                    <a:lnTo>
                      <a:pt x="43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FB42BAA-0D75-45F3-925E-D0235E0BC78A}"/>
                </a:ext>
              </a:extLst>
            </p:cNvPr>
            <p:cNvSpPr txBox="1"/>
            <p:nvPr/>
          </p:nvSpPr>
          <p:spPr>
            <a:xfrm>
              <a:off x="6400755" y="2895614"/>
              <a:ext cx="761991" cy="523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atin typeface="+mj-lt"/>
                </a:rPr>
                <a:t>{ }</a:t>
              </a:r>
              <a:r>
                <a:rPr lang="zh-CN" altLang="en-US" sz="2800" b="1" baseline="30000" dirty="0">
                  <a:latin typeface="+mj-lt"/>
                </a:rPr>
                <a:t>*</a:t>
              </a:r>
              <a:endParaRPr lang="zh-CN" altLang="en-US" b="1" baseline="30000" dirty="0">
                <a:latin typeface="+mj-lt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3EFA07-D2FA-493C-AA15-A9DE5C73B69A}"/>
                </a:ext>
              </a:extLst>
            </p:cNvPr>
            <p:cNvSpPr txBox="1"/>
            <p:nvPr/>
          </p:nvSpPr>
          <p:spPr>
            <a:xfrm>
              <a:off x="7086547" y="2895614"/>
              <a:ext cx="761991" cy="523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atin typeface="+mj-lt"/>
                </a:rPr>
                <a:t>1/4</a:t>
              </a:r>
              <a:endParaRPr lang="zh-CN" altLang="en-US" b="1" baseline="30000" dirty="0">
                <a:latin typeface="+mj-lt"/>
              </a:endParaRPr>
            </a:p>
          </p:txBody>
        </p:sp>
      </p:grpSp>
      <p:grpSp>
        <p:nvGrpSpPr>
          <p:cNvPr id="86" name="组合 127">
            <a:extLst>
              <a:ext uri="{FF2B5EF4-FFF2-40B4-BE49-F238E27FC236}">
                <a16:creationId xmlns:a16="http://schemas.microsoft.com/office/drawing/2014/main" id="{A6A0D43A-388E-4B91-BE72-0A340E387971}"/>
              </a:ext>
            </a:extLst>
          </p:cNvPr>
          <p:cNvGrpSpPr>
            <a:grpSpLocks/>
          </p:cNvGrpSpPr>
          <p:nvPr/>
        </p:nvGrpSpPr>
        <p:grpSpPr bwMode="auto">
          <a:xfrm>
            <a:off x="5019675" y="4572000"/>
            <a:ext cx="1790700" cy="604838"/>
            <a:chOff x="6172158" y="2895614"/>
            <a:chExt cx="1790678" cy="604826"/>
          </a:xfrm>
        </p:grpSpPr>
        <p:grpSp>
          <p:nvGrpSpPr>
            <p:cNvPr id="47127" name="组合 128">
              <a:extLst>
                <a:ext uri="{FF2B5EF4-FFF2-40B4-BE49-F238E27FC236}">
                  <a16:creationId xmlns:a16="http://schemas.microsoft.com/office/drawing/2014/main" id="{E89B9D1B-F697-48C2-8FFE-0CDB612ED6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158" y="3352802"/>
              <a:ext cx="952500" cy="147638"/>
              <a:chOff x="6819816" y="3586154"/>
              <a:chExt cx="952500" cy="147638"/>
            </a:xfrm>
          </p:grpSpPr>
          <p:sp>
            <p:nvSpPr>
              <p:cNvPr id="135" name="Freeform 35">
                <a:extLst>
                  <a:ext uri="{FF2B5EF4-FFF2-40B4-BE49-F238E27FC236}">
                    <a16:creationId xmlns:a16="http://schemas.microsoft.com/office/drawing/2014/main" id="{46840356-0B05-4289-B750-50CB5B7CAF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19816" y="3586157"/>
                <a:ext cx="952488" cy="147635"/>
              </a:xfrm>
              <a:custGeom>
                <a:avLst/>
                <a:gdLst>
                  <a:gd name="T0" fmla="*/ 0 w 600"/>
                  <a:gd name="T1" fmla="*/ 46 h 93"/>
                  <a:gd name="T2" fmla="*/ 8 w 600"/>
                  <a:gd name="T3" fmla="*/ 77 h 93"/>
                  <a:gd name="T4" fmla="*/ 39 w 600"/>
                  <a:gd name="T5" fmla="*/ 93 h 93"/>
                  <a:gd name="T6" fmla="*/ 70 w 600"/>
                  <a:gd name="T7" fmla="*/ 77 h 93"/>
                  <a:gd name="T8" fmla="*/ 85 w 600"/>
                  <a:gd name="T9" fmla="*/ 46 h 93"/>
                  <a:gd name="T10" fmla="*/ 70 w 600"/>
                  <a:gd name="T11" fmla="*/ 16 h 93"/>
                  <a:gd name="T12" fmla="*/ 39 w 600"/>
                  <a:gd name="T13" fmla="*/ 0 h 93"/>
                  <a:gd name="T14" fmla="*/ 8 w 600"/>
                  <a:gd name="T15" fmla="*/ 16 h 93"/>
                  <a:gd name="T16" fmla="*/ 0 w 600"/>
                  <a:gd name="T17" fmla="*/ 46 h 93"/>
                  <a:gd name="T18" fmla="*/ 600 w 600"/>
                  <a:gd name="T19" fmla="*/ 46 h 93"/>
                  <a:gd name="T20" fmla="*/ 592 w 600"/>
                  <a:gd name="T21" fmla="*/ 16 h 93"/>
                  <a:gd name="T22" fmla="*/ 561 w 600"/>
                  <a:gd name="T23" fmla="*/ 0 h 93"/>
                  <a:gd name="T24" fmla="*/ 531 w 600"/>
                  <a:gd name="T25" fmla="*/ 16 h 93"/>
                  <a:gd name="T26" fmla="*/ 515 w 600"/>
                  <a:gd name="T27" fmla="*/ 46 h 93"/>
                  <a:gd name="T28" fmla="*/ 531 w 600"/>
                  <a:gd name="T29" fmla="*/ 77 h 93"/>
                  <a:gd name="T30" fmla="*/ 561 w 600"/>
                  <a:gd name="T31" fmla="*/ 93 h 93"/>
                  <a:gd name="T32" fmla="*/ 592 w 600"/>
                  <a:gd name="T33" fmla="*/ 77 h 93"/>
                  <a:gd name="T34" fmla="*/ 600 w 600"/>
                  <a:gd name="T35" fmla="*/ 46 h 93"/>
                  <a:gd name="T36" fmla="*/ 254 w 600"/>
                  <a:gd name="T37" fmla="*/ 93 h 93"/>
                  <a:gd name="T38" fmla="*/ 254 w 600"/>
                  <a:gd name="T39" fmla="*/ 0 h 93"/>
                  <a:gd name="T40" fmla="*/ 346 w 600"/>
                  <a:gd name="T41" fmla="*/ 46 h 93"/>
                  <a:gd name="T42" fmla="*/ 254 w 600"/>
                  <a:gd name="T43" fmla="*/ 93 h 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00"/>
                  <a:gd name="T67" fmla="*/ 0 h 93"/>
                  <a:gd name="T68" fmla="*/ 600 w 600"/>
                  <a:gd name="T69" fmla="*/ 93 h 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00" h="93">
                    <a:moveTo>
                      <a:pt x="0" y="46"/>
                    </a:moveTo>
                    <a:lnTo>
                      <a:pt x="8" y="77"/>
                    </a:lnTo>
                    <a:lnTo>
                      <a:pt x="39" y="93"/>
                    </a:lnTo>
                    <a:lnTo>
                      <a:pt x="70" y="77"/>
                    </a:lnTo>
                    <a:lnTo>
                      <a:pt x="85" y="46"/>
                    </a:lnTo>
                    <a:lnTo>
                      <a:pt x="70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600" y="46"/>
                    </a:moveTo>
                    <a:lnTo>
                      <a:pt x="592" y="16"/>
                    </a:lnTo>
                    <a:lnTo>
                      <a:pt x="561" y="0"/>
                    </a:lnTo>
                    <a:lnTo>
                      <a:pt x="531" y="16"/>
                    </a:lnTo>
                    <a:lnTo>
                      <a:pt x="515" y="46"/>
                    </a:lnTo>
                    <a:lnTo>
                      <a:pt x="531" y="77"/>
                    </a:lnTo>
                    <a:lnTo>
                      <a:pt x="561" y="93"/>
                    </a:lnTo>
                    <a:lnTo>
                      <a:pt x="592" y="77"/>
                    </a:lnTo>
                    <a:lnTo>
                      <a:pt x="600" y="46"/>
                    </a:lnTo>
                    <a:close/>
                    <a:moveTo>
                      <a:pt x="254" y="93"/>
                    </a:moveTo>
                    <a:lnTo>
                      <a:pt x="254" y="0"/>
                    </a:lnTo>
                    <a:lnTo>
                      <a:pt x="346" y="46"/>
                    </a:lnTo>
                    <a:lnTo>
                      <a:pt x="254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136" name="Freeform 36">
                <a:extLst>
                  <a:ext uri="{FF2B5EF4-FFF2-40B4-BE49-F238E27FC236}">
                    <a16:creationId xmlns:a16="http://schemas.microsoft.com/office/drawing/2014/main" id="{512C69AF-48B1-4EC1-9254-01885A0AD3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4752" y="3659181"/>
                <a:ext cx="682616" cy="1588"/>
              </a:xfrm>
              <a:custGeom>
                <a:avLst/>
                <a:gdLst>
                  <a:gd name="T0" fmla="*/ 0 w 430"/>
                  <a:gd name="T1" fmla="*/ 0 h 1"/>
                  <a:gd name="T2" fmla="*/ 169 w 430"/>
                  <a:gd name="T3" fmla="*/ 0 h 1"/>
                  <a:gd name="T4" fmla="*/ 261 w 430"/>
                  <a:gd name="T5" fmla="*/ 0 h 1"/>
                  <a:gd name="T6" fmla="*/ 430 w 43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0"/>
                  <a:gd name="T13" fmla="*/ 0 h 1"/>
                  <a:gd name="T14" fmla="*/ 430 w 430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0" h="1">
                    <a:moveTo>
                      <a:pt x="0" y="0"/>
                    </a:moveTo>
                    <a:lnTo>
                      <a:pt x="169" y="0"/>
                    </a:lnTo>
                    <a:moveTo>
                      <a:pt x="261" y="0"/>
                    </a:moveTo>
                    <a:lnTo>
                      <a:pt x="43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grpSp>
          <p:nvGrpSpPr>
            <p:cNvPr id="47128" name="组合 129">
              <a:extLst>
                <a:ext uri="{FF2B5EF4-FFF2-40B4-BE49-F238E27FC236}">
                  <a16:creationId xmlns:a16="http://schemas.microsoft.com/office/drawing/2014/main" id="{21EC3EFF-8C45-46D5-BF4E-4A9C56362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336" y="3352802"/>
              <a:ext cx="952500" cy="147638"/>
              <a:chOff x="6819816" y="3586154"/>
              <a:chExt cx="952500" cy="147638"/>
            </a:xfrm>
          </p:grpSpPr>
          <p:sp>
            <p:nvSpPr>
              <p:cNvPr id="133" name="Freeform 35">
                <a:extLst>
                  <a:ext uri="{FF2B5EF4-FFF2-40B4-BE49-F238E27FC236}">
                    <a16:creationId xmlns:a16="http://schemas.microsoft.com/office/drawing/2014/main" id="{23EB7750-6E94-4C50-B884-8B7704E7CC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19828" y="3586157"/>
                <a:ext cx="952488" cy="147635"/>
              </a:xfrm>
              <a:custGeom>
                <a:avLst/>
                <a:gdLst>
                  <a:gd name="T0" fmla="*/ 0 w 600"/>
                  <a:gd name="T1" fmla="*/ 46 h 93"/>
                  <a:gd name="T2" fmla="*/ 8 w 600"/>
                  <a:gd name="T3" fmla="*/ 77 h 93"/>
                  <a:gd name="T4" fmla="*/ 39 w 600"/>
                  <a:gd name="T5" fmla="*/ 93 h 93"/>
                  <a:gd name="T6" fmla="*/ 70 w 600"/>
                  <a:gd name="T7" fmla="*/ 77 h 93"/>
                  <a:gd name="T8" fmla="*/ 85 w 600"/>
                  <a:gd name="T9" fmla="*/ 46 h 93"/>
                  <a:gd name="T10" fmla="*/ 70 w 600"/>
                  <a:gd name="T11" fmla="*/ 16 h 93"/>
                  <a:gd name="T12" fmla="*/ 39 w 600"/>
                  <a:gd name="T13" fmla="*/ 0 h 93"/>
                  <a:gd name="T14" fmla="*/ 8 w 600"/>
                  <a:gd name="T15" fmla="*/ 16 h 93"/>
                  <a:gd name="T16" fmla="*/ 0 w 600"/>
                  <a:gd name="T17" fmla="*/ 46 h 93"/>
                  <a:gd name="T18" fmla="*/ 600 w 600"/>
                  <a:gd name="T19" fmla="*/ 46 h 93"/>
                  <a:gd name="T20" fmla="*/ 592 w 600"/>
                  <a:gd name="T21" fmla="*/ 16 h 93"/>
                  <a:gd name="T22" fmla="*/ 561 w 600"/>
                  <a:gd name="T23" fmla="*/ 0 h 93"/>
                  <a:gd name="T24" fmla="*/ 531 w 600"/>
                  <a:gd name="T25" fmla="*/ 16 h 93"/>
                  <a:gd name="T26" fmla="*/ 515 w 600"/>
                  <a:gd name="T27" fmla="*/ 46 h 93"/>
                  <a:gd name="T28" fmla="*/ 531 w 600"/>
                  <a:gd name="T29" fmla="*/ 77 h 93"/>
                  <a:gd name="T30" fmla="*/ 561 w 600"/>
                  <a:gd name="T31" fmla="*/ 93 h 93"/>
                  <a:gd name="T32" fmla="*/ 592 w 600"/>
                  <a:gd name="T33" fmla="*/ 77 h 93"/>
                  <a:gd name="T34" fmla="*/ 600 w 600"/>
                  <a:gd name="T35" fmla="*/ 46 h 93"/>
                  <a:gd name="T36" fmla="*/ 254 w 600"/>
                  <a:gd name="T37" fmla="*/ 93 h 93"/>
                  <a:gd name="T38" fmla="*/ 254 w 600"/>
                  <a:gd name="T39" fmla="*/ 0 h 93"/>
                  <a:gd name="T40" fmla="*/ 346 w 600"/>
                  <a:gd name="T41" fmla="*/ 46 h 93"/>
                  <a:gd name="T42" fmla="*/ 254 w 600"/>
                  <a:gd name="T43" fmla="*/ 93 h 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00"/>
                  <a:gd name="T67" fmla="*/ 0 h 93"/>
                  <a:gd name="T68" fmla="*/ 600 w 600"/>
                  <a:gd name="T69" fmla="*/ 93 h 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00" h="93">
                    <a:moveTo>
                      <a:pt x="0" y="46"/>
                    </a:moveTo>
                    <a:lnTo>
                      <a:pt x="8" y="77"/>
                    </a:lnTo>
                    <a:lnTo>
                      <a:pt x="39" y="93"/>
                    </a:lnTo>
                    <a:lnTo>
                      <a:pt x="70" y="77"/>
                    </a:lnTo>
                    <a:lnTo>
                      <a:pt x="85" y="46"/>
                    </a:lnTo>
                    <a:lnTo>
                      <a:pt x="70" y="16"/>
                    </a:lnTo>
                    <a:lnTo>
                      <a:pt x="39" y="0"/>
                    </a:lnTo>
                    <a:lnTo>
                      <a:pt x="8" y="16"/>
                    </a:lnTo>
                    <a:lnTo>
                      <a:pt x="0" y="46"/>
                    </a:lnTo>
                    <a:close/>
                    <a:moveTo>
                      <a:pt x="600" y="46"/>
                    </a:moveTo>
                    <a:lnTo>
                      <a:pt x="592" y="16"/>
                    </a:lnTo>
                    <a:lnTo>
                      <a:pt x="561" y="0"/>
                    </a:lnTo>
                    <a:lnTo>
                      <a:pt x="531" y="16"/>
                    </a:lnTo>
                    <a:lnTo>
                      <a:pt x="515" y="46"/>
                    </a:lnTo>
                    <a:lnTo>
                      <a:pt x="531" y="77"/>
                    </a:lnTo>
                    <a:lnTo>
                      <a:pt x="561" y="93"/>
                    </a:lnTo>
                    <a:lnTo>
                      <a:pt x="592" y="77"/>
                    </a:lnTo>
                    <a:lnTo>
                      <a:pt x="600" y="46"/>
                    </a:lnTo>
                    <a:close/>
                    <a:moveTo>
                      <a:pt x="254" y="93"/>
                    </a:moveTo>
                    <a:lnTo>
                      <a:pt x="254" y="0"/>
                    </a:lnTo>
                    <a:lnTo>
                      <a:pt x="346" y="46"/>
                    </a:lnTo>
                    <a:lnTo>
                      <a:pt x="254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  <p:sp>
            <p:nvSpPr>
              <p:cNvPr id="134" name="Freeform 36">
                <a:extLst>
                  <a:ext uri="{FF2B5EF4-FFF2-40B4-BE49-F238E27FC236}">
                    <a16:creationId xmlns:a16="http://schemas.microsoft.com/office/drawing/2014/main" id="{2326D777-6D3F-4980-B37C-40B4215B56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4764" y="3659181"/>
                <a:ext cx="682616" cy="1588"/>
              </a:xfrm>
              <a:custGeom>
                <a:avLst/>
                <a:gdLst>
                  <a:gd name="T0" fmla="*/ 0 w 430"/>
                  <a:gd name="T1" fmla="*/ 0 h 1"/>
                  <a:gd name="T2" fmla="*/ 169 w 430"/>
                  <a:gd name="T3" fmla="*/ 0 h 1"/>
                  <a:gd name="T4" fmla="*/ 261 w 430"/>
                  <a:gd name="T5" fmla="*/ 0 h 1"/>
                  <a:gd name="T6" fmla="*/ 430 w 43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0"/>
                  <a:gd name="T13" fmla="*/ 0 h 1"/>
                  <a:gd name="T14" fmla="*/ 430 w 430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0" h="1">
                    <a:moveTo>
                      <a:pt x="0" y="0"/>
                    </a:moveTo>
                    <a:lnTo>
                      <a:pt x="169" y="0"/>
                    </a:lnTo>
                    <a:moveTo>
                      <a:pt x="261" y="0"/>
                    </a:moveTo>
                    <a:lnTo>
                      <a:pt x="43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40C430A-42DE-4891-A4FE-CD736711C1AE}"/>
                </a:ext>
              </a:extLst>
            </p:cNvPr>
            <p:cNvSpPr txBox="1"/>
            <p:nvPr/>
          </p:nvSpPr>
          <p:spPr>
            <a:xfrm>
              <a:off x="6400755" y="2895614"/>
              <a:ext cx="761991" cy="523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atin typeface="+mj-lt"/>
                </a:rPr>
                <a:t>{ }</a:t>
              </a:r>
              <a:r>
                <a:rPr lang="zh-CN" altLang="en-US" sz="2800" b="1" baseline="30000" dirty="0">
                  <a:latin typeface="+mj-lt"/>
                </a:rPr>
                <a:t>*</a:t>
              </a:r>
              <a:endParaRPr lang="zh-CN" altLang="en-US" b="1" baseline="30000" dirty="0">
                <a:latin typeface="+mj-lt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0860C14-10B3-476F-A2AA-18B1E18ACDBB}"/>
                </a:ext>
              </a:extLst>
            </p:cNvPr>
            <p:cNvSpPr txBox="1"/>
            <p:nvPr/>
          </p:nvSpPr>
          <p:spPr>
            <a:xfrm>
              <a:off x="7086547" y="2895614"/>
              <a:ext cx="761991" cy="523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atin typeface="+mj-lt"/>
                </a:rPr>
                <a:t>1/4</a:t>
              </a:r>
              <a:endParaRPr lang="zh-CN" altLang="en-US" b="1" baseline="30000" dirty="0">
                <a:latin typeface="+mj-lt"/>
              </a:endParaRPr>
            </a:p>
          </p:txBody>
        </p:sp>
      </p:grpSp>
      <p:sp>
        <p:nvSpPr>
          <p:cNvPr id="137" name="Rectangle 28">
            <a:extLst>
              <a:ext uri="{FF2B5EF4-FFF2-40B4-BE49-F238E27FC236}">
                <a16:creationId xmlns:a16="http://schemas.microsoft.com/office/drawing/2014/main" id="{46CF8237-DD2A-44D8-9E10-26AE784C2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38600"/>
            <a:ext cx="16351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i="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zh-CN" altLang="en-US" sz="2900" b="1" i="1" baseline="30000" dirty="0">
                <a:solidFill>
                  <a:srgbClr val="000000"/>
                </a:solidFill>
                <a:latin typeface="Times New Roman"/>
              </a:rPr>
              <a:t>*</a:t>
            </a:r>
            <a:r>
              <a:rPr lang="en-US" altLang="zh-CN" sz="2900" b="1" dirty="0">
                <a:latin typeface="+mj-lt"/>
              </a:rPr>
              <a:t>[1]=2-3j</a:t>
            </a:r>
            <a:endParaRPr lang="en-US" altLang="zh-CN" b="1" dirty="0">
              <a:latin typeface="+mj-lt"/>
            </a:endParaRPr>
          </a:p>
        </p:txBody>
      </p:sp>
      <p:sp>
        <p:nvSpPr>
          <p:cNvPr id="138" name="Rectangle 27">
            <a:extLst>
              <a:ext uri="{FF2B5EF4-FFF2-40B4-BE49-F238E27FC236}">
                <a16:creationId xmlns:a16="http://schemas.microsoft.com/office/drawing/2014/main" id="{0510BD9E-E5C8-4E0F-B1ED-FFF06E561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24200"/>
            <a:ext cx="16351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i="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zh-CN" altLang="en-US" sz="2900" b="1" i="1" baseline="30000" dirty="0">
                <a:solidFill>
                  <a:srgbClr val="000000"/>
                </a:solidFill>
                <a:latin typeface="Times New Roman"/>
              </a:rPr>
              <a:t>*</a:t>
            </a:r>
            <a:r>
              <a:rPr lang="en-US" altLang="zh-CN" sz="2900" b="1" dirty="0">
                <a:latin typeface="+mj-lt"/>
              </a:rPr>
              <a:t>[2]=3-4j</a:t>
            </a:r>
            <a:endParaRPr lang="en-US" altLang="zh-CN" b="1" dirty="0">
              <a:latin typeface="+mj-lt"/>
            </a:endParaRPr>
          </a:p>
        </p:txBody>
      </p:sp>
      <p:sp>
        <p:nvSpPr>
          <p:cNvPr id="139" name="Rectangle 29">
            <a:extLst>
              <a:ext uri="{FF2B5EF4-FFF2-40B4-BE49-F238E27FC236}">
                <a16:creationId xmlns:a16="http://schemas.microsoft.com/office/drawing/2014/main" id="{DAE1E5E9-B423-4CCD-B02E-71831799B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4886325"/>
            <a:ext cx="5207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</a:rPr>
              <a:t>=-1</a:t>
            </a:r>
            <a:endParaRPr lang="en-US" altLang="zh-CN" sz="3200" b="1"/>
          </a:p>
        </p:txBody>
      </p:sp>
      <p:sp>
        <p:nvSpPr>
          <p:cNvPr id="140" name="Rectangle 30">
            <a:extLst>
              <a:ext uri="{FF2B5EF4-FFF2-40B4-BE49-F238E27FC236}">
                <a16:creationId xmlns:a16="http://schemas.microsoft.com/office/drawing/2014/main" id="{9E86B5E9-F93F-4D9B-8BFB-0A17B0FC6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3152775"/>
            <a:ext cx="4587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dirty="0">
                <a:solidFill>
                  <a:srgbClr val="000000"/>
                </a:solidFill>
                <a:latin typeface="Times New Roman"/>
              </a:rPr>
              <a:t>=-j</a:t>
            </a:r>
            <a:endParaRPr lang="en-US" altLang="zh-CN" b="1" dirty="0">
              <a:latin typeface="+mj-lt"/>
            </a:endParaRPr>
          </a:p>
        </p:txBody>
      </p:sp>
      <p:sp>
        <p:nvSpPr>
          <p:cNvPr id="141" name="Rectangle 31">
            <a:extLst>
              <a:ext uri="{FF2B5EF4-FFF2-40B4-BE49-F238E27FC236}">
                <a16:creationId xmlns:a16="http://schemas.microsoft.com/office/drawing/2014/main" id="{85B6AE44-2E63-4DFC-BD2D-F2406EE4E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4019550"/>
            <a:ext cx="15113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</a:rPr>
              <a:t>=-0.5-0.5j</a:t>
            </a:r>
            <a:endParaRPr lang="en-US" altLang="zh-CN" sz="3200" b="1"/>
          </a:p>
        </p:txBody>
      </p:sp>
      <p:sp>
        <p:nvSpPr>
          <p:cNvPr id="142" name="Rectangle 32">
            <a:extLst>
              <a:ext uri="{FF2B5EF4-FFF2-40B4-BE49-F238E27FC236}">
                <a16:creationId xmlns:a16="http://schemas.microsoft.com/office/drawing/2014/main" id="{DFE0CD03-D548-4077-94CB-D58861D9C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2286000"/>
            <a:ext cx="14763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dirty="0">
                <a:latin typeface="+mj-lt"/>
              </a:rPr>
              <a:t>=2.5+3.5j</a:t>
            </a:r>
            <a:endParaRPr lang="en-US" altLang="zh-CN" b="1" dirty="0">
              <a:latin typeface="+mj-lt"/>
            </a:endParaRPr>
          </a:p>
        </p:txBody>
      </p:sp>
      <p:sp>
        <p:nvSpPr>
          <p:cNvPr id="143" name="Rectangle 29">
            <a:extLst>
              <a:ext uri="{FF2B5EF4-FFF2-40B4-BE49-F238E27FC236}">
                <a16:creationId xmlns:a16="http://schemas.microsoft.com/office/drawing/2014/main" id="{C20F13CB-14DC-4239-9653-26BA3DF4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8006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900" b="1" i="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sz="2900" b="1" dirty="0">
                <a:latin typeface="+mj-lt"/>
              </a:rPr>
              <a:t>[</a:t>
            </a:r>
            <a:r>
              <a:rPr lang="en-US" altLang="zh-CN" sz="2900" b="1" i="1" dirty="0">
                <a:latin typeface="+mj-lt"/>
              </a:rPr>
              <a:t>k</a:t>
            </a:r>
            <a:r>
              <a:rPr lang="en-US" altLang="zh-CN" sz="2900" b="1" dirty="0">
                <a:latin typeface="+mj-lt"/>
              </a:rPr>
              <a:t>]={2.5+3.5j, -j, -0.5-0.5j, -1}</a:t>
            </a:r>
            <a:endParaRPr lang="en-US" altLang="zh-CN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81" grpId="0"/>
      <p:bldP spid="82" grpId="0"/>
      <p:bldP spid="83" grpId="0"/>
      <p:bldP spid="83" grpId="1"/>
      <p:bldP spid="84" grpId="0"/>
      <p:bldP spid="84" grpId="1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CC16E4A2-83E7-4147-990A-B4E0E4119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3.5 </a:t>
            </a:r>
            <a:r>
              <a:rPr lang="zh-CN" altLang="en-US"/>
              <a:t>基</a:t>
            </a:r>
            <a:r>
              <a:rPr lang="en-US" altLang="zh-CN"/>
              <a:t>4</a:t>
            </a:r>
            <a:r>
              <a:rPr lang="zh-CN" altLang="en-US"/>
              <a:t>时间抽取</a:t>
            </a:r>
            <a:r>
              <a:rPr lang="en-US" altLang="zh-CN"/>
              <a:t>FFT</a:t>
            </a:r>
            <a:r>
              <a:rPr lang="zh-CN" altLang="en-US"/>
              <a:t>算法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869F018-4580-4DFA-AAAC-AA63CA458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800"/>
              <a:t>将N</a:t>
            </a:r>
            <a:r>
              <a:rPr lang="zh-CN" altLang="en-US" sz="2800"/>
              <a:t>长的</a:t>
            </a:r>
            <a:r>
              <a:rPr lang="zh-CN" altLang="zh-CN" sz="2800"/>
              <a:t>时</a:t>
            </a:r>
            <a:r>
              <a:rPr lang="zh-CN" altLang="en-US" sz="2800"/>
              <a:t>域</a:t>
            </a:r>
            <a:r>
              <a:rPr lang="zh-CN" altLang="zh-CN" sz="2800"/>
              <a:t>序列分解为4个N/4</a:t>
            </a:r>
            <a:r>
              <a:rPr lang="zh-CN" altLang="en-US" sz="2800"/>
              <a:t>长</a:t>
            </a:r>
            <a:r>
              <a:rPr lang="zh-CN" altLang="zh-CN" sz="2800"/>
              <a:t>的时</a:t>
            </a:r>
            <a:r>
              <a:rPr lang="zh-CN" altLang="en-US" sz="2800"/>
              <a:t>域</a:t>
            </a:r>
            <a:r>
              <a:rPr lang="zh-CN" altLang="zh-CN" sz="2800"/>
              <a:t>短序列</a:t>
            </a: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E5E7F1D1-71C4-48AB-BDDF-CC7EC0955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0" y="2819400"/>
          <a:ext cx="257016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3" imgW="1028520" imgH="914400" progId="Equation.DSMT4">
                  <p:embed/>
                </p:oleObj>
              </mc:Choice>
              <mc:Fallback>
                <p:oleObj name="Equation" r:id="rId3" imgW="102852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819400"/>
                        <a:ext cx="257016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ED2AC6A3-7C75-497B-A8AF-859844B4A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657600"/>
          <a:ext cx="2378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5" imgW="952200" imgH="228600" progId="Equation.DSMT4">
                  <p:embed/>
                </p:oleObj>
              </mc:Choice>
              <mc:Fallback>
                <p:oleObj name="Equation" r:id="rId5" imgW="952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0"/>
                        <a:ext cx="23780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ECC8F02A-E71F-46C4-99DC-D087C9214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886200"/>
          </a:xfrm>
        </p:spPr>
        <p:txBody>
          <a:bodyPr/>
          <a:lstStyle/>
          <a:p>
            <a:r>
              <a:rPr lang="zh-CN" altLang="zh-CN"/>
              <a:t>4个N/4</a:t>
            </a:r>
            <a:r>
              <a:rPr lang="zh-CN" altLang="en-US"/>
              <a:t>长</a:t>
            </a:r>
            <a:r>
              <a:rPr lang="zh-CN" altLang="zh-CN"/>
              <a:t>序列的频谱可通过下式 合成N</a:t>
            </a:r>
            <a:r>
              <a:rPr lang="zh-CN" altLang="en-US"/>
              <a:t>长</a:t>
            </a:r>
            <a:r>
              <a:rPr lang="zh-CN" altLang="zh-CN"/>
              <a:t>序列的频谱</a:t>
            </a:r>
          </a:p>
        </p:txBody>
      </p:sp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28C273D6-DBF3-48C7-8CB8-6E19BE1DB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2133600"/>
          <a:ext cx="77343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r:id="rId3" imgW="3212023" imgH="241512" progId="Equation.3">
                  <p:embed/>
                </p:oleObj>
              </mc:Choice>
              <mc:Fallback>
                <p:oleObj r:id="rId3" imgW="3212023" imgH="2415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133600"/>
                        <a:ext cx="77343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4">
            <a:extLst>
              <a:ext uri="{FF2B5EF4-FFF2-40B4-BE49-F238E27FC236}">
                <a16:creationId xmlns:a16="http://schemas.microsoft.com/office/drawing/2014/main" id="{01C05550-D964-4B37-B6A0-29833BAD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9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93B08055-13C3-45DE-BEC9-D9EB82CD11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3719513"/>
          <a:ext cx="8834437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r:id="rId5" imgW="4064317" imgH="736917" progId="Equation.3">
                  <p:embed/>
                </p:oleObj>
              </mc:Choice>
              <mc:Fallback>
                <p:oleObj r:id="rId5" imgW="4064317" imgH="7369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719513"/>
                        <a:ext cx="8834437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6">
            <a:extLst>
              <a:ext uri="{FF2B5EF4-FFF2-40B4-BE49-F238E27FC236}">
                <a16:creationId xmlns:a16="http://schemas.microsoft.com/office/drawing/2014/main" id="{42BDC607-C197-4059-A85B-B8F3FAC21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3078163"/>
            <a:ext cx="82296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利用旋转因子的特性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可得 </a:t>
            </a:r>
          </a:p>
        </p:txBody>
      </p:sp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E1707504-2496-4686-85F7-5799C2443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0238" y="2844800"/>
          <a:ext cx="2873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r:id="rId7" imgW="1201415" imgH="204759" progId="Equation.3">
                  <p:embed/>
                </p:oleObj>
              </mc:Choice>
              <mc:Fallback>
                <p:oleObj r:id="rId7" imgW="1201415" imgH="20475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2844800"/>
                        <a:ext cx="28733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4E60B03-A773-4762-A011-86D81E902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7620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基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时间抽取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FFT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算法的基本关系</a:t>
            </a: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9CA5AC87-C696-4ED4-A91E-FB4E6409A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3775" y="1427163"/>
          <a:ext cx="345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9" r:id="rId3" imgW="1638617" imgH="241617" progId="Equation.3">
                  <p:embed/>
                </p:oleObj>
              </mc:Choice>
              <mc:Fallback>
                <p:oleObj r:id="rId3" imgW="1638617" imgH="2416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1427163"/>
                        <a:ext cx="345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>
            <a:extLst>
              <a:ext uri="{FF2B5EF4-FFF2-40B4-BE49-F238E27FC236}">
                <a16:creationId xmlns:a16="http://schemas.microsoft.com/office/drawing/2014/main" id="{2FBC2680-D6D6-435E-85C4-08C6EA928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890713"/>
            <a:ext cx="7772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基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时间抽取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FFT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算法的基本关系</a:t>
            </a:r>
          </a:p>
        </p:txBody>
      </p:sp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2805B990-0F1B-4238-AFA1-578D97571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9688" y="2635250"/>
          <a:ext cx="50958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r:id="rId5" imgW="2426017" imgH="241617" progId="Equation.3">
                  <p:embed/>
                </p:oleObj>
              </mc:Choice>
              <mc:Fallback>
                <p:oleObj r:id="rId5" imgW="2426017" imgH="2416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635250"/>
                        <a:ext cx="50958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>
            <a:extLst>
              <a:ext uri="{FF2B5EF4-FFF2-40B4-BE49-F238E27FC236}">
                <a16:creationId xmlns:a16="http://schemas.microsoft.com/office/drawing/2014/main" id="{C5CE9ABD-2903-4B21-8064-969ABACF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3255963"/>
            <a:ext cx="77724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基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4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时间抽取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FFT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算法的基本关系</a:t>
            </a:r>
          </a:p>
        </p:txBody>
      </p:sp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DA80F1DC-BED2-4215-87FA-9B55014CD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4013200"/>
          <a:ext cx="6737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r:id="rId7" imgW="3212023" imgH="241512" progId="Equation.3">
                  <p:embed/>
                </p:oleObj>
              </mc:Choice>
              <mc:Fallback>
                <p:oleObj r:id="rId7" imgW="3212023" imgH="2415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013200"/>
                        <a:ext cx="6737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9">
            <a:extLst>
              <a:ext uri="{FF2B5EF4-FFF2-40B4-BE49-F238E27FC236}">
                <a16:creationId xmlns:a16="http://schemas.microsoft.com/office/drawing/2014/main" id="{12EAAB01-72CB-4C1B-B87D-AE758536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4511675"/>
            <a:ext cx="77724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基</a:t>
            </a:r>
            <a:r>
              <a:rPr lang="en-US" altLang="zh-CN" sz="2800" b="1" i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p</a:t>
            </a:r>
            <a:r>
              <a:rPr lang="zh-CN" altLang="en-US" sz="2800" b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时间抽取</a:t>
            </a:r>
            <a:r>
              <a:rPr lang="en-US" altLang="zh-CN" sz="2800" b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FFT</a:t>
            </a:r>
            <a:r>
              <a:rPr lang="zh-CN" altLang="en-US" sz="2800" b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算法的基本关系</a:t>
            </a:r>
          </a:p>
        </p:txBody>
      </p:sp>
      <p:sp>
        <p:nvSpPr>
          <p:cNvPr id="30734" name="Rectangle 10">
            <a:extLst>
              <a:ext uri="{FF2B5EF4-FFF2-40B4-BE49-F238E27FC236}">
                <a16:creationId xmlns:a16="http://schemas.microsoft.com/office/drawing/2014/main" id="{018D47B1-7921-446E-B692-081B45FCD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5019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aphicFrame>
        <p:nvGraphicFramePr>
          <p:cNvPr id="45066" name="Object 10">
            <a:extLst>
              <a:ext uri="{FF2B5EF4-FFF2-40B4-BE49-F238E27FC236}">
                <a16:creationId xmlns:a16="http://schemas.microsoft.com/office/drawing/2014/main" id="{6203E47F-1C8B-41D3-B499-3DA5EDB1FAD9}"/>
              </a:ext>
            </a:extLst>
          </p:cNvPr>
          <p:cNvGraphicFramePr>
            <a:graphicFrameLocks/>
          </p:cNvGraphicFramePr>
          <p:nvPr/>
        </p:nvGraphicFramePr>
        <p:xfrm>
          <a:off x="390525" y="5238750"/>
          <a:ext cx="7686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2" r:id="rId9" imgW="3654745" imgH="254097" progId="Equation.3">
                  <p:embed/>
                </p:oleObj>
              </mc:Choice>
              <mc:Fallback>
                <p:oleObj r:id="rId9" imgW="3654745" imgH="254097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5238750"/>
                        <a:ext cx="7686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70337028-45AC-4399-A97D-ABE3F3D10A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859213"/>
          <a:ext cx="219233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3" name="Equation" r:id="rId11" imgW="1091880" imgH="393480" progId="Equation.DSMT4">
                  <p:embed/>
                </p:oleObj>
              </mc:Choice>
              <mc:Fallback>
                <p:oleObj name="Equation" r:id="rId11" imgW="10918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859213"/>
                        <a:ext cx="219233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>
            <a:extLst>
              <a:ext uri="{FF2B5EF4-FFF2-40B4-BE49-F238E27FC236}">
                <a16:creationId xmlns:a16="http://schemas.microsoft.com/office/drawing/2014/main" id="{3744D160-13F9-4B89-A7C8-C702629A8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295400"/>
          <a:ext cx="219233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Equation" r:id="rId13" imgW="1091880" imgH="393480" progId="Equation.DSMT4">
                  <p:embed/>
                </p:oleObj>
              </mc:Choice>
              <mc:Fallback>
                <p:oleObj name="Equation" r:id="rId13" imgW="109188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95400"/>
                        <a:ext cx="219233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A1BA0214-D0EC-4156-AA00-DFF085759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438400"/>
          <a:ext cx="219233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Equation" r:id="rId15" imgW="1091880" imgH="393480" progId="Equation.DSMT4">
                  <p:embed/>
                </p:oleObj>
              </mc:Choice>
              <mc:Fallback>
                <p:oleObj name="Equation" r:id="rId15" imgW="109188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438400"/>
                        <a:ext cx="219233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C196ED1A-AA8D-4EA3-9AB2-3C95BDD84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715000"/>
          <a:ext cx="21923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6" name="Equation" r:id="rId17" imgW="1091880" imgH="419040" progId="Equation.DSMT4">
                  <p:embed/>
                </p:oleObj>
              </mc:Choice>
              <mc:Fallback>
                <p:oleObj name="Equation" r:id="rId17" imgW="109188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15000"/>
                        <a:ext cx="219233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60" grpId="0" autoUpdateAnimBg="0"/>
      <p:bldP spid="45062" grpId="0" autoUpdateAnimBg="0"/>
      <p:bldP spid="4506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00E7680-3525-4F73-9253-BD0BEE36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63763"/>
            <a:ext cx="8610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序列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[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k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]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长度为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=</a:t>
            </a:r>
            <a:r>
              <a:rPr lang="en-US" altLang="zh-CN" sz="24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pq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,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将其按时间抽取方式分解为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p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个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q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点序列 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28E8A05-D833-456F-A502-B35665D9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1155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利用旋转因子的周期性，可得 </a:t>
            </a:r>
          </a:p>
        </p:txBody>
      </p:sp>
      <p:sp>
        <p:nvSpPr>
          <p:cNvPr id="31751" name="Rectangle 4">
            <a:extLst>
              <a:ext uri="{FF2B5EF4-FFF2-40B4-BE49-F238E27FC236}">
                <a16:creationId xmlns:a16="http://schemas.microsoft.com/office/drawing/2014/main" id="{2AA4BB73-14B6-4A10-964D-4C2906D15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48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C089C6EB-72B2-4722-AFFF-0E3BF4154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3" y="2776538"/>
          <a:ext cx="7569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r:id="rId3" imgW="3442017" imgH="254317" progId="Equation.3">
                  <p:embed/>
                </p:oleObj>
              </mc:Choice>
              <mc:Fallback>
                <p:oleObj r:id="rId3" imgW="3442017" imgH="2543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776538"/>
                        <a:ext cx="7569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2ED11A6F-761C-42AD-88DB-A87093592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" y="4202113"/>
          <a:ext cx="86550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r:id="rId5" imgW="5613437" imgH="749477" progId="Equation.3">
                  <p:embed/>
                </p:oleObj>
              </mc:Choice>
              <mc:Fallback>
                <p:oleObj r:id="rId5" imgW="5613437" imgH="74947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4202113"/>
                        <a:ext cx="865505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7">
            <a:extLst>
              <a:ext uri="{FF2B5EF4-FFF2-40B4-BE49-F238E27FC236}">
                <a16:creationId xmlns:a16="http://schemas.microsoft.com/office/drawing/2014/main" id="{FE87C161-8B6C-4771-AA0F-BFB09533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4102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q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点序列可以按照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q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=</a:t>
            </a:r>
            <a:r>
              <a:rPr lang="en-US" altLang="zh-CN" sz="24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uv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方式进一步分解 </a:t>
            </a:r>
          </a:p>
        </p:txBody>
      </p:sp>
      <p:graphicFrame>
        <p:nvGraphicFramePr>
          <p:cNvPr id="46088" name="Object 8">
            <a:extLst>
              <a:ext uri="{FF2B5EF4-FFF2-40B4-BE49-F238E27FC236}">
                <a16:creationId xmlns:a16="http://schemas.microsoft.com/office/drawing/2014/main" id="{5FC18E3B-42CF-4D0D-847E-8B1D8E956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6488" y="3354388"/>
          <a:ext cx="2178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r:id="rId7" imgW="996973" imgH="204759" progId="Equation.3">
                  <p:embed/>
                </p:oleObj>
              </mc:Choice>
              <mc:Fallback>
                <p:oleObj r:id="rId7" imgW="996973" imgH="20475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3354388"/>
                        <a:ext cx="21780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9">
            <a:extLst>
              <a:ext uri="{FF2B5EF4-FFF2-40B4-BE49-F238E27FC236}">
                <a16:creationId xmlns:a16="http://schemas.microsoft.com/office/drawing/2014/main" id="{C22FC9B8-5C46-4215-83CC-6C6328EFFC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3.6 </a:t>
            </a:r>
            <a:r>
              <a:rPr lang="zh-CN" altLang="en-US"/>
              <a:t>混合基</a:t>
            </a:r>
            <a:r>
              <a:rPr lang="en-US" altLang="zh-CN"/>
              <a:t>FFT</a:t>
            </a:r>
            <a:r>
              <a:rPr lang="zh-CN" altLang="en-US"/>
              <a:t>算法</a:t>
            </a:r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8815AD9B-3AC8-4463-9F12-92AC02782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各级分解的基可以不同</a:t>
            </a:r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可以减少序列补0的个数，提高FFT算法的效率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7" grpId="0" autoUpdateAnimBg="0"/>
      <p:bldP spid="46090" grpId="0" build="allAtOnce" bldLvl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A405EFD3-536D-4FE7-8108-CC28F811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B23C84BB-E531-4E81-8533-8E28E1D3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3-4</a:t>
            </a:r>
          </a:p>
          <a:p>
            <a:r>
              <a:rPr lang="en-US" altLang="zh-CN"/>
              <a:t>3-5</a:t>
            </a:r>
          </a:p>
          <a:p>
            <a:r>
              <a:rPr lang="en-US" altLang="zh-CN"/>
              <a:t>3-7</a:t>
            </a:r>
          </a:p>
          <a:p>
            <a:r>
              <a:rPr lang="en-US" altLang="zh-CN"/>
              <a:t>3-10</a:t>
            </a:r>
          </a:p>
          <a:p>
            <a:r>
              <a:rPr lang="en-US" altLang="zh-CN"/>
              <a:t>3-11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249A4338-AD59-4467-8403-B4C2BC1C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1868F6B5-7EFE-4E99-A436-C71C4A4A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3.1 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基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时间抽取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FFT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算法</a:t>
            </a:r>
            <a:endParaRPr lang="en-US" altLang="zh-CN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3.1.1 </a:t>
            </a:r>
            <a:r>
              <a:rPr lang="zh-CN" altLang="en-US" sz="2400" dirty="0"/>
              <a:t>基2时间抽取FFT算法原理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3.1.2 </a:t>
            </a:r>
            <a:r>
              <a:rPr lang="zh-CN" altLang="en-US" sz="2400" dirty="0"/>
              <a:t>基2时间抽取FFT算法流图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3.1.3 </a:t>
            </a:r>
            <a:r>
              <a:rPr lang="zh-CN" altLang="en-US" sz="2400" dirty="0"/>
              <a:t>基2时间抽取FFT算法复杂度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3.1.4 </a:t>
            </a:r>
            <a:r>
              <a:rPr lang="zh-CN" altLang="en-US" sz="2400" dirty="0"/>
              <a:t>基2时间抽取FFT算法结构特点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3.2 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基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频率抽取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FFT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算法</a:t>
            </a:r>
            <a:endParaRPr lang="en-US" altLang="zh-CN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3.2.1 </a:t>
            </a:r>
            <a:r>
              <a:rPr lang="zh-CN" altLang="en-US" sz="2400" dirty="0"/>
              <a:t>基2频率抽取FFT算法原理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3.2.2 </a:t>
            </a:r>
            <a:r>
              <a:rPr lang="zh-CN" altLang="en-US" sz="2400" dirty="0"/>
              <a:t>基2频率抽取FFT算法流图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3.2.3 </a:t>
            </a:r>
            <a:r>
              <a:rPr lang="zh-CN" altLang="en-US" sz="2400" dirty="0"/>
              <a:t>频率抽取与时间抽取的比较</a:t>
            </a:r>
            <a:endParaRPr lang="zh-CN" altLang="en-US" sz="24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>
            <a:extLst>
              <a:ext uri="{FF2B5EF4-FFF2-40B4-BE49-F238E27FC236}">
                <a16:creationId xmlns:a16="http://schemas.microsoft.com/office/drawing/2014/main" id="{0D3FC48F-7214-4CE9-B6B9-A4633EA5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3.3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实序列的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DFT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计算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3.3.1 </a:t>
            </a:r>
            <a:r>
              <a:rPr lang="zh-CN" altLang="en-US" sz="2400" dirty="0"/>
              <a:t>利用</a:t>
            </a:r>
            <a:r>
              <a:rPr lang="en-US" altLang="zh-CN" sz="2400" dirty="0"/>
              <a:t>N</a:t>
            </a:r>
            <a:r>
              <a:rPr lang="zh-CN" altLang="en-US" sz="2400" dirty="0"/>
              <a:t>点复序列的</a:t>
            </a:r>
            <a:r>
              <a:rPr lang="en-US" altLang="zh-CN" sz="2400" dirty="0"/>
              <a:t>FFT</a:t>
            </a:r>
            <a:r>
              <a:rPr lang="zh-CN" altLang="en-US" sz="2400" dirty="0"/>
              <a:t>同时计算两个</a:t>
            </a:r>
            <a:r>
              <a:rPr lang="en-US" altLang="zh-CN" sz="2400" dirty="0"/>
              <a:t>N</a:t>
            </a:r>
            <a:r>
              <a:rPr lang="zh-CN" altLang="en-US" sz="2400" dirty="0"/>
              <a:t>点实序列</a:t>
            </a:r>
            <a:r>
              <a:rPr lang="en-US" altLang="zh-CN" sz="2400" dirty="0"/>
              <a:t>DFT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3.3.2 </a:t>
            </a:r>
            <a:r>
              <a:rPr lang="zh-CN" altLang="en-US" sz="2400" dirty="0"/>
              <a:t>利用</a:t>
            </a:r>
            <a:r>
              <a:rPr lang="en-US" altLang="zh-CN" sz="2400" dirty="0"/>
              <a:t>N</a:t>
            </a:r>
            <a:r>
              <a:rPr lang="zh-CN" altLang="en-US" sz="2400" dirty="0"/>
              <a:t>点复序列的</a:t>
            </a:r>
            <a:r>
              <a:rPr lang="en-US" altLang="zh-CN" sz="2400" dirty="0"/>
              <a:t>FFT</a:t>
            </a:r>
            <a:r>
              <a:rPr lang="zh-CN" altLang="en-US" sz="2400" dirty="0"/>
              <a:t>计算</a:t>
            </a:r>
            <a:r>
              <a:rPr lang="en-US" altLang="zh-CN" sz="2400" dirty="0"/>
              <a:t>2N</a:t>
            </a:r>
            <a:r>
              <a:rPr lang="zh-CN" altLang="en-US" sz="2400" dirty="0"/>
              <a:t>点实序列的</a:t>
            </a:r>
            <a:r>
              <a:rPr lang="en-US" altLang="zh-CN" sz="2400" dirty="0"/>
              <a:t>DFT</a:t>
            </a:r>
            <a:endParaRPr lang="zh-CN" altLang="en-US" sz="2400" dirty="0"/>
          </a:p>
          <a:p>
            <a:pPr marL="342900" lvl="1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3.4 IDFT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的快速计算方法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3.4.1 </a:t>
            </a:r>
            <a:r>
              <a:rPr lang="zh-CN" altLang="en-US" sz="2400" dirty="0"/>
              <a:t>利用</a:t>
            </a:r>
            <a:r>
              <a:rPr lang="en-US" altLang="zh-CN" sz="2400" dirty="0"/>
              <a:t>IFFT</a:t>
            </a:r>
            <a:r>
              <a:rPr lang="zh-CN" altLang="en-US" sz="2400" dirty="0"/>
              <a:t>流图方法计算</a:t>
            </a:r>
            <a:r>
              <a:rPr lang="en-US" altLang="zh-CN" sz="2400" dirty="0"/>
              <a:t>IDFT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3.4.2 </a:t>
            </a:r>
            <a:r>
              <a:rPr lang="zh-CN" altLang="en-US" sz="2400" dirty="0"/>
              <a:t>直接由</a:t>
            </a:r>
            <a:r>
              <a:rPr lang="en-US" altLang="zh-CN" sz="2400" dirty="0"/>
              <a:t>FFT</a:t>
            </a:r>
            <a:r>
              <a:rPr lang="zh-CN" altLang="en-US" sz="2400" dirty="0"/>
              <a:t>计算</a:t>
            </a:r>
            <a:r>
              <a:rPr lang="en-US" altLang="zh-CN" sz="2400" dirty="0"/>
              <a:t>IDFT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3.5 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基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时间抽取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FFT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算法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3.6 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混合基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FFT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算法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</p:txBody>
      </p:sp>
      <p:sp>
        <p:nvSpPr>
          <p:cNvPr id="50179" name="标题 1">
            <a:extLst>
              <a:ext uri="{FF2B5EF4-FFF2-40B4-BE49-F238E27FC236}">
                <a16:creationId xmlns:a16="http://schemas.microsoft.com/office/drawing/2014/main" id="{0A1E9C0E-DB56-40D8-A4E4-92698CB7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EA72622-EBEF-4550-AA18-1A9BBB4FF8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3.1 </a:t>
            </a:r>
            <a:r>
              <a:rPr lang="zh-CN" altLang="en-US" dirty="0"/>
              <a:t>基</a:t>
            </a:r>
            <a:r>
              <a:rPr lang="en-US" altLang="zh-CN" dirty="0"/>
              <a:t>2</a:t>
            </a:r>
            <a:r>
              <a:rPr lang="zh-CN" altLang="en-US" dirty="0"/>
              <a:t>时间抽取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6AFD3F4-288B-4394-AD5C-B01C4A43B4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3.1.1 </a:t>
            </a:r>
            <a:r>
              <a:rPr lang="zh-CN" altLang="en-US" dirty="0"/>
              <a:t>基2时间抽取FFT算法原理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3.1.2 </a:t>
            </a:r>
            <a:r>
              <a:rPr lang="zh-CN" altLang="en-US" dirty="0"/>
              <a:t>基2时间抽取FFT算法流图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3.1.3 </a:t>
            </a:r>
            <a:r>
              <a:rPr lang="zh-CN" altLang="en-US" dirty="0"/>
              <a:t>基2时间抽取FFT算法复杂度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3.1.4 </a:t>
            </a:r>
            <a:r>
              <a:rPr lang="zh-CN" altLang="en-US" dirty="0"/>
              <a:t>基2时间抽取FFT算法结构特点</a:t>
            </a:r>
          </a:p>
        </p:txBody>
      </p:sp>
    </p:spTree>
  </p:cSld>
  <p:clrMapOvr>
    <a:masterClrMapping/>
  </p:clrMapOvr>
  <p:transition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2">
            <a:extLst>
              <a:ext uri="{FF2B5EF4-FFF2-40B4-BE49-F238E27FC236}">
                <a16:creationId xmlns:a16="http://schemas.microsoft.com/office/drawing/2014/main" id="{330AACFD-DD9E-4B04-8DDC-E738E55A05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3.1.</a:t>
            </a:r>
            <a:r>
              <a:rPr lang="zh-CN" altLang="en-US" sz="4000" dirty="0"/>
              <a:t>1 基</a:t>
            </a:r>
            <a:r>
              <a:rPr lang="en-US" altLang="zh-CN" sz="4000" dirty="0"/>
              <a:t>2</a:t>
            </a:r>
            <a:r>
              <a:rPr lang="zh-CN" altLang="en-US" sz="4000" dirty="0"/>
              <a:t>时间抽取</a:t>
            </a:r>
            <a:r>
              <a:rPr lang="en-US" altLang="zh-CN" sz="4000" dirty="0"/>
              <a:t>FFT</a:t>
            </a:r>
            <a:r>
              <a:rPr lang="zh-CN" altLang="en-US" sz="4000" dirty="0"/>
              <a:t>算法原理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85E6554-3C82-46B8-B166-DC4CAA4B87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3820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（1）分解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将长度为</a:t>
            </a:r>
            <a:r>
              <a:rPr lang="zh-CN" altLang="en-US" sz="2400" i="1" dirty="0"/>
              <a:t>N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时域</a:t>
            </a:r>
            <a:r>
              <a:rPr lang="zh-CN" altLang="en-US" sz="2400" dirty="0"/>
              <a:t>序列</a:t>
            </a:r>
            <a:r>
              <a:rPr lang="zh-CN" altLang="en-US" sz="2400" i="1" dirty="0"/>
              <a:t>x</a:t>
            </a:r>
            <a:r>
              <a:rPr lang="zh-CN" altLang="en-US" sz="2400" dirty="0"/>
              <a:t>分解为</a:t>
            </a:r>
            <a:r>
              <a:rPr lang="zh-CN" altLang="en-US" sz="2400" dirty="0">
                <a:solidFill>
                  <a:srgbClr val="FF0000"/>
                </a:solidFill>
              </a:rPr>
              <a:t>两个</a:t>
            </a:r>
            <a:r>
              <a:rPr lang="zh-CN" altLang="en-US" sz="2400" dirty="0"/>
              <a:t>长度为</a:t>
            </a:r>
            <a:r>
              <a:rPr lang="zh-CN" altLang="en-US" sz="2400" i="1" dirty="0"/>
              <a:t>N</a:t>
            </a:r>
            <a:r>
              <a:rPr lang="zh-CN" altLang="en-US" sz="2400" dirty="0"/>
              <a:t>/2的短序列</a:t>
            </a:r>
            <a:r>
              <a:rPr lang="zh-CN" altLang="en-US" sz="2400" i="1" dirty="0"/>
              <a:t>x</a:t>
            </a:r>
            <a:r>
              <a:rPr lang="zh-CN" altLang="en-US" sz="2400" baseline="-25000" dirty="0"/>
              <a:t>1</a:t>
            </a:r>
            <a:r>
              <a:rPr lang="zh-CN" altLang="en-US" sz="2400" dirty="0"/>
              <a:t>、</a:t>
            </a:r>
            <a:r>
              <a:rPr lang="zh-CN" altLang="en-US" sz="2400" i="1" dirty="0"/>
              <a:t>x</a:t>
            </a:r>
            <a:r>
              <a:rPr lang="zh-CN" altLang="en-US" sz="2400" baseline="-25000" dirty="0"/>
              <a:t>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偶数点序列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奇数点序列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这两个短序列的</a:t>
            </a:r>
            <a:r>
              <a:rPr lang="en-US" altLang="zh-CN" sz="2400" i="1" dirty="0"/>
              <a:t>N</a:t>
            </a:r>
            <a:r>
              <a:rPr lang="en-US" altLang="zh-CN" sz="2400" dirty="0"/>
              <a:t>/2</a:t>
            </a:r>
            <a:r>
              <a:rPr lang="zh-CN" altLang="en-US" sz="2400" dirty="0"/>
              <a:t>点</a:t>
            </a:r>
            <a:r>
              <a:rPr lang="en-US" altLang="zh-CN" sz="2400" dirty="0"/>
              <a:t>DFT</a:t>
            </a:r>
            <a:r>
              <a:rPr lang="zh-CN" altLang="en-US" sz="2400" dirty="0"/>
              <a:t>为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（2）合成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65DA6E23-B5C9-4401-B08A-3F43F0525606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688975" y="3708400"/>
          <a:ext cx="6169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r:id="rId3" imgW="3085078" imgH="431930" progId="Equation.3">
                  <p:embed/>
                </p:oleObj>
              </mc:Choice>
              <mc:Fallback>
                <p:oleObj r:id="rId3" imgW="3085078" imgH="4319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708400"/>
                        <a:ext cx="61690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16A307E7-A942-4553-9B35-D9ACA3264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0" y="2392363"/>
          <a:ext cx="43878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r:id="rId5" imgW="1994217" imgH="228917" progId="Equation.3">
                  <p:embed/>
                </p:oleObj>
              </mc:Choice>
              <mc:Fallback>
                <p:oleObj r:id="rId5" imgW="1994217" imgH="2289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2392363"/>
                        <a:ext cx="43878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5A152203-EF03-467F-BF91-735DF5AA4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125" y="2874963"/>
          <a:ext cx="48926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r:id="rId7" imgW="2197417" imgH="228917" progId="Equation.3">
                  <p:embed/>
                </p:oleObj>
              </mc:Choice>
              <mc:Fallback>
                <p:oleObj r:id="rId7" imgW="2197417" imgH="2289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2874963"/>
                        <a:ext cx="48926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4F4BC9EB-BB77-4CAC-B33A-356D48B92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0" y="3937000"/>
          <a:ext cx="187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r:id="rId9" imgW="942981" imgH="229614" progId="Equation.3">
                  <p:embed/>
                </p:oleObj>
              </mc:Choice>
              <mc:Fallback>
                <p:oleObj r:id="rId9" imgW="942981" imgH="22961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3937000"/>
                        <a:ext cx="187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A8FE195-05EF-4FD5-AC83-31D0019348DC}"/>
              </a:ext>
            </a:extLst>
          </p:cNvPr>
          <p:cNvSpPr/>
          <p:nvPr/>
        </p:nvSpPr>
        <p:spPr>
          <a:xfrm>
            <a:off x="1143000" y="5029200"/>
            <a:ext cx="7620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172" name="Object 12">
            <a:extLst>
              <a:ext uri="{FF2B5EF4-FFF2-40B4-BE49-F238E27FC236}">
                <a16:creationId xmlns:a16="http://schemas.microsoft.com/office/drawing/2014/main" id="{7A43D624-EC68-4650-BCA7-E64A87EEC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029200"/>
          <a:ext cx="33051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11" imgW="1650960" imgH="241200" progId="Equation.DSMT4">
                  <p:embed/>
                </p:oleObj>
              </mc:Choice>
              <mc:Fallback>
                <p:oleObj name="Equation" r:id="rId11" imgW="165096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33051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90D6F593-8DFD-40B0-8CEA-01604CD0C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6225" y="5486400"/>
          <a:ext cx="3787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13" imgW="1892160" imgH="241200" progId="Equation.DSMT4">
                  <p:embed/>
                </p:oleObj>
              </mc:Choice>
              <mc:Fallback>
                <p:oleObj name="Equation" r:id="rId13" imgW="189216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5486400"/>
                        <a:ext cx="37877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CA3425AC-F026-4C0E-BB55-D2C8F7CE4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05400"/>
          <a:ext cx="21859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15" imgW="1091880" imgH="393480" progId="Equation.DSMT4">
                  <p:embed/>
                </p:oleObj>
              </mc:Choice>
              <mc:Fallback>
                <p:oleObj name="Equation" r:id="rId15" imgW="109188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05400"/>
                        <a:ext cx="21859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90707A32-2B1C-46CA-A270-7105CFF9F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3.1.</a:t>
            </a:r>
            <a:r>
              <a:rPr lang="zh-CN" altLang="zh-CN" sz="4000" dirty="0"/>
              <a:t>2 基2时间抽取FFT算法流图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08B532A-DF0D-4FDD-B3D5-EA1B520C9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基2时间抽取</a:t>
            </a:r>
            <a:r>
              <a:rPr lang="zh-CN" altLang="en-US" dirty="0">
                <a:solidFill>
                  <a:srgbClr val="FF0000"/>
                </a:solidFill>
              </a:rPr>
              <a:t>蝶形运算</a:t>
            </a:r>
            <a:r>
              <a:rPr lang="zh-CN" altLang="en-US" dirty="0"/>
              <a:t>的信号流图</a:t>
            </a:r>
          </a:p>
        </p:txBody>
      </p:sp>
      <p:sp>
        <p:nvSpPr>
          <p:cNvPr id="10244" name="Line 3">
            <a:extLst>
              <a:ext uri="{FF2B5EF4-FFF2-40B4-BE49-F238E27FC236}">
                <a16:creationId xmlns:a16="http://schemas.microsoft.com/office/drawing/2014/main" id="{0C00013C-C05C-425E-844A-A17DC20FD9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6813" y="3021033"/>
            <a:ext cx="1524000" cy="114300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10245" name="Line 4">
            <a:extLst>
              <a:ext uri="{FF2B5EF4-FFF2-40B4-BE49-F238E27FC236}">
                <a16:creationId xmlns:a16="http://schemas.microsoft.com/office/drawing/2014/main" id="{CD0ECCA3-23CA-4E15-804D-CED13D55A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3021033"/>
            <a:ext cx="1543050" cy="114300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10246" name="Line 10">
            <a:extLst>
              <a:ext uri="{FF2B5EF4-FFF2-40B4-BE49-F238E27FC236}">
                <a16:creationId xmlns:a16="http://schemas.microsoft.com/office/drawing/2014/main" id="{633FB29B-42D3-41B3-993F-36CE4EAB9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3021033"/>
            <a:ext cx="1524000" cy="1587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10247" name="Line 11">
            <a:extLst>
              <a:ext uri="{FF2B5EF4-FFF2-40B4-BE49-F238E27FC236}">
                <a16:creationId xmlns:a16="http://schemas.microsoft.com/office/drawing/2014/main" id="{8CCD4628-03DB-4C92-98DB-8B9D14E1D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4164033"/>
            <a:ext cx="1524000" cy="1587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10248" name="Line 21">
            <a:extLst>
              <a:ext uri="{FF2B5EF4-FFF2-40B4-BE49-F238E27FC236}">
                <a16:creationId xmlns:a16="http://schemas.microsoft.com/office/drawing/2014/main" id="{CAF73CFA-21B1-4E5A-9EBA-1697415E4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3021033"/>
            <a:ext cx="1517650" cy="4762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A51F9797-ECA5-4501-9585-6B369B4FB7F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24170"/>
            <a:ext cx="1123950" cy="1662113"/>
            <a:chOff x="0" y="0"/>
            <a:chExt cx="516" cy="1047"/>
          </a:xfrm>
        </p:grpSpPr>
        <p:sp>
          <p:nvSpPr>
            <p:cNvPr id="5141" name="Text Box 29">
              <a:extLst>
                <a:ext uri="{FF2B5EF4-FFF2-40B4-BE49-F238E27FC236}">
                  <a16:creationId xmlns:a16="http://schemas.microsoft.com/office/drawing/2014/main" id="{C778E5A6-6CE3-4EC0-A883-4330749F7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i="1" dirty="0">
                  <a:latin typeface="+mj-lt"/>
                </a:rPr>
                <a:t>X</a:t>
              </a:r>
              <a:r>
                <a:rPr lang="zh-CN" altLang="en-US" sz="2800" b="1" baseline="-25000" dirty="0">
                  <a:latin typeface="+mj-lt"/>
                </a:rPr>
                <a:t>1</a:t>
              </a:r>
              <a:r>
                <a:rPr lang="en-US" altLang="zh-CN" sz="2800" b="1" dirty="0">
                  <a:latin typeface="+mj-lt"/>
                </a:rPr>
                <a:t>[</a:t>
              </a:r>
              <a:r>
                <a:rPr lang="zh-CN" altLang="en-US" sz="2800" b="1" i="1" dirty="0">
                  <a:latin typeface="+mj-lt"/>
                </a:rPr>
                <a:t>m</a:t>
              </a:r>
              <a:r>
                <a:rPr lang="en-US" altLang="zh-CN" sz="2800" b="1" dirty="0">
                  <a:latin typeface="+mj-lt"/>
                </a:rPr>
                <a:t>]</a:t>
              </a:r>
            </a:p>
          </p:txBody>
        </p:sp>
        <p:sp>
          <p:nvSpPr>
            <p:cNvPr id="5142" name="Text Box 30">
              <a:extLst>
                <a:ext uri="{FF2B5EF4-FFF2-40B4-BE49-F238E27FC236}">
                  <a16:creationId xmlns:a16="http://schemas.microsoft.com/office/drawing/2014/main" id="{E0C1B647-FA1B-429B-A24D-236CADE2F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2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i="1" dirty="0">
                  <a:latin typeface="+mj-lt"/>
                </a:rPr>
                <a:t>X</a:t>
              </a:r>
              <a:r>
                <a:rPr lang="zh-CN" altLang="en-US" sz="2800" b="1" baseline="-25000" dirty="0">
                  <a:latin typeface="+mj-lt"/>
                </a:rPr>
                <a:t>2</a:t>
              </a:r>
              <a:r>
                <a:rPr lang="en-US" altLang="zh-CN" sz="2800" b="1" dirty="0">
                  <a:latin typeface="+mj-lt"/>
                </a:rPr>
                <a:t>[</a:t>
              </a:r>
              <a:r>
                <a:rPr lang="zh-CN" altLang="en-US" sz="2800" b="1" i="1" dirty="0">
                  <a:latin typeface="+mj-lt"/>
                </a:rPr>
                <a:t>m</a:t>
              </a:r>
              <a:r>
                <a:rPr lang="en-US" altLang="zh-CN" sz="2800" b="1" dirty="0">
                  <a:latin typeface="+mj-lt"/>
                </a:rPr>
                <a:t>]</a:t>
              </a:r>
            </a:p>
          </p:txBody>
        </p:sp>
      </p:grpSp>
      <p:sp>
        <p:nvSpPr>
          <p:cNvPr id="10252" name="Line 34">
            <a:extLst>
              <a:ext uri="{FF2B5EF4-FFF2-40B4-BE49-F238E27FC236}">
                <a16:creationId xmlns:a16="http://schemas.microsoft.com/office/drawing/2014/main" id="{43A97B79-2159-4A0D-A3DB-1EA8EDD53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164033"/>
            <a:ext cx="1517650" cy="4762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10253" name="Text Box 35">
            <a:extLst>
              <a:ext uri="{FF2B5EF4-FFF2-40B4-BE49-F238E27FC236}">
                <a16:creationId xmlns:a16="http://schemas.microsoft.com/office/drawing/2014/main" id="{700A2546-3D43-4DD6-AB0E-34B92DA55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667020"/>
            <a:ext cx="1028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zh-CN" altLang="en-US" sz="2800" b="1" i="1" dirty="0">
                <a:latin typeface="+mj-lt"/>
              </a:rPr>
              <a:t>m</a:t>
            </a:r>
            <a:r>
              <a:rPr lang="en-US" altLang="zh-CN" sz="2800" b="1" dirty="0">
                <a:latin typeface="+mj-lt"/>
              </a:rPr>
              <a:t>]</a:t>
            </a:r>
          </a:p>
        </p:txBody>
      </p:sp>
      <p:sp>
        <p:nvSpPr>
          <p:cNvPr id="10254" name="Text Box 36">
            <a:extLst>
              <a:ext uri="{FF2B5EF4-FFF2-40B4-BE49-F238E27FC236}">
                <a16:creationId xmlns:a16="http://schemas.microsoft.com/office/drawing/2014/main" id="{FD567806-E746-41A9-B5AF-A470E51F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2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zh-CN" altLang="en-US" sz="2800" b="1" i="1" dirty="0">
                <a:latin typeface="+mj-lt"/>
              </a:rPr>
              <a:t>m</a:t>
            </a:r>
            <a:r>
              <a:rPr lang="zh-CN" altLang="en-US" sz="2800" b="1" dirty="0">
                <a:latin typeface="+mj-lt"/>
              </a:rPr>
              <a:t>+</a:t>
            </a:r>
            <a:r>
              <a:rPr lang="zh-CN" altLang="en-US" sz="2800" b="1" i="1" dirty="0">
                <a:latin typeface="+mj-lt"/>
              </a:rPr>
              <a:t>N</a:t>
            </a:r>
            <a:r>
              <a:rPr lang="zh-CN" altLang="en-US" sz="2800" b="1" dirty="0">
                <a:latin typeface="+mj-lt"/>
              </a:rPr>
              <a:t>/2</a:t>
            </a:r>
            <a:r>
              <a:rPr lang="en-US" altLang="zh-CN" sz="2800" b="1" dirty="0">
                <a:latin typeface="+mj-lt"/>
              </a:rPr>
              <a:t>]</a:t>
            </a:r>
          </a:p>
        </p:txBody>
      </p:sp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57CB0748-4B98-476A-98D0-9D7C46DA5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62216"/>
              </p:ext>
            </p:extLst>
          </p:nvPr>
        </p:nvGraphicFramePr>
        <p:xfrm>
          <a:off x="2819400" y="3581420"/>
          <a:ext cx="6397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r:id="rId3" imgW="256233" imgH="243528" progId="Equation.3">
                  <p:embed/>
                </p:oleObj>
              </mc:Choice>
              <mc:Fallback>
                <p:oleObj r:id="rId3" imgW="256233" imgH="24352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20"/>
                        <a:ext cx="6397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>
            <a:extLst>
              <a:ext uri="{FF2B5EF4-FFF2-40B4-BE49-F238E27FC236}">
                <a16:creationId xmlns:a16="http://schemas.microsoft.com/office/drawing/2014/main" id="{A0EC27E6-F283-447B-BBB5-5C0B66D359EE}"/>
              </a:ext>
            </a:extLst>
          </p:cNvPr>
          <p:cNvGrpSpPr>
            <a:grpSpLocks/>
          </p:cNvGrpSpPr>
          <p:nvPr/>
        </p:nvGrpSpPr>
        <p:grpSpPr bwMode="auto">
          <a:xfrm>
            <a:off x="5249863" y="4114820"/>
            <a:ext cx="1379537" cy="76200"/>
            <a:chOff x="0" y="0"/>
            <a:chExt cx="2173" cy="120"/>
          </a:xfrm>
        </p:grpSpPr>
        <p:sp>
          <p:nvSpPr>
            <p:cNvPr id="5139" name="Line 16">
              <a:extLst>
                <a:ext uri="{FF2B5EF4-FFF2-40B4-BE49-F238E27FC236}">
                  <a16:creationId xmlns:a16="http://schemas.microsoft.com/office/drawing/2014/main" id="{219CE6AF-8E8D-4B07-83D9-92C92713D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0"/>
              <a:ext cx="2173" cy="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5140" name="Oval 18">
              <a:extLst>
                <a:ext uri="{FF2B5EF4-FFF2-40B4-BE49-F238E27FC236}">
                  <a16:creationId xmlns:a16="http://schemas.microsoft.com/office/drawing/2014/main" id="{01744F3C-B5C0-4ECE-AB8D-13CFADC00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0"/>
              <a:ext cx="120" cy="1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CBB37FE5-67FD-47E6-8707-61E5F0B1D378}"/>
              </a:ext>
            </a:extLst>
          </p:cNvPr>
          <p:cNvGrpSpPr>
            <a:grpSpLocks/>
          </p:cNvGrpSpPr>
          <p:nvPr/>
        </p:nvGrpSpPr>
        <p:grpSpPr bwMode="auto">
          <a:xfrm>
            <a:off x="5249863" y="2990870"/>
            <a:ext cx="1411287" cy="76200"/>
            <a:chOff x="0" y="0"/>
            <a:chExt cx="2221" cy="120"/>
          </a:xfrm>
        </p:grpSpPr>
        <p:sp>
          <p:nvSpPr>
            <p:cNvPr id="5137" name="Line 15">
              <a:extLst>
                <a:ext uri="{FF2B5EF4-FFF2-40B4-BE49-F238E27FC236}">
                  <a16:creationId xmlns:a16="http://schemas.microsoft.com/office/drawing/2014/main" id="{193B2452-6AF9-44C4-BD17-5696955FD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"/>
              <a:ext cx="2171" cy="12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5138" name="Oval 21">
              <a:extLst>
                <a:ext uri="{FF2B5EF4-FFF2-40B4-BE49-F238E27FC236}">
                  <a16:creationId xmlns:a16="http://schemas.microsoft.com/office/drawing/2014/main" id="{81937273-144B-4DE0-A780-EC0C7799E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" y="0"/>
              <a:ext cx="120" cy="1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sp>
        <p:nvSpPr>
          <p:cNvPr id="10262" name="Text Box 22">
            <a:extLst>
              <a:ext uri="{FF2B5EF4-FFF2-40B4-BE49-F238E27FC236}">
                <a16:creationId xmlns:a16="http://schemas.microsoft.com/office/drawing/2014/main" id="{54329DCF-C2C1-450A-B58C-4E1F39A3A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4191020"/>
            <a:ext cx="49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latin typeface="+mj-lt"/>
              </a:rPr>
              <a:t>-1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2F57E3-36F0-4CEA-B9E9-F6384E8D95AB}"/>
              </a:ext>
            </a:extLst>
          </p:cNvPr>
          <p:cNvSpPr/>
          <p:nvPr/>
        </p:nvSpPr>
        <p:spPr>
          <a:xfrm>
            <a:off x="990694" y="4787220"/>
            <a:ext cx="5896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基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时间抽取蝶形运算的意义：</a:t>
            </a:r>
            <a:r>
              <a:rPr lang="zh-CN" altLang="en-US" sz="2400" b="1" dirty="0">
                <a:solidFill>
                  <a:srgbClr val="FF0000"/>
                </a:solidFill>
              </a:rPr>
              <a:t>频域的合成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B634AF-8B3B-489E-B523-696492863CA7}"/>
              </a:ext>
            </a:extLst>
          </p:cNvPr>
          <p:cNvSpPr/>
          <p:nvPr/>
        </p:nvSpPr>
        <p:spPr>
          <a:xfrm>
            <a:off x="1011342" y="5416847"/>
            <a:ext cx="5671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蝶形运算是</a:t>
            </a:r>
            <a:r>
              <a:rPr lang="en-US" altLang="zh-CN" sz="2400" b="1" dirty="0">
                <a:solidFill>
                  <a:srgbClr val="FF0000"/>
                </a:solidFill>
              </a:rPr>
              <a:t>FFT</a:t>
            </a:r>
            <a:r>
              <a:rPr lang="zh-CN" altLang="en-US" sz="2400" b="1" dirty="0">
                <a:solidFill>
                  <a:srgbClr val="FF0000"/>
                </a:solidFill>
              </a:rPr>
              <a:t>算法流图的基本运算单元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bldLvl="0" autoUpdateAnimBg="0"/>
      <p:bldP spid="10254" grpId="0" bldLvl="0" autoUpdateAnimBg="0"/>
      <p:bldP spid="10262" grpId="0" bldLvl="0" autoUpdateAnimBg="0"/>
      <p:bldP spid="6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276D2149-F8B1-474F-A6EA-5AF371A863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2点序列DFT运算流图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88CF70AE-51B3-411B-9576-F37404ECA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28800"/>
            <a:ext cx="102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=2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06FBCE89-92C4-41E8-9900-C18731DF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82880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]={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[0],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[1]}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3A7B0D63-5CE9-4F63-9BA4-4C56E7DC5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037975"/>
              </p:ext>
            </p:extLst>
          </p:nvPr>
        </p:nvGraphicFramePr>
        <p:xfrm>
          <a:off x="2133600" y="2514624"/>
          <a:ext cx="2971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r:id="rId3" imgW="1146023" imgH="203838" progId="Equation.3">
                  <p:embed/>
                </p:oleObj>
              </mc:Choice>
              <mc:Fallback>
                <p:oleObj r:id="rId3" imgW="1146023" imgH="2038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24"/>
                        <a:ext cx="2971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2C2F5307-4694-4E47-92E9-2CAA73D77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616328"/>
              </p:ext>
            </p:extLst>
          </p:nvPr>
        </p:nvGraphicFramePr>
        <p:xfrm>
          <a:off x="2198688" y="3082955"/>
          <a:ext cx="29067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r:id="rId5" imgW="1120403" imgH="203838" progId="Equation.3">
                  <p:embed/>
                </p:oleObj>
              </mc:Choice>
              <mc:Fallback>
                <p:oleObj r:id="rId5" imgW="1120403" imgH="20383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3082955"/>
                        <a:ext cx="29067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AD6A0E9F-DCFC-4915-B39C-5CE1469C2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47111"/>
              </p:ext>
            </p:extLst>
          </p:nvPr>
        </p:nvGraphicFramePr>
        <p:xfrm>
          <a:off x="2727325" y="4449781"/>
          <a:ext cx="571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7" imgW="228600" imgH="241200" progId="Equation.DSMT4">
                  <p:embed/>
                </p:oleObj>
              </mc:Choice>
              <mc:Fallback>
                <p:oleObj name="Equation" r:id="rId7" imgW="22860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449781"/>
                        <a:ext cx="5715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7">
            <a:extLst>
              <a:ext uri="{FF2B5EF4-FFF2-40B4-BE49-F238E27FC236}">
                <a16:creationId xmlns:a16="http://schemas.microsoft.com/office/drawing/2014/main" id="{8ED37978-5D9A-4F99-A8A9-3330115B071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590943"/>
            <a:ext cx="6172200" cy="1924050"/>
            <a:chOff x="1295485" y="5570473"/>
            <a:chExt cx="6172039" cy="1924050"/>
          </a:xfrm>
        </p:grpSpPr>
        <p:sp>
          <p:nvSpPr>
            <p:cNvPr id="8" name="Line 3">
              <a:extLst>
                <a:ext uri="{FF2B5EF4-FFF2-40B4-BE49-F238E27FC236}">
                  <a16:creationId xmlns:a16="http://schemas.microsoft.com/office/drawing/2014/main" id="{CE7C2E41-A0E8-47B8-AF6B-FF972B541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623" y="5867336"/>
              <a:ext cx="1523960" cy="114300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6997D069-3C43-4258-AEDD-52F15735C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23" y="5867336"/>
              <a:ext cx="1543010" cy="114300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2F395E34-BFD3-4028-BD42-2ACE672EC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713" y="5867336"/>
              <a:ext cx="1523960" cy="1587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FEF70F85-D5FC-482B-8BD0-DE333E644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713" y="7010336"/>
              <a:ext cx="1523960" cy="1587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D2E54F85-9072-499D-8DBC-1260AF279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23" y="5867336"/>
              <a:ext cx="1517610" cy="476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grpSp>
          <p:nvGrpSpPr>
            <p:cNvPr id="6158" name="Group 9">
              <a:extLst>
                <a:ext uri="{FF2B5EF4-FFF2-40B4-BE49-F238E27FC236}">
                  <a16:creationId xmlns:a16="http://schemas.microsoft.com/office/drawing/2014/main" id="{F8AF53B3-9C66-4E47-98DB-E63ED8D54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85" y="5570473"/>
              <a:ext cx="769875" cy="1662113"/>
              <a:chOff x="0" y="0"/>
              <a:chExt cx="516" cy="1047"/>
            </a:xfrm>
          </p:grpSpPr>
          <p:sp>
            <p:nvSpPr>
              <p:cNvPr id="14" name="Text Box 29">
                <a:extLst>
                  <a:ext uri="{FF2B5EF4-FFF2-40B4-BE49-F238E27FC236}">
                    <a16:creationId xmlns:a16="http://schemas.microsoft.com/office/drawing/2014/main" id="{2BF4D2AA-2110-484C-A994-605F99041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b="1" i="1" dirty="0">
                    <a:latin typeface="+mj-lt"/>
                  </a:rPr>
                  <a:t>x</a:t>
                </a:r>
                <a:r>
                  <a:rPr lang="en-US" altLang="zh-CN" sz="2800" b="1" dirty="0">
                    <a:latin typeface="+mj-lt"/>
                  </a:rPr>
                  <a:t>[0]</a:t>
                </a:r>
              </a:p>
            </p:txBody>
          </p:sp>
          <p:sp>
            <p:nvSpPr>
              <p:cNvPr id="15" name="Text Box 30">
                <a:extLst>
                  <a:ext uri="{FF2B5EF4-FFF2-40B4-BE49-F238E27FC236}">
                    <a16:creationId xmlns:a16="http://schemas.microsoft.com/office/drawing/2014/main" id="{767F71FC-5E7D-4C51-B53D-60C6940DF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720"/>
                <a:ext cx="5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b="1" i="1" dirty="0">
                    <a:latin typeface="+mj-lt"/>
                  </a:rPr>
                  <a:t>x</a:t>
                </a:r>
                <a:r>
                  <a:rPr lang="en-US" altLang="zh-CN" sz="2800" b="1" dirty="0">
                    <a:latin typeface="+mj-lt"/>
                  </a:rPr>
                  <a:t>[1]</a:t>
                </a:r>
              </a:p>
            </p:txBody>
          </p:sp>
        </p:grpSp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3F9D1E15-98DB-4D1B-9517-FA9F5253E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722" y="7010336"/>
              <a:ext cx="1517610" cy="476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</a:endParaRPr>
            </a:p>
          </p:txBody>
        </p:sp>
        <p:sp>
          <p:nvSpPr>
            <p:cNvPr id="17" name="Text Box 35">
              <a:extLst>
                <a:ext uri="{FF2B5EF4-FFF2-40B4-BE49-F238E27FC236}">
                  <a16:creationId xmlns:a16="http://schemas.microsoft.com/office/drawing/2014/main" id="{18EC0C79-9B37-497F-B4A6-8A1508957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135" y="5599048"/>
              <a:ext cx="887389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 dirty="0">
                  <a:latin typeface="+mj-lt"/>
                </a:rPr>
                <a:t>X</a:t>
              </a:r>
              <a:r>
                <a:rPr lang="en-US" altLang="zh-CN" sz="2800" b="1" dirty="0">
                  <a:latin typeface="+mj-lt"/>
                </a:rPr>
                <a:t>[0]</a:t>
              </a:r>
            </a:p>
          </p:txBody>
        </p:sp>
        <p:sp>
          <p:nvSpPr>
            <p:cNvPr id="18" name="Text Box 36">
              <a:extLst>
                <a:ext uri="{FF2B5EF4-FFF2-40B4-BE49-F238E27FC236}">
                  <a16:creationId xmlns:a16="http://schemas.microsoft.com/office/drawing/2014/main" id="{FDD52B7B-18B3-4A2D-BF65-D39C36F1B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148" y="6732523"/>
              <a:ext cx="88739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 dirty="0">
                  <a:latin typeface="+mj-lt"/>
                </a:rPr>
                <a:t>X</a:t>
              </a:r>
              <a:r>
                <a:rPr lang="en-US" altLang="zh-CN" sz="2800" b="1" dirty="0">
                  <a:latin typeface="+mj-lt"/>
                </a:rPr>
                <a:t>[1]</a:t>
              </a:r>
            </a:p>
          </p:txBody>
        </p:sp>
        <p:grpSp>
          <p:nvGrpSpPr>
            <p:cNvPr id="6162" name="Group 16">
              <a:extLst>
                <a:ext uri="{FF2B5EF4-FFF2-40B4-BE49-F238E27FC236}">
                  <a16:creationId xmlns:a16="http://schemas.microsoft.com/office/drawing/2014/main" id="{466694BB-2611-490A-A378-C5B320216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674" y="6961123"/>
              <a:ext cx="1379537" cy="76200"/>
              <a:chOff x="0" y="0"/>
              <a:chExt cx="2173" cy="120"/>
            </a:xfrm>
          </p:grpSpPr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CA6BFF54-E542-4099-A856-41365FF43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80"/>
                <a:ext cx="2173" cy="5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 type="oval" w="lg" len="lg"/>
                <a:tailEnd type="stealth" w="lg" len="lg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22" name="Oval 18">
                <a:extLst>
                  <a:ext uri="{FF2B5EF4-FFF2-40B4-BE49-F238E27FC236}">
                    <a16:creationId xmlns:a16="http://schemas.microsoft.com/office/drawing/2014/main" id="{0D1BD56E-52B5-4EE2-A889-599ABAB5E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grpSp>
          <p:nvGrpSpPr>
            <p:cNvPr id="6163" name="Group 19">
              <a:extLst>
                <a:ext uri="{FF2B5EF4-FFF2-40B4-BE49-F238E27FC236}">
                  <a16:creationId xmlns:a16="http://schemas.microsoft.com/office/drawing/2014/main" id="{48C91C0B-8ECE-4F73-946D-EFAC5DB270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674" y="5837173"/>
              <a:ext cx="1411287" cy="76200"/>
              <a:chOff x="0" y="0"/>
              <a:chExt cx="2221" cy="120"/>
            </a:xfrm>
          </p:grpSpPr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F3DF7AF5-9F7C-4918-82CF-F69BD17E3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8"/>
                <a:ext cx="2171" cy="12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 type="oval" w="lg" len="lg"/>
                <a:tailEnd type="stealth" w="lg" len="lg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lt"/>
                </a:endParaRPr>
              </a:p>
            </p:txBody>
          </p:sp>
          <p:sp>
            <p:nvSpPr>
              <p:cNvPr id="25" name="Oval 21">
                <a:extLst>
                  <a:ext uri="{FF2B5EF4-FFF2-40B4-BE49-F238E27FC236}">
                    <a16:creationId xmlns:a16="http://schemas.microsoft.com/office/drawing/2014/main" id="{ED9F7F81-A968-4C0F-8B5D-F80D526C0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b="1">
                  <a:latin typeface="+mj-lt"/>
                </a:endParaRPr>
              </a:p>
            </p:txBody>
          </p:sp>
        </p:grp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99909205-B0C0-41E3-A2B9-2FC7DDF84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327" y="7037323"/>
              <a:ext cx="4984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latin typeface="+mj-lt"/>
                </a:rPr>
                <a:t>-1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247C6117-63C7-480A-9135-D359EA429359}"/>
              </a:ext>
            </a:extLst>
          </p:cNvPr>
          <p:cNvSpPr/>
          <p:nvPr/>
        </p:nvSpPr>
        <p:spPr>
          <a:xfrm>
            <a:off x="838298" y="5481656"/>
            <a:ext cx="7739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点</a:t>
            </a:r>
            <a:r>
              <a:rPr lang="en-US" altLang="zh-CN" sz="2400" b="1" dirty="0"/>
              <a:t>DFT</a:t>
            </a:r>
            <a:r>
              <a:rPr lang="zh-CN" altLang="en-US" sz="2400" b="1" dirty="0"/>
              <a:t>蝶形运算的意义：</a:t>
            </a:r>
            <a:r>
              <a:rPr lang="zh-CN" altLang="en-US" sz="2400" b="1" dirty="0">
                <a:solidFill>
                  <a:srgbClr val="FF0000"/>
                </a:solidFill>
              </a:rPr>
              <a:t>从时域到频域的</a:t>
            </a:r>
            <a:r>
              <a:rPr lang="en-US" altLang="zh-CN" sz="2400" b="1" dirty="0">
                <a:solidFill>
                  <a:srgbClr val="FF0000"/>
                </a:solidFill>
              </a:rPr>
              <a:t>DFT</a:t>
            </a:r>
            <a:r>
              <a:rPr lang="zh-CN" altLang="en-US" sz="2400" b="1" dirty="0">
                <a:solidFill>
                  <a:srgbClr val="FF0000"/>
                </a:solidFill>
              </a:rPr>
              <a:t>计算过程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>
            <a:extLst>
              <a:ext uri="{FF2B5EF4-FFF2-40B4-BE49-F238E27FC236}">
                <a16:creationId xmlns:a16="http://schemas.microsoft.com/office/drawing/2014/main" id="{90187E81-0D43-4015-903F-DDB190B5A3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600"/>
              <a:t>4</a:t>
            </a:r>
            <a:r>
              <a:rPr lang="zh-CN" altLang="en-US" sz="3600"/>
              <a:t>点基</a:t>
            </a:r>
            <a:r>
              <a:rPr lang="en-US" altLang="zh-CN" sz="3600"/>
              <a:t>2</a:t>
            </a:r>
            <a:r>
              <a:rPr lang="zh-CN" altLang="en-US" sz="3600"/>
              <a:t>时间抽取</a:t>
            </a:r>
            <a:r>
              <a:rPr lang="en-US" altLang="zh-CN" sz="3600"/>
              <a:t>FFT</a:t>
            </a:r>
            <a:r>
              <a:rPr lang="zh-CN" altLang="en-US" sz="3600"/>
              <a:t>算法流图</a:t>
            </a:r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9CE7E41B-6FFB-4CFA-80F0-85E66589E0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013" y="2530475"/>
            <a:ext cx="1524000" cy="1143000"/>
          </a:xfrm>
          <a:prstGeom prst="line">
            <a:avLst/>
          </a:prstGeom>
          <a:noFill/>
          <a:ln w="25400" cap="rnd">
            <a:solidFill>
              <a:srgbClr val="FF3300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90910E3A-3FD2-482C-B4D6-1A520BE47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530475"/>
            <a:ext cx="1543050" cy="1143000"/>
          </a:xfrm>
          <a:prstGeom prst="line">
            <a:avLst/>
          </a:prstGeom>
          <a:noFill/>
          <a:ln w="25400" cap="rnd">
            <a:solidFill>
              <a:srgbClr val="FF3300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8E9B26E4-1048-4534-933F-8FF5114FBC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9063" y="2530475"/>
            <a:ext cx="1522412" cy="2286000"/>
          </a:xfrm>
          <a:prstGeom prst="line">
            <a:avLst/>
          </a:prstGeom>
          <a:noFill/>
          <a:ln w="25400" cap="rnd">
            <a:solidFill>
              <a:srgbClr val="3333CC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53DB0F6F-568F-45DE-ABD2-A3C4D9EEA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2530475"/>
            <a:ext cx="1522412" cy="2286000"/>
          </a:xfrm>
          <a:prstGeom prst="line">
            <a:avLst/>
          </a:prstGeom>
          <a:noFill/>
          <a:ln w="25400" cap="rnd">
            <a:solidFill>
              <a:srgbClr val="3333CC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C7FF83D8-6403-49EB-9FF9-0E9045417D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9063" y="3673475"/>
            <a:ext cx="1522412" cy="2286000"/>
          </a:xfrm>
          <a:prstGeom prst="line">
            <a:avLst/>
          </a:prstGeom>
          <a:noFill/>
          <a:ln w="25400" cap="rnd">
            <a:solidFill>
              <a:srgbClr val="3333CC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38E90126-A140-4D2B-BD5C-FA78F686C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3673475"/>
            <a:ext cx="1522412" cy="2286000"/>
          </a:xfrm>
          <a:prstGeom prst="line">
            <a:avLst/>
          </a:prstGeom>
          <a:noFill/>
          <a:ln w="25400" cap="rnd">
            <a:solidFill>
              <a:srgbClr val="3333CC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E3E92674-B447-4CE5-9460-D2B585C4F731}"/>
              </a:ext>
            </a:extLst>
          </p:cNvPr>
          <p:cNvGrpSpPr>
            <a:grpSpLocks/>
          </p:cNvGrpSpPr>
          <p:nvPr/>
        </p:nvGrpSpPr>
        <p:grpSpPr bwMode="auto">
          <a:xfrm>
            <a:off x="1135063" y="2530475"/>
            <a:ext cx="465137" cy="1146175"/>
            <a:chOff x="0" y="0"/>
            <a:chExt cx="960" cy="721"/>
          </a:xfrm>
        </p:grpSpPr>
        <p:sp>
          <p:nvSpPr>
            <p:cNvPr id="7235" name="Line 10">
              <a:extLst>
                <a:ext uri="{FF2B5EF4-FFF2-40B4-BE49-F238E27FC236}">
                  <a16:creationId xmlns:a16="http://schemas.microsoft.com/office/drawing/2014/main" id="{51F2B616-72A8-4A6E-A993-4EE437914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7236" name="Line 11">
              <a:extLst>
                <a:ext uri="{FF2B5EF4-FFF2-40B4-BE49-F238E27FC236}">
                  <a16:creationId xmlns:a16="http://schemas.microsoft.com/office/drawing/2014/main" id="{9A189928-01F5-4326-B37B-A23D1D417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20"/>
              <a:ext cx="96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2544942D-FE19-4542-A327-B30910F2C39A}"/>
              </a:ext>
            </a:extLst>
          </p:cNvPr>
          <p:cNvGrpSpPr>
            <a:grpSpLocks/>
          </p:cNvGrpSpPr>
          <p:nvPr/>
        </p:nvGrpSpPr>
        <p:grpSpPr bwMode="auto">
          <a:xfrm>
            <a:off x="1135063" y="4818063"/>
            <a:ext cx="465137" cy="1144587"/>
            <a:chOff x="0" y="0"/>
            <a:chExt cx="960" cy="721"/>
          </a:xfrm>
        </p:grpSpPr>
        <p:sp>
          <p:nvSpPr>
            <p:cNvPr id="7233" name="Line 13">
              <a:extLst>
                <a:ext uri="{FF2B5EF4-FFF2-40B4-BE49-F238E27FC236}">
                  <a16:creationId xmlns:a16="http://schemas.microsoft.com/office/drawing/2014/main" id="{8797C215-2F3E-40F1-A60F-C8407BEA8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7234" name="Line 14">
              <a:extLst>
                <a:ext uri="{FF2B5EF4-FFF2-40B4-BE49-F238E27FC236}">
                  <a16:creationId xmlns:a16="http://schemas.microsoft.com/office/drawing/2014/main" id="{0EC801F2-EA19-4DC9-8F56-FB3A24466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20"/>
              <a:ext cx="96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sp>
        <p:nvSpPr>
          <p:cNvPr id="12303" name="Line 15">
            <a:extLst>
              <a:ext uri="{FF2B5EF4-FFF2-40B4-BE49-F238E27FC236}">
                <a16:creationId xmlns:a16="http://schemas.microsoft.com/office/drawing/2014/main" id="{D1E4536B-A7E3-461A-B00F-1CA3AB850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2530475"/>
            <a:ext cx="2293937" cy="1270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A578962E-3623-4965-B80E-9067D2F14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3673475"/>
            <a:ext cx="2287587" cy="4763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A0D3B5EC-7E60-4CA2-BAA8-9F743DAEC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4816475"/>
            <a:ext cx="2286000" cy="1588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306" name="Line 18">
            <a:extLst>
              <a:ext uri="{FF2B5EF4-FFF2-40B4-BE49-F238E27FC236}">
                <a16:creationId xmlns:a16="http://schemas.microsoft.com/office/drawing/2014/main" id="{5EACDA49-F423-496D-89C1-A3E6D8F44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825" y="2538413"/>
            <a:ext cx="1509713" cy="4762"/>
          </a:xfrm>
          <a:prstGeom prst="line">
            <a:avLst/>
          </a:prstGeom>
          <a:noFill/>
          <a:ln w="25400" cap="rnd">
            <a:solidFill>
              <a:srgbClr val="3333CC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307" name="Line 19">
            <a:extLst>
              <a:ext uri="{FF2B5EF4-FFF2-40B4-BE49-F238E27FC236}">
                <a16:creationId xmlns:a16="http://schemas.microsoft.com/office/drawing/2014/main" id="{02B11457-0310-49A3-A11B-45FCF7F3ED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673475"/>
            <a:ext cx="1514475" cy="12700"/>
          </a:xfrm>
          <a:prstGeom prst="line">
            <a:avLst/>
          </a:prstGeom>
          <a:noFill/>
          <a:ln w="25400" cap="rnd">
            <a:solidFill>
              <a:srgbClr val="3333CC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308" name="Line 20">
            <a:extLst>
              <a:ext uri="{FF2B5EF4-FFF2-40B4-BE49-F238E27FC236}">
                <a16:creationId xmlns:a16="http://schemas.microsoft.com/office/drawing/2014/main" id="{AAFDBA7B-BCB4-4B1C-BE82-D5C398F61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4816475"/>
            <a:ext cx="1522412" cy="1588"/>
          </a:xfrm>
          <a:prstGeom prst="line">
            <a:avLst/>
          </a:prstGeom>
          <a:noFill/>
          <a:ln w="25400" cap="rnd">
            <a:solidFill>
              <a:srgbClr val="3333CC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309" name="Line 21">
            <a:extLst>
              <a:ext uri="{FF2B5EF4-FFF2-40B4-BE49-F238E27FC236}">
                <a16:creationId xmlns:a16="http://schemas.microsoft.com/office/drawing/2014/main" id="{239AC1A4-ACC3-4ECE-93E3-B0F2AFD66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530475"/>
            <a:ext cx="1517650" cy="4763"/>
          </a:xfrm>
          <a:prstGeom prst="line">
            <a:avLst/>
          </a:prstGeom>
          <a:noFill/>
          <a:ln w="25400" cap="rnd">
            <a:solidFill>
              <a:srgbClr val="FF33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BF03AE8A-FE50-4A0F-B4B2-AF38B968D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4816475"/>
            <a:ext cx="1543050" cy="1588"/>
          </a:xfrm>
          <a:prstGeom prst="line">
            <a:avLst/>
          </a:prstGeom>
          <a:noFill/>
          <a:ln w="25400" cap="rnd">
            <a:solidFill>
              <a:srgbClr val="FF33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14D34DBA-6263-4CA4-AEDB-F39849DE4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5959475"/>
            <a:ext cx="1524000" cy="1588"/>
          </a:xfrm>
          <a:prstGeom prst="line">
            <a:avLst/>
          </a:prstGeom>
          <a:noFill/>
          <a:ln w="25400" cap="rnd">
            <a:solidFill>
              <a:srgbClr val="FF33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312" name="Line 24">
            <a:extLst>
              <a:ext uri="{FF2B5EF4-FFF2-40B4-BE49-F238E27FC236}">
                <a16:creationId xmlns:a16="http://schemas.microsoft.com/office/drawing/2014/main" id="{5498B304-5145-4963-8CFD-A097AAE2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9063" y="4835525"/>
            <a:ext cx="1524000" cy="1123950"/>
          </a:xfrm>
          <a:prstGeom prst="line">
            <a:avLst/>
          </a:prstGeom>
          <a:noFill/>
          <a:ln w="25400" cap="rnd">
            <a:solidFill>
              <a:srgbClr val="FF3300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313" name="Line 25">
            <a:extLst>
              <a:ext uri="{FF2B5EF4-FFF2-40B4-BE49-F238E27FC236}">
                <a16:creationId xmlns:a16="http://schemas.microsoft.com/office/drawing/2014/main" id="{6DF7E5F4-5D57-4343-B341-0EB6B0DC5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4816475"/>
            <a:ext cx="1524000" cy="1143000"/>
          </a:xfrm>
          <a:prstGeom prst="line">
            <a:avLst/>
          </a:prstGeom>
          <a:noFill/>
          <a:ln w="25400" cap="rnd">
            <a:solidFill>
              <a:srgbClr val="FF3300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314" name="Line 26">
            <a:extLst>
              <a:ext uri="{FF2B5EF4-FFF2-40B4-BE49-F238E27FC236}">
                <a16:creationId xmlns:a16="http://schemas.microsoft.com/office/drawing/2014/main" id="{BADD8B3E-2B39-402C-963B-80B3ADD1B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5959475"/>
            <a:ext cx="2286000" cy="1588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690BC9F7-4599-44A8-8A8D-586B72D2A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5959475"/>
            <a:ext cx="1522412" cy="1588"/>
          </a:xfrm>
          <a:prstGeom prst="line">
            <a:avLst/>
          </a:prstGeom>
          <a:noFill/>
          <a:ln w="25400" cap="rnd">
            <a:solidFill>
              <a:srgbClr val="3333CC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B87ADF1E-880D-477C-8191-D994F149DC1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33613"/>
            <a:ext cx="819150" cy="1662112"/>
            <a:chOff x="0" y="0"/>
            <a:chExt cx="516" cy="1047"/>
          </a:xfrm>
        </p:grpSpPr>
        <p:sp>
          <p:nvSpPr>
            <p:cNvPr id="7231" name="Text Box 29">
              <a:extLst>
                <a:ext uri="{FF2B5EF4-FFF2-40B4-BE49-F238E27FC236}">
                  <a16:creationId xmlns:a16="http://schemas.microsoft.com/office/drawing/2014/main" id="{21FA4F29-8B60-48B0-BF54-DF6AD9423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[0]</a:t>
              </a:r>
            </a:p>
          </p:txBody>
        </p:sp>
        <p:sp>
          <p:nvSpPr>
            <p:cNvPr id="7232" name="Text Box 30">
              <a:extLst>
                <a:ext uri="{FF2B5EF4-FFF2-40B4-BE49-F238E27FC236}">
                  <a16:creationId xmlns:a16="http://schemas.microsoft.com/office/drawing/2014/main" id="{F235D075-AB5B-47D9-8754-F5FE758FA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2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[2]</a:t>
              </a:r>
            </a:p>
          </p:txBody>
        </p:sp>
      </p:grpSp>
      <p:grpSp>
        <p:nvGrpSpPr>
          <p:cNvPr id="5" name="Group 31">
            <a:extLst>
              <a:ext uri="{FF2B5EF4-FFF2-40B4-BE49-F238E27FC236}">
                <a16:creationId xmlns:a16="http://schemas.microsoft.com/office/drawing/2014/main" id="{A3B3573D-6EDF-42B6-A99F-7F18F24D719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19613"/>
            <a:ext cx="819150" cy="1662112"/>
            <a:chOff x="0" y="0"/>
            <a:chExt cx="516" cy="1047"/>
          </a:xfrm>
        </p:grpSpPr>
        <p:sp>
          <p:nvSpPr>
            <p:cNvPr id="7229" name="Text Box 32">
              <a:extLst>
                <a:ext uri="{FF2B5EF4-FFF2-40B4-BE49-F238E27FC236}">
                  <a16:creationId xmlns:a16="http://schemas.microsoft.com/office/drawing/2014/main" id="{0CACB05E-6403-422C-BA3B-2CFFEAD71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[1]</a:t>
              </a:r>
            </a:p>
          </p:txBody>
        </p:sp>
        <p:sp>
          <p:nvSpPr>
            <p:cNvPr id="7230" name="Text Box 33">
              <a:extLst>
                <a:ext uri="{FF2B5EF4-FFF2-40B4-BE49-F238E27FC236}">
                  <a16:creationId xmlns:a16="http://schemas.microsoft.com/office/drawing/2014/main" id="{AE62AC4D-C230-4F15-8383-48E769BDE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2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[3]</a:t>
              </a:r>
            </a:p>
          </p:txBody>
        </p:sp>
      </p:grpSp>
      <p:sp>
        <p:nvSpPr>
          <p:cNvPr id="12322" name="Line 34">
            <a:extLst>
              <a:ext uri="{FF2B5EF4-FFF2-40B4-BE49-F238E27FC236}">
                <a16:creationId xmlns:a16="http://schemas.microsoft.com/office/drawing/2014/main" id="{BC86F555-35BA-4F56-9F19-70FA8B998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3" y="3673475"/>
            <a:ext cx="1517650" cy="4763"/>
          </a:xfrm>
          <a:prstGeom prst="line">
            <a:avLst/>
          </a:prstGeom>
          <a:noFill/>
          <a:ln w="25400" cap="rnd">
            <a:solidFill>
              <a:srgbClr val="FF3300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323" name="Text Box 35">
            <a:extLst>
              <a:ext uri="{FF2B5EF4-FFF2-40B4-BE49-F238E27FC236}">
                <a16:creationId xmlns:a16="http://schemas.microsoft.com/office/drawing/2014/main" id="{F2DAAF34-E144-420A-B80C-95BD9D7EF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71663"/>
            <a:ext cx="1028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rgbClr val="FF0000"/>
                </a:solidFill>
                <a:latin typeface="+mj-lt"/>
              </a:rPr>
              <a:t>X</a:t>
            </a:r>
            <a:r>
              <a:rPr lang="en-US" altLang="zh-CN" sz="2900" b="1" baseline="-25000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[0]</a:t>
            </a:r>
          </a:p>
        </p:txBody>
      </p:sp>
      <p:sp>
        <p:nvSpPr>
          <p:cNvPr id="12324" name="Text Box 36">
            <a:extLst>
              <a:ext uri="{FF2B5EF4-FFF2-40B4-BE49-F238E27FC236}">
                <a16:creationId xmlns:a16="http://schemas.microsoft.com/office/drawing/2014/main" id="{2133700F-14FD-4BDA-8303-56F5A9A2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52763"/>
            <a:ext cx="1028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rgbClr val="FF0000"/>
                </a:solidFill>
                <a:latin typeface="+mj-lt"/>
              </a:rPr>
              <a:t>X</a:t>
            </a:r>
            <a:r>
              <a:rPr lang="en-US" altLang="zh-CN" sz="2900" b="1" baseline="-25000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[1]</a:t>
            </a:r>
          </a:p>
        </p:txBody>
      </p:sp>
      <p:sp>
        <p:nvSpPr>
          <p:cNvPr id="12325" name="Text Box 37">
            <a:extLst>
              <a:ext uri="{FF2B5EF4-FFF2-40B4-BE49-F238E27FC236}">
                <a16:creationId xmlns:a16="http://schemas.microsoft.com/office/drawing/2014/main" id="{4DB30540-23FC-4FD8-BE12-B41A91669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4233863"/>
            <a:ext cx="1028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rgbClr val="00B050"/>
                </a:solidFill>
                <a:latin typeface="+mj-lt"/>
              </a:rPr>
              <a:t>X</a:t>
            </a:r>
            <a:r>
              <a:rPr lang="en-US" altLang="zh-CN" sz="2900" b="1" baseline="-25000" dirty="0">
                <a:solidFill>
                  <a:srgbClr val="00B050"/>
                </a:solidFill>
                <a:latin typeface="+mj-lt"/>
              </a:rPr>
              <a:t>2</a:t>
            </a:r>
            <a:r>
              <a:rPr lang="en-US" altLang="zh-CN" sz="2800" b="1" dirty="0">
                <a:solidFill>
                  <a:srgbClr val="00B050"/>
                </a:solidFill>
                <a:latin typeface="+mj-lt"/>
              </a:rPr>
              <a:t>[0]</a:t>
            </a:r>
          </a:p>
        </p:txBody>
      </p:sp>
      <p:sp>
        <p:nvSpPr>
          <p:cNvPr id="12326" name="Text Box 38">
            <a:extLst>
              <a:ext uri="{FF2B5EF4-FFF2-40B4-BE49-F238E27FC236}">
                <a16:creationId xmlns:a16="http://schemas.microsoft.com/office/drawing/2014/main" id="{27602F17-7BC4-484E-8103-242503ACC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5414963"/>
            <a:ext cx="1028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>
                <a:solidFill>
                  <a:srgbClr val="00B050"/>
                </a:solidFill>
                <a:latin typeface="+mj-lt"/>
              </a:rPr>
              <a:t>X</a:t>
            </a:r>
            <a:r>
              <a:rPr lang="en-US" altLang="zh-CN" sz="2900" b="1" baseline="-25000">
                <a:solidFill>
                  <a:srgbClr val="00B050"/>
                </a:solidFill>
                <a:latin typeface="+mj-lt"/>
              </a:rPr>
              <a:t>2</a:t>
            </a:r>
            <a:r>
              <a:rPr lang="en-US" altLang="zh-CN" sz="2800" b="1">
                <a:solidFill>
                  <a:srgbClr val="00B050"/>
                </a:solidFill>
                <a:latin typeface="+mj-lt"/>
              </a:rPr>
              <a:t>[1]</a:t>
            </a: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32248E96-107C-4D00-8207-3FF1AB92E76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130425"/>
            <a:ext cx="2571750" cy="1905000"/>
            <a:chOff x="0" y="0"/>
            <a:chExt cx="4050" cy="3000"/>
          </a:xfrm>
        </p:grpSpPr>
        <p:sp>
          <p:nvSpPr>
            <p:cNvPr id="7227" name="Rectangle 40">
              <a:extLst>
                <a:ext uri="{FF2B5EF4-FFF2-40B4-BE49-F238E27FC236}">
                  <a16:creationId xmlns:a16="http://schemas.microsoft.com/office/drawing/2014/main" id="{DF2202F0-2EF2-4435-AD96-3993B660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050" cy="300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7228" name="Text Box 41">
              <a:extLst>
                <a:ext uri="{FF2B5EF4-FFF2-40B4-BE49-F238E27FC236}">
                  <a16:creationId xmlns:a16="http://schemas.microsoft.com/office/drawing/2014/main" id="{134A9648-21DE-4A1C-8C48-0AB381F7C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" y="725"/>
              <a:ext cx="3747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latin typeface="+mj-lt"/>
                </a:rPr>
                <a:t>2</a:t>
              </a:r>
              <a:r>
                <a:rPr lang="zh-CN" altLang="en-US" sz="2800" b="1" dirty="0">
                  <a:latin typeface="+mj-lt"/>
                </a:rPr>
                <a:t>点</a:t>
              </a:r>
              <a:r>
                <a:rPr lang="en-US" altLang="zh-CN" sz="2800" b="1" dirty="0">
                  <a:latin typeface="+mj-lt"/>
                </a:rPr>
                <a:t>DFT</a:t>
              </a:r>
            </a:p>
          </p:txBody>
        </p:sp>
      </p:grpSp>
      <p:grpSp>
        <p:nvGrpSpPr>
          <p:cNvPr id="7" name="Group 42">
            <a:extLst>
              <a:ext uri="{FF2B5EF4-FFF2-40B4-BE49-F238E27FC236}">
                <a16:creationId xmlns:a16="http://schemas.microsoft.com/office/drawing/2014/main" id="{C1A3D48C-E924-4876-A1CA-F3EC2C75A183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408488"/>
            <a:ext cx="2552700" cy="1905000"/>
            <a:chOff x="0" y="0"/>
            <a:chExt cx="4260" cy="3000"/>
          </a:xfrm>
        </p:grpSpPr>
        <p:sp>
          <p:nvSpPr>
            <p:cNvPr id="7225" name="Rectangle 43">
              <a:extLst>
                <a:ext uri="{FF2B5EF4-FFF2-40B4-BE49-F238E27FC236}">
                  <a16:creationId xmlns:a16="http://schemas.microsoft.com/office/drawing/2014/main" id="{610F59EE-05C3-48D7-89CB-896C009C9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260" cy="300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7226" name="Text Box 44">
              <a:extLst>
                <a:ext uri="{FF2B5EF4-FFF2-40B4-BE49-F238E27FC236}">
                  <a16:creationId xmlns:a16="http://schemas.microsoft.com/office/drawing/2014/main" id="{91CDC2F9-6D1C-4062-AD31-E201D8AF5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" y="737"/>
              <a:ext cx="3942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latin typeface="+mj-lt"/>
                </a:rPr>
                <a:t>2</a:t>
              </a:r>
              <a:r>
                <a:rPr lang="zh-CN" altLang="en-US" sz="2800" b="1">
                  <a:latin typeface="+mj-lt"/>
                </a:rPr>
                <a:t>点</a:t>
              </a:r>
              <a:r>
                <a:rPr lang="en-US" altLang="zh-CN" sz="2800" b="1">
                  <a:latin typeface="+mj-lt"/>
                </a:rPr>
                <a:t>DFT</a:t>
              </a:r>
            </a:p>
          </p:txBody>
        </p:sp>
      </p:grpSp>
      <p:sp>
        <p:nvSpPr>
          <p:cNvPr id="12333" name="Text Box 45">
            <a:extLst>
              <a:ext uri="{FF2B5EF4-FFF2-40B4-BE49-F238E27FC236}">
                <a16:creationId xmlns:a16="http://schemas.microsoft.com/office/drawing/2014/main" id="{BECD9FBE-13A1-4EB1-BBB5-24B60CD59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824413"/>
            <a:ext cx="66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latin typeface="+mj-lt"/>
              </a:rPr>
              <a:t>-1</a:t>
            </a:r>
          </a:p>
        </p:txBody>
      </p:sp>
      <p:sp>
        <p:nvSpPr>
          <p:cNvPr id="12334" name="Text Box 46">
            <a:extLst>
              <a:ext uri="{FF2B5EF4-FFF2-40B4-BE49-F238E27FC236}">
                <a16:creationId xmlns:a16="http://schemas.microsoft.com/office/drawing/2014/main" id="{5C4736F8-E9EC-4CC5-8879-63FEFBD5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6005513"/>
            <a:ext cx="66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latin typeface="+mj-lt"/>
              </a:rPr>
              <a:t>-1</a:t>
            </a:r>
          </a:p>
        </p:txBody>
      </p:sp>
      <p:sp>
        <p:nvSpPr>
          <p:cNvPr id="12335" name="Text Box 47">
            <a:extLst>
              <a:ext uri="{FF2B5EF4-FFF2-40B4-BE49-F238E27FC236}">
                <a16:creationId xmlns:a16="http://schemas.microsoft.com/office/drawing/2014/main" id="{8CAF64B7-33B1-40E2-B5D9-A3E199A35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624263"/>
            <a:ext cx="66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latin typeface="+mj-lt"/>
              </a:rPr>
              <a:t>-1</a:t>
            </a:r>
          </a:p>
        </p:txBody>
      </p:sp>
      <p:sp>
        <p:nvSpPr>
          <p:cNvPr id="12336" name="Text Box 48">
            <a:extLst>
              <a:ext uri="{FF2B5EF4-FFF2-40B4-BE49-F238E27FC236}">
                <a16:creationId xmlns:a16="http://schemas.microsoft.com/office/drawing/2014/main" id="{3A77EF3D-3F39-42D4-B023-3AE14182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891213"/>
            <a:ext cx="66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latin typeface="+mj-lt"/>
              </a:rPr>
              <a:t>-1</a:t>
            </a:r>
          </a:p>
        </p:txBody>
      </p:sp>
      <p:graphicFrame>
        <p:nvGraphicFramePr>
          <p:cNvPr id="12337" name="Object 49">
            <a:extLst>
              <a:ext uri="{FF2B5EF4-FFF2-40B4-BE49-F238E27FC236}">
                <a16:creationId xmlns:a16="http://schemas.microsoft.com/office/drawing/2014/main" id="{90FBA65D-3877-470B-A0BA-78C22E2DF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7700" y="4208463"/>
          <a:ext cx="6080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r:id="rId3" imgW="246642" imgH="246642" progId="Equation.3">
                  <p:embed/>
                </p:oleObj>
              </mc:Choice>
              <mc:Fallback>
                <p:oleObj r:id="rId3" imgW="246642" imgH="246642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208463"/>
                        <a:ext cx="6080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8" name="Object 50">
            <a:extLst>
              <a:ext uri="{FF2B5EF4-FFF2-40B4-BE49-F238E27FC236}">
                <a16:creationId xmlns:a16="http://schemas.microsoft.com/office/drawing/2014/main" id="{8161BD1E-8493-42AB-9612-90E4B9242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1350" y="5313363"/>
          <a:ext cx="5810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r:id="rId5" imgW="233781" imgH="246751" progId="Equation.3">
                  <p:embed/>
                </p:oleObj>
              </mc:Choice>
              <mc:Fallback>
                <p:oleObj r:id="rId5" imgW="233781" imgH="246751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5313363"/>
                        <a:ext cx="5810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" name="Object 51">
            <a:extLst>
              <a:ext uri="{FF2B5EF4-FFF2-40B4-BE49-F238E27FC236}">
                <a16:creationId xmlns:a16="http://schemas.microsoft.com/office/drawing/2014/main" id="{CB9C2D57-83F9-4799-AA0D-57C26170D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6413"/>
          <a:ext cx="6096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r:id="rId7" imgW="246642" imgH="246642" progId="Equation.3">
                  <p:embed/>
                </p:oleObj>
              </mc:Choice>
              <mc:Fallback>
                <p:oleObj r:id="rId7" imgW="246642" imgH="246642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6413"/>
                        <a:ext cx="6096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0" name="Object 52">
            <a:extLst>
              <a:ext uri="{FF2B5EF4-FFF2-40B4-BE49-F238E27FC236}">
                <a16:creationId xmlns:a16="http://schemas.microsoft.com/office/drawing/2014/main" id="{C35C535A-1DA7-4E0C-8107-63420F4ED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351463"/>
          <a:ext cx="6080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r:id="rId9" imgW="246642" imgH="246642" progId="Equation.3">
                  <p:embed/>
                </p:oleObj>
              </mc:Choice>
              <mc:Fallback>
                <p:oleObj r:id="rId9" imgW="246642" imgH="246642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51463"/>
                        <a:ext cx="6080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1" name="Text Box 53">
            <a:extLst>
              <a:ext uri="{FF2B5EF4-FFF2-40B4-BE49-F238E27FC236}">
                <a16:creationId xmlns:a16="http://schemas.microsoft.com/office/drawing/2014/main" id="{123E5EEA-9D19-432A-9926-AFC1F155B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225266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[0]</a:t>
            </a:r>
          </a:p>
        </p:txBody>
      </p:sp>
      <p:sp>
        <p:nvSpPr>
          <p:cNvPr id="12342" name="Text Box 54">
            <a:extLst>
              <a:ext uri="{FF2B5EF4-FFF2-40B4-BE49-F238E27FC236}">
                <a16:creationId xmlns:a16="http://schemas.microsoft.com/office/drawing/2014/main" id="{148CC089-75ED-4321-943B-89DF3CAA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340201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900" b="1" baseline="-25000" dirty="0">
                <a:latin typeface="+mj-lt"/>
              </a:rPr>
              <a:t> </a:t>
            </a:r>
            <a:r>
              <a:rPr lang="en-US" altLang="zh-CN" sz="2800" b="1" dirty="0">
                <a:latin typeface="+mj-lt"/>
              </a:rPr>
              <a:t>[1]</a:t>
            </a:r>
          </a:p>
        </p:txBody>
      </p:sp>
      <p:sp>
        <p:nvSpPr>
          <p:cNvPr id="12343" name="Text Box 55">
            <a:extLst>
              <a:ext uri="{FF2B5EF4-FFF2-40B4-BE49-F238E27FC236}">
                <a16:creationId xmlns:a16="http://schemas.microsoft.com/office/drawing/2014/main" id="{396CF774-8B08-4A5C-B631-B491F1613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455136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900" b="1" baseline="-25000" dirty="0">
                <a:latin typeface="+mj-lt"/>
              </a:rPr>
              <a:t> </a:t>
            </a:r>
            <a:r>
              <a:rPr lang="en-US" altLang="zh-CN" sz="2800" b="1" dirty="0">
                <a:latin typeface="+mj-lt"/>
              </a:rPr>
              <a:t>[2]</a:t>
            </a:r>
          </a:p>
        </p:txBody>
      </p:sp>
      <p:sp>
        <p:nvSpPr>
          <p:cNvPr id="12344" name="Text Box 56">
            <a:extLst>
              <a:ext uri="{FF2B5EF4-FFF2-40B4-BE49-F238E27FC236}">
                <a16:creationId xmlns:a16="http://schemas.microsoft.com/office/drawing/2014/main" id="{5D16A241-E57C-4D0D-8D30-9B6759A75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570071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9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[3]</a:t>
            </a:r>
          </a:p>
        </p:txBody>
      </p:sp>
      <p:sp useBgFill="1">
        <p:nvSpPr>
          <p:cNvPr id="12345" name="Rectangle 58">
            <a:extLst>
              <a:ext uri="{FF2B5EF4-FFF2-40B4-BE49-F238E27FC236}">
                <a16:creationId xmlns:a16="http://schemas.microsoft.com/office/drawing/2014/main" id="{02A9C4E8-6C08-4D5E-9114-E93DCCAF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4813"/>
            <a:ext cx="6832600" cy="7540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grpSp>
        <p:nvGrpSpPr>
          <p:cNvPr id="7216" name="Group 58">
            <a:extLst>
              <a:ext uri="{FF2B5EF4-FFF2-40B4-BE49-F238E27FC236}">
                <a16:creationId xmlns:a16="http://schemas.microsoft.com/office/drawing/2014/main" id="{0295E73E-A39A-4CF0-A63B-DB690F750A10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547813"/>
            <a:ext cx="8828087" cy="134937"/>
            <a:chOff x="0" y="0"/>
            <a:chExt cx="5561" cy="85"/>
          </a:xfrm>
        </p:grpSpPr>
        <p:pic>
          <p:nvPicPr>
            <p:cNvPr id="7223" name="Rectangle 61">
              <a:extLst>
                <a:ext uri="{FF2B5EF4-FFF2-40B4-BE49-F238E27FC236}">
                  <a16:creationId xmlns:a16="http://schemas.microsoft.com/office/drawing/2014/main" id="{B2773B3C-2D9D-489B-A333-7D9811A4170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24" name="Text Box 60">
              <a:extLst>
                <a:ext uri="{FF2B5EF4-FFF2-40B4-BE49-F238E27FC236}">
                  <a16:creationId xmlns:a16="http://schemas.microsoft.com/office/drawing/2014/main" id="{14A82702-238E-447E-B100-4736BC981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6"/>
              <a:ext cx="5552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aphicFrame>
        <p:nvGraphicFramePr>
          <p:cNvPr id="12349" name="Object 61">
            <a:extLst>
              <a:ext uri="{FF2B5EF4-FFF2-40B4-BE49-F238E27FC236}">
                <a16:creationId xmlns:a16="http://schemas.microsoft.com/office/drawing/2014/main" id="{1D936E22-1612-4E95-B86A-8B8CBCA09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808038"/>
          <a:ext cx="64071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r:id="rId12" imgW="2541420" imgH="241722" progId="Equation.3">
                  <p:embed/>
                </p:oleObj>
              </mc:Choice>
              <mc:Fallback>
                <p:oleObj r:id="rId12" imgW="2541420" imgH="241722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808038"/>
                        <a:ext cx="64071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0" name="Object 62">
            <a:extLst>
              <a:ext uri="{FF2B5EF4-FFF2-40B4-BE49-F238E27FC236}">
                <a16:creationId xmlns:a16="http://schemas.microsoft.com/office/drawing/2014/main" id="{BF8680DE-0F28-43C6-A9BA-B8DF36A63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87313"/>
          <a:ext cx="58626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14" imgW="2325426" imgH="241722" progId="Equation.DSMT4">
                  <p:embed/>
                </p:oleObj>
              </mc:Choice>
              <mc:Fallback>
                <p:oleObj name="Equation" r:id="rId14" imgW="2325426" imgH="241722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87313"/>
                        <a:ext cx="5862638" cy="604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3">
            <a:extLst>
              <a:ext uri="{FF2B5EF4-FFF2-40B4-BE49-F238E27FC236}">
                <a16:creationId xmlns:a16="http://schemas.microsoft.com/office/drawing/2014/main" id="{C45FE4AA-5874-44DE-A49F-D2AEA1D64534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800600"/>
            <a:ext cx="990600" cy="1146175"/>
            <a:chOff x="0" y="0"/>
            <a:chExt cx="960" cy="721"/>
          </a:xfrm>
        </p:grpSpPr>
        <p:sp>
          <p:nvSpPr>
            <p:cNvPr id="7221" name="Line 13">
              <a:extLst>
                <a:ext uri="{FF2B5EF4-FFF2-40B4-BE49-F238E27FC236}">
                  <a16:creationId xmlns:a16="http://schemas.microsoft.com/office/drawing/2014/main" id="{307D2103-4CAB-48E0-B2D5-E3FA43E3B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0" cy="1"/>
            </a:xfrm>
            <a:prstGeom prst="line">
              <a:avLst/>
            </a:prstGeom>
            <a:noFill/>
            <a:ln w="25400" cap="rnd">
              <a:solidFill>
                <a:srgbClr val="FF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7222" name="Line 14">
              <a:extLst>
                <a:ext uri="{FF2B5EF4-FFF2-40B4-BE49-F238E27FC236}">
                  <a16:creationId xmlns:a16="http://schemas.microsoft.com/office/drawing/2014/main" id="{59650589-BB41-4E31-869B-6AA87B49D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20"/>
              <a:ext cx="960" cy="1"/>
            </a:xfrm>
            <a:prstGeom prst="line">
              <a:avLst/>
            </a:prstGeom>
            <a:noFill/>
            <a:ln w="25400" cap="rnd">
              <a:solidFill>
                <a:srgbClr val="FF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  <p:grpSp>
        <p:nvGrpSpPr>
          <p:cNvPr id="10" name="Group 66">
            <a:extLst>
              <a:ext uri="{FF2B5EF4-FFF2-40B4-BE49-F238E27FC236}">
                <a16:creationId xmlns:a16="http://schemas.microsoft.com/office/drawing/2014/main" id="{BDE4970D-C995-4D44-A671-9366FC470BB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514600"/>
            <a:ext cx="1066800" cy="1146175"/>
            <a:chOff x="0" y="0"/>
            <a:chExt cx="960" cy="721"/>
          </a:xfrm>
        </p:grpSpPr>
        <p:sp>
          <p:nvSpPr>
            <p:cNvPr id="7219" name="Line 13">
              <a:extLst>
                <a:ext uri="{FF2B5EF4-FFF2-40B4-BE49-F238E27FC236}">
                  <a16:creationId xmlns:a16="http://schemas.microsoft.com/office/drawing/2014/main" id="{7CAFC9FD-3777-48B0-9790-B5496F088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0" cy="1"/>
            </a:xfrm>
            <a:prstGeom prst="line">
              <a:avLst/>
            </a:prstGeom>
            <a:noFill/>
            <a:ln w="25400" cap="rnd">
              <a:solidFill>
                <a:srgbClr val="FF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  <p:sp>
          <p:nvSpPr>
            <p:cNvPr id="7220" name="Line 14">
              <a:extLst>
                <a:ext uri="{FF2B5EF4-FFF2-40B4-BE49-F238E27FC236}">
                  <a16:creationId xmlns:a16="http://schemas.microsoft.com/office/drawing/2014/main" id="{F7B5F6CA-6B41-4B52-B48A-5E8D98E3A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20"/>
              <a:ext cx="960" cy="1"/>
            </a:xfrm>
            <a:prstGeom prst="line">
              <a:avLst/>
            </a:prstGeom>
            <a:noFill/>
            <a:ln w="25400" cap="rnd">
              <a:solidFill>
                <a:srgbClr val="FF0000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j-lt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3" grpId="0"/>
      <p:bldP spid="12324" grpId="0"/>
      <p:bldP spid="12325" grpId="0"/>
      <p:bldP spid="12326" grpId="0"/>
      <p:bldP spid="12333" grpId="0" autoUpdateAnimBg="0"/>
      <p:bldP spid="12334" grpId="0" autoUpdateAnimBg="0"/>
      <p:bldP spid="12335" grpId="0" autoUpdateAnimBg="0"/>
      <p:bldP spid="12336" grpId="0" autoUpdateAnimBg="0"/>
      <p:bldP spid="12341" grpId="0" autoUpdateAnimBg="0"/>
      <p:bldP spid="12342" grpId="0" autoUpdateAnimBg="0"/>
      <p:bldP spid="12343" grpId="0" autoUpdateAnimBg="0"/>
      <p:bldP spid="12344" grpId="0" autoUpdateAnimBg="0"/>
      <p:bldP spid="12345" grpId="0" animBg="1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1597</TotalTime>
  <Pages>0</Pages>
  <Words>3648</Words>
  <Characters>0</Characters>
  <Application>Microsoft Office PowerPoint</Application>
  <DocSecurity>0</DocSecurity>
  <PresentationFormat>全屏显示(4:3)</PresentationFormat>
  <Lines>0</Lines>
  <Paragraphs>829</Paragraphs>
  <Slides>49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Arial</vt:lpstr>
      <vt:lpstr>Calibri</vt:lpstr>
      <vt:lpstr>Times New Roman</vt:lpstr>
      <vt:lpstr>Wingdings</vt:lpstr>
      <vt:lpstr>Pixel</vt:lpstr>
      <vt:lpstr>Equation</vt:lpstr>
      <vt:lpstr>Microsoft 公式 3.0</vt:lpstr>
      <vt:lpstr>公式</vt:lpstr>
      <vt:lpstr>Microsoft Visio 2000/2002 Drawing</vt:lpstr>
      <vt:lpstr>Visio</vt:lpstr>
      <vt:lpstr>第3章 离散傅里叶变换的            快速算法（FFT）</vt:lpstr>
      <vt:lpstr>问题的提出</vt:lpstr>
      <vt:lpstr>解决问题的思路</vt:lpstr>
      <vt:lpstr>旋转因子        的特性</vt:lpstr>
      <vt:lpstr>3.1 基2时间抽取FFT算法</vt:lpstr>
      <vt:lpstr>3.1.1 基2时间抽取FFT算法原理</vt:lpstr>
      <vt:lpstr>3.1.2 基2时间抽取FFT算法流图</vt:lpstr>
      <vt:lpstr>2点序列DFT运算流图</vt:lpstr>
      <vt:lpstr>4点基2时间抽取FFT算法流图</vt:lpstr>
      <vt:lpstr>4点基2时间抽取FFT算法流图</vt:lpstr>
      <vt:lpstr>8点基2时间抽取FFT算法流图</vt:lpstr>
      <vt:lpstr>PowerPoint 演示文稿</vt:lpstr>
      <vt:lpstr>PowerPoint 演示文稿</vt:lpstr>
      <vt:lpstr>PowerPoint 演示文稿</vt:lpstr>
      <vt:lpstr>3.1.3 基2时间抽取FFT算法复杂度</vt:lpstr>
      <vt:lpstr>3.1.4 基2时间抽取FFT算法结构特点</vt:lpstr>
      <vt:lpstr>（1）序列原位(in-place)运算 ：</vt:lpstr>
      <vt:lpstr>PowerPoint 演示文稿</vt:lpstr>
      <vt:lpstr>（2）序列倒序运算</vt:lpstr>
      <vt:lpstr>倒序的实现——变址</vt:lpstr>
      <vt:lpstr>（3）旋转因子分布规律</vt:lpstr>
      <vt:lpstr>PowerPoint 演示文稿</vt:lpstr>
      <vt:lpstr>作业</vt:lpstr>
      <vt:lpstr>3.2 基2频率抽取FFT算法</vt:lpstr>
      <vt:lpstr>3.2.1 基2频率抽取FFT算法原理</vt:lpstr>
      <vt:lpstr>3.2.2 基2频率抽取FFT算法流图</vt:lpstr>
      <vt:lpstr>蝶形运算的信号流图比较</vt:lpstr>
      <vt:lpstr>PowerPoint 演示文稿</vt:lpstr>
      <vt:lpstr>PowerPoint 演示文稿</vt:lpstr>
      <vt:lpstr>PowerPoint 演示文稿</vt:lpstr>
      <vt:lpstr>PowerPoint 演示文稿</vt:lpstr>
      <vt:lpstr>3.2.3 频率抽取与时间抽取的比较</vt:lpstr>
      <vt:lpstr>PowerPoint 演示文稿</vt:lpstr>
      <vt:lpstr>3.3 实序列的DFT计算</vt:lpstr>
      <vt:lpstr>3.3.1 利用N点复序列的FFT同时     计算两个N点实序列DFT</vt:lpstr>
      <vt:lpstr>例3-1 已知两个4点实序列分别为x[k]={1,2,0,1}, h[k]={2,2,1,1}，试利用4点序列FFT算法同时计算两个实序列的DFT X[m]和H[m]。</vt:lpstr>
      <vt:lpstr>3.3.2 利用N点复序列的FFT     计算2N点实序列的DFT</vt:lpstr>
      <vt:lpstr>3.4 IDFT的快速计算方法</vt:lpstr>
      <vt:lpstr>3.4.1 利用IFFT流图方法计算IDFT</vt:lpstr>
      <vt:lpstr>PowerPoint 演示文稿</vt:lpstr>
      <vt:lpstr>3.4.2 直接由FFT计算IDFT</vt:lpstr>
      <vt:lpstr>PowerPoint 演示文稿</vt:lpstr>
      <vt:lpstr>3.5 基4时间抽取FFT算法</vt:lpstr>
      <vt:lpstr>PowerPoint 演示文稿</vt:lpstr>
      <vt:lpstr>PowerPoint 演示文稿</vt:lpstr>
      <vt:lpstr>3.6 混合基FFT算法</vt:lpstr>
      <vt:lpstr>作业 </vt:lpstr>
      <vt:lpstr>本章小结</vt:lpstr>
      <vt:lpstr>本章小结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fhj</dc:creator>
  <cp:keywords/>
  <dc:description/>
  <cp:lastModifiedBy>fhj</cp:lastModifiedBy>
  <cp:revision>527</cp:revision>
  <cp:lastPrinted>1601-01-01T00:00:00Z</cp:lastPrinted>
  <dcterms:created xsi:type="dcterms:W3CDTF">1601-01-01T00:00:00Z</dcterms:created>
  <dcterms:modified xsi:type="dcterms:W3CDTF">2018-12-07T01:31:32Z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2052-6.6.0.2790</vt:lpwstr>
  </property>
</Properties>
</file>