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activeX/activeX2.xml" ContentType="application/vnd.ms-office.activeX+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activeX/activeX6.bin" ContentType="application/vnd.ms-office.activeX"/>
  <Override PartName="/ppt/slides/slide99.xml" ContentType="application/vnd.openxmlformats-officedocument.presentationml.slide+xml"/>
  <Override PartName="/ppt/activeX/activeX2.bin" ContentType="application/vnd.ms-office.activeX"/>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ink/ink1.xml" ContentType="application/inkml+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activeX/activeX5.bin" ContentType="application/vnd.ms-office.activeX"/>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activeX/activeX3.bin" ContentType="application/vnd.ms-office.activeX"/>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activeX/activeX1.bin" ContentType="application/vnd.ms-office.activeX"/>
  <Override PartName="/ppt/notesSlides/notesSlide4.xml" ContentType="application/vnd.openxmlformats-officedocument.presentationml.notesSlide+xml"/>
  <Override PartName="/ppt/activeX/activeX6.xml" ContentType="application/vnd.ms-office.activeX+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activeX/activeX4.bin" ContentType="application/vnd.ms-office.activeX"/>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activeX/activeX1.xml" ContentType="application/vnd.ms-office.activeX+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18"/>
  </p:notesMasterIdLst>
  <p:sldIdLst>
    <p:sldId id="310" r:id="rId2"/>
    <p:sldId id="311" r:id="rId3"/>
    <p:sldId id="312" r:id="rId4"/>
    <p:sldId id="308" r:id="rId5"/>
    <p:sldId id="309" r:id="rId6"/>
    <p:sldId id="313" r:id="rId7"/>
    <p:sldId id="314"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78" r:id="rId65"/>
    <p:sldId id="379" r:id="rId66"/>
    <p:sldId id="380" r:id="rId67"/>
    <p:sldId id="381" r:id="rId68"/>
    <p:sldId id="382"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09" r:id="rId96"/>
    <p:sldId id="410" r:id="rId97"/>
    <p:sldId id="411" r:id="rId98"/>
    <p:sldId id="412" r:id="rId99"/>
    <p:sldId id="413" r:id="rId100"/>
    <p:sldId id="414" r:id="rId101"/>
    <p:sldId id="415" r:id="rId102"/>
    <p:sldId id="416" r:id="rId103"/>
    <p:sldId id="417" r:id="rId104"/>
    <p:sldId id="418" r:id="rId105"/>
    <p:sldId id="419" r:id="rId106"/>
    <p:sldId id="420" r:id="rId107"/>
    <p:sldId id="421" r:id="rId108"/>
    <p:sldId id="422" r:id="rId109"/>
    <p:sldId id="423" r:id="rId110"/>
    <p:sldId id="424" r:id="rId111"/>
    <p:sldId id="425" r:id="rId112"/>
    <p:sldId id="426" r:id="rId113"/>
    <p:sldId id="427" r:id="rId114"/>
    <p:sldId id="428" r:id="rId115"/>
    <p:sldId id="429" r:id="rId116"/>
    <p:sldId id="430" r:id="rId117"/>
  </p:sldIdLst>
  <p:sldSz cx="9144000" cy="6858000" type="screen4x3"/>
  <p:notesSz cx="6858000" cy="9144000"/>
  <p:custShowLst>
    <p:custShow name="自定义放映 1" id="0">
      <p:sldLst/>
    </p:custShow>
  </p:custShowLst>
  <p:defaultTextStyle>
    <a:defPPr>
      <a:defRPr lang="en-US"/>
    </a:defPPr>
    <a:lvl1pPr algn="l" rtl="0" fontAlgn="base">
      <a:spcBef>
        <a:spcPct val="5000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showPr>
  <p:clrMru>
    <a:srgbClr val="CCFFCC"/>
    <a:srgbClr val="009900"/>
    <a:srgbClr val="FF6600"/>
    <a:srgbClr val="CC00CC"/>
    <a:srgbClr val="9900CC"/>
    <a:srgbClr val="00CC00"/>
    <a:srgbClr val="33CC33"/>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84" d="100"/>
          <a:sy n="84" d="100"/>
        </p:scale>
        <p:origin x="-15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73.wmf"/><Relationship Id="rId1" Type="http://schemas.openxmlformats.org/officeDocument/2006/relationships/image" Target="../media/image72.e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9.e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60.wmf"/><Relationship Id="rId18" Type="http://schemas.openxmlformats.org/officeDocument/2006/relationships/image" Target="../media/image93.wmf"/><Relationship Id="rId3" Type="http://schemas.openxmlformats.org/officeDocument/2006/relationships/image" Target="../media/image86.wmf"/><Relationship Id="rId7" Type="http://schemas.openxmlformats.org/officeDocument/2006/relationships/image" Target="../media/image90.wmf"/><Relationship Id="rId12" Type="http://schemas.openxmlformats.org/officeDocument/2006/relationships/image" Target="../media/image59.wmf"/><Relationship Id="rId17" Type="http://schemas.openxmlformats.org/officeDocument/2006/relationships/image" Target="../media/image92.wmf"/><Relationship Id="rId2" Type="http://schemas.openxmlformats.org/officeDocument/2006/relationships/image" Target="../media/image85.wmf"/><Relationship Id="rId16" Type="http://schemas.openxmlformats.org/officeDocument/2006/relationships/image" Target="../media/image63.wmf"/><Relationship Id="rId1" Type="http://schemas.openxmlformats.org/officeDocument/2006/relationships/image" Target="../media/image84.wmf"/><Relationship Id="rId6" Type="http://schemas.openxmlformats.org/officeDocument/2006/relationships/image" Target="../media/image89.wmf"/><Relationship Id="rId11" Type="http://schemas.openxmlformats.org/officeDocument/2006/relationships/image" Target="../media/image58.wmf"/><Relationship Id="rId5" Type="http://schemas.openxmlformats.org/officeDocument/2006/relationships/image" Target="../media/image88.wmf"/><Relationship Id="rId15" Type="http://schemas.openxmlformats.org/officeDocument/2006/relationships/image" Target="../media/image62.wmf"/><Relationship Id="rId10" Type="http://schemas.openxmlformats.org/officeDocument/2006/relationships/image" Target="../media/image57.wmf"/><Relationship Id="rId19" Type="http://schemas.openxmlformats.org/officeDocument/2006/relationships/image" Target="../media/image94.wmf"/><Relationship Id="rId4" Type="http://schemas.openxmlformats.org/officeDocument/2006/relationships/image" Target="../media/image87.wmf"/><Relationship Id="rId9" Type="http://schemas.openxmlformats.org/officeDocument/2006/relationships/image" Target="../media/image56.wmf"/><Relationship Id="rId14"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10" Type="http://schemas.openxmlformats.org/officeDocument/2006/relationships/image" Target="../media/image104.wmf"/><Relationship Id="rId4" Type="http://schemas.openxmlformats.org/officeDocument/2006/relationships/image" Target="../media/image98.wmf"/><Relationship Id="rId9" Type="http://schemas.openxmlformats.org/officeDocument/2006/relationships/image" Target="../media/image10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6.wmf"/><Relationship Id="rId7" Type="http://schemas.openxmlformats.org/officeDocument/2006/relationships/image" Target="../media/image98.wmf"/><Relationship Id="rId2" Type="http://schemas.openxmlformats.org/officeDocument/2006/relationships/image" Target="../media/image105.wmf"/><Relationship Id="rId1" Type="http://schemas.openxmlformats.org/officeDocument/2006/relationships/image" Target="../media/image95.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110.wmf"/><Relationship Id="rId1" Type="http://schemas.openxmlformats.org/officeDocument/2006/relationships/image" Target="../media/image109.png"/><Relationship Id="rId5" Type="http://schemas.openxmlformats.org/officeDocument/2006/relationships/image" Target="../media/image104.wmf"/><Relationship Id="rId4" Type="http://schemas.openxmlformats.org/officeDocument/2006/relationships/image" Target="../media/image10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emf"/><Relationship Id="rId9" Type="http://schemas.openxmlformats.org/officeDocument/2006/relationships/image" Target="../media/image12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image" Target="../media/image133.wmf"/><Relationship Id="rId3" Type="http://schemas.openxmlformats.org/officeDocument/2006/relationships/image" Target="../media/image126.wmf"/><Relationship Id="rId7" Type="http://schemas.openxmlformats.org/officeDocument/2006/relationships/image" Target="../media/image129.wmf"/><Relationship Id="rId12" Type="http://schemas.openxmlformats.org/officeDocument/2006/relationships/image" Target="../media/image132.wmf"/><Relationship Id="rId2" Type="http://schemas.openxmlformats.org/officeDocument/2006/relationships/image" Target="../media/image125.emf"/><Relationship Id="rId16" Type="http://schemas.openxmlformats.org/officeDocument/2006/relationships/image" Target="../media/image136.wmf"/><Relationship Id="rId1" Type="http://schemas.openxmlformats.org/officeDocument/2006/relationships/image" Target="../media/image124.wmf"/><Relationship Id="rId6" Type="http://schemas.openxmlformats.org/officeDocument/2006/relationships/image" Target="../media/image6.wmf"/><Relationship Id="rId11" Type="http://schemas.openxmlformats.org/officeDocument/2006/relationships/image" Target="../media/image108.wmf"/><Relationship Id="rId5" Type="http://schemas.openxmlformats.org/officeDocument/2006/relationships/image" Target="../media/image128.emf"/><Relationship Id="rId15" Type="http://schemas.openxmlformats.org/officeDocument/2006/relationships/image" Target="../media/image135.wmf"/><Relationship Id="rId10" Type="http://schemas.openxmlformats.org/officeDocument/2006/relationships/image" Target="../media/image107.wmf"/><Relationship Id="rId4" Type="http://schemas.openxmlformats.org/officeDocument/2006/relationships/image" Target="../media/image127.wmf"/><Relationship Id="rId9" Type="http://schemas.openxmlformats.org/officeDocument/2006/relationships/image" Target="../media/image131.emf"/><Relationship Id="rId14" Type="http://schemas.openxmlformats.org/officeDocument/2006/relationships/image" Target="../media/image1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13.wmf"/><Relationship Id="rId1" Type="http://schemas.openxmlformats.org/officeDocument/2006/relationships/image" Target="../media/image137.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png"/></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emf"/><Relationship Id="rId1" Type="http://schemas.openxmlformats.org/officeDocument/2006/relationships/image" Target="../media/image144.emf"/><Relationship Id="rId4" Type="http://schemas.openxmlformats.org/officeDocument/2006/relationships/image" Target="../media/image14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53.emf"/><Relationship Id="rId13" Type="http://schemas.openxmlformats.org/officeDocument/2006/relationships/image" Target="../media/image89.wmf"/><Relationship Id="rId18" Type="http://schemas.openxmlformats.org/officeDocument/2006/relationships/image" Target="../media/image162.wmf"/><Relationship Id="rId3" Type="http://schemas.openxmlformats.org/officeDocument/2006/relationships/image" Target="../media/image149.wmf"/><Relationship Id="rId7" Type="http://schemas.openxmlformats.org/officeDocument/2006/relationships/image" Target="../media/image152.wmf"/><Relationship Id="rId12" Type="http://schemas.openxmlformats.org/officeDocument/2006/relationships/image" Target="../media/image157.emf"/><Relationship Id="rId17" Type="http://schemas.openxmlformats.org/officeDocument/2006/relationships/image" Target="../media/image161.emf"/><Relationship Id="rId2" Type="http://schemas.openxmlformats.org/officeDocument/2006/relationships/image" Target="../media/image95.wmf"/><Relationship Id="rId16" Type="http://schemas.openxmlformats.org/officeDocument/2006/relationships/image" Target="../media/image160.emf"/><Relationship Id="rId1" Type="http://schemas.openxmlformats.org/officeDocument/2006/relationships/image" Target="../media/image148.wmf"/><Relationship Id="rId6" Type="http://schemas.openxmlformats.org/officeDocument/2006/relationships/image" Target="../media/image151.wmf"/><Relationship Id="rId11" Type="http://schemas.openxmlformats.org/officeDocument/2006/relationships/image" Target="../media/image156.emf"/><Relationship Id="rId5" Type="http://schemas.openxmlformats.org/officeDocument/2006/relationships/image" Target="../media/image105.wmf"/><Relationship Id="rId15" Type="http://schemas.openxmlformats.org/officeDocument/2006/relationships/image" Target="../media/image159.emf"/><Relationship Id="rId10" Type="http://schemas.openxmlformats.org/officeDocument/2006/relationships/image" Target="../media/image155.wmf"/><Relationship Id="rId4" Type="http://schemas.openxmlformats.org/officeDocument/2006/relationships/image" Target="../media/image150.wmf"/><Relationship Id="rId9" Type="http://schemas.openxmlformats.org/officeDocument/2006/relationships/image" Target="../media/image154.wmf"/><Relationship Id="rId14" Type="http://schemas.openxmlformats.org/officeDocument/2006/relationships/image" Target="../media/image15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4" Type="http://schemas.openxmlformats.org/officeDocument/2006/relationships/image" Target="../media/image16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6" Type="http://schemas.openxmlformats.org/officeDocument/2006/relationships/image" Target="../media/image178.wmf"/><Relationship Id="rId5" Type="http://schemas.openxmlformats.org/officeDocument/2006/relationships/image" Target="../media/image141.wmf"/><Relationship Id="rId4" Type="http://schemas.openxmlformats.org/officeDocument/2006/relationships/image" Target="../media/image177.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1.wmf"/><Relationship Id="rId7" Type="http://schemas.openxmlformats.org/officeDocument/2006/relationships/image" Target="../media/image163.w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 Id="rId9" Type="http://schemas.openxmlformats.org/officeDocument/2006/relationships/image" Target="../media/image18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88.wmf"/><Relationship Id="rId7" Type="http://schemas.openxmlformats.org/officeDocument/2006/relationships/image" Target="../media/image192.emf"/><Relationship Id="rId2" Type="http://schemas.openxmlformats.org/officeDocument/2006/relationships/image" Target="../media/image187.wmf"/><Relationship Id="rId1" Type="http://schemas.openxmlformats.org/officeDocument/2006/relationships/image" Target="../media/image44.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image" Target="../media/image199.wmf"/><Relationship Id="rId18" Type="http://schemas.openxmlformats.org/officeDocument/2006/relationships/image" Target="../media/image204.emf"/><Relationship Id="rId3" Type="http://schemas.openxmlformats.org/officeDocument/2006/relationships/image" Target="../media/image188.wmf"/><Relationship Id="rId7" Type="http://schemas.openxmlformats.org/officeDocument/2006/relationships/image" Target="../media/image193.wmf"/><Relationship Id="rId12" Type="http://schemas.openxmlformats.org/officeDocument/2006/relationships/image" Target="../media/image198.wmf"/><Relationship Id="rId17" Type="http://schemas.openxmlformats.org/officeDocument/2006/relationships/image" Target="../media/image203.wmf"/><Relationship Id="rId2" Type="http://schemas.openxmlformats.org/officeDocument/2006/relationships/image" Target="../media/image187.wmf"/><Relationship Id="rId16" Type="http://schemas.openxmlformats.org/officeDocument/2006/relationships/image" Target="../media/image202.wmf"/><Relationship Id="rId1" Type="http://schemas.openxmlformats.org/officeDocument/2006/relationships/image" Target="../media/image44.wmf"/><Relationship Id="rId6" Type="http://schemas.openxmlformats.org/officeDocument/2006/relationships/image" Target="../media/image191.wmf"/><Relationship Id="rId11" Type="http://schemas.openxmlformats.org/officeDocument/2006/relationships/image" Target="../media/image197.wmf"/><Relationship Id="rId5" Type="http://schemas.openxmlformats.org/officeDocument/2006/relationships/image" Target="../media/image190.wmf"/><Relationship Id="rId15" Type="http://schemas.openxmlformats.org/officeDocument/2006/relationships/image" Target="../media/image201.wmf"/><Relationship Id="rId10" Type="http://schemas.openxmlformats.org/officeDocument/2006/relationships/image" Target="../media/image196.emf"/><Relationship Id="rId4" Type="http://schemas.openxmlformats.org/officeDocument/2006/relationships/image" Target="../media/image189.wmf"/><Relationship Id="rId9" Type="http://schemas.openxmlformats.org/officeDocument/2006/relationships/image" Target="../media/image195.wmf"/><Relationship Id="rId14" Type="http://schemas.openxmlformats.org/officeDocument/2006/relationships/image" Target="../media/image20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6.wmf"/><Relationship Id="rId7" Type="http://schemas.openxmlformats.org/officeDocument/2006/relationships/image" Target="../media/image18.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e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06.wmf"/><Relationship Id="rId13" Type="http://schemas.openxmlformats.org/officeDocument/2006/relationships/image" Target="../media/image211.wmf"/><Relationship Id="rId3" Type="http://schemas.openxmlformats.org/officeDocument/2006/relationships/image" Target="../media/image188.wmf"/><Relationship Id="rId7" Type="http://schemas.openxmlformats.org/officeDocument/2006/relationships/image" Target="../media/image205.emf"/><Relationship Id="rId12" Type="http://schemas.openxmlformats.org/officeDocument/2006/relationships/image" Target="../media/image210.wmf"/><Relationship Id="rId2" Type="http://schemas.openxmlformats.org/officeDocument/2006/relationships/image" Target="../media/image187.wmf"/><Relationship Id="rId1" Type="http://schemas.openxmlformats.org/officeDocument/2006/relationships/image" Target="../media/image44.wmf"/><Relationship Id="rId6" Type="http://schemas.openxmlformats.org/officeDocument/2006/relationships/image" Target="../media/image191.wmf"/><Relationship Id="rId11" Type="http://schemas.openxmlformats.org/officeDocument/2006/relationships/image" Target="../media/image209.wmf"/><Relationship Id="rId5" Type="http://schemas.openxmlformats.org/officeDocument/2006/relationships/image" Target="../media/image190.wmf"/><Relationship Id="rId15" Type="http://schemas.openxmlformats.org/officeDocument/2006/relationships/image" Target="../media/image213.wmf"/><Relationship Id="rId10" Type="http://schemas.openxmlformats.org/officeDocument/2006/relationships/image" Target="../media/image208.wmf"/><Relationship Id="rId4" Type="http://schemas.openxmlformats.org/officeDocument/2006/relationships/image" Target="../media/image189.wmf"/><Relationship Id="rId9" Type="http://schemas.openxmlformats.org/officeDocument/2006/relationships/image" Target="../media/image207.wmf"/><Relationship Id="rId14" Type="http://schemas.openxmlformats.org/officeDocument/2006/relationships/image" Target="../media/image21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8.wmf"/><Relationship Id="rId7" Type="http://schemas.openxmlformats.org/officeDocument/2006/relationships/image" Target="../media/image214.emf"/><Relationship Id="rId2" Type="http://schemas.openxmlformats.org/officeDocument/2006/relationships/image" Target="../media/image187.wmf"/><Relationship Id="rId1" Type="http://schemas.openxmlformats.org/officeDocument/2006/relationships/image" Target="../media/image44.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44.wmf"/><Relationship Id="rId7" Type="http://schemas.openxmlformats.org/officeDocument/2006/relationships/image" Target="../media/image190.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189.wmf"/><Relationship Id="rId11" Type="http://schemas.openxmlformats.org/officeDocument/2006/relationships/image" Target="../media/image219.wmf"/><Relationship Id="rId5" Type="http://schemas.openxmlformats.org/officeDocument/2006/relationships/image" Target="../media/image188.wmf"/><Relationship Id="rId10" Type="http://schemas.openxmlformats.org/officeDocument/2006/relationships/image" Target="../media/image218.wmf"/><Relationship Id="rId4" Type="http://schemas.openxmlformats.org/officeDocument/2006/relationships/image" Target="../media/image187.wmf"/><Relationship Id="rId9" Type="http://schemas.openxmlformats.org/officeDocument/2006/relationships/image" Target="../media/image217.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21.emf"/><Relationship Id="rId13" Type="http://schemas.openxmlformats.org/officeDocument/2006/relationships/image" Target="../media/image226.wmf"/><Relationship Id="rId3" Type="http://schemas.openxmlformats.org/officeDocument/2006/relationships/image" Target="../media/image188.wmf"/><Relationship Id="rId7" Type="http://schemas.openxmlformats.org/officeDocument/2006/relationships/image" Target="../media/image220.emf"/><Relationship Id="rId12" Type="http://schemas.openxmlformats.org/officeDocument/2006/relationships/image" Target="../media/image225.wmf"/><Relationship Id="rId2" Type="http://schemas.openxmlformats.org/officeDocument/2006/relationships/image" Target="../media/image187.wmf"/><Relationship Id="rId1" Type="http://schemas.openxmlformats.org/officeDocument/2006/relationships/image" Target="../media/image44.wmf"/><Relationship Id="rId6" Type="http://schemas.openxmlformats.org/officeDocument/2006/relationships/image" Target="../media/image191.wmf"/><Relationship Id="rId11" Type="http://schemas.openxmlformats.org/officeDocument/2006/relationships/image" Target="../media/image224.wmf"/><Relationship Id="rId5" Type="http://schemas.openxmlformats.org/officeDocument/2006/relationships/image" Target="../media/image190.wmf"/><Relationship Id="rId10" Type="http://schemas.openxmlformats.org/officeDocument/2006/relationships/image" Target="../media/image223.emf"/><Relationship Id="rId4" Type="http://schemas.openxmlformats.org/officeDocument/2006/relationships/image" Target="../media/image189.wmf"/><Relationship Id="rId9" Type="http://schemas.openxmlformats.org/officeDocument/2006/relationships/image" Target="../media/image222.wmf"/><Relationship Id="rId14" Type="http://schemas.openxmlformats.org/officeDocument/2006/relationships/image" Target="../media/image227.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230.wmf"/><Relationship Id="rId7" Type="http://schemas.openxmlformats.org/officeDocument/2006/relationships/image" Target="../media/image234.wmf"/><Relationship Id="rId2" Type="http://schemas.openxmlformats.org/officeDocument/2006/relationships/image" Target="../media/image229.emf"/><Relationship Id="rId1" Type="http://schemas.openxmlformats.org/officeDocument/2006/relationships/image" Target="../media/image228.emf"/><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 Id="rId9" Type="http://schemas.openxmlformats.org/officeDocument/2006/relationships/image" Target="../media/image236.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image" Target="../media/image239.wmf"/><Relationship Id="rId7" Type="http://schemas.openxmlformats.org/officeDocument/2006/relationships/image" Target="../media/image243.e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2.emf"/><Relationship Id="rId5" Type="http://schemas.openxmlformats.org/officeDocument/2006/relationships/image" Target="../media/image241.wmf"/><Relationship Id="rId10" Type="http://schemas.openxmlformats.org/officeDocument/2006/relationships/image" Target="../media/image236.wmf"/><Relationship Id="rId4" Type="http://schemas.openxmlformats.org/officeDocument/2006/relationships/image" Target="../media/image240.wmf"/><Relationship Id="rId9" Type="http://schemas.openxmlformats.org/officeDocument/2006/relationships/image" Target="../media/image245.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53.wmf"/><Relationship Id="rId3" Type="http://schemas.openxmlformats.org/officeDocument/2006/relationships/image" Target="../media/image248.wmf"/><Relationship Id="rId7" Type="http://schemas.openxmlformats.org/officeDocument/2006/relationships/image" Target="../media/image252.wmf"/><Relationship Id="rId2" Type="http://schemas.openxmlformats.org/officeDocument/2006/relationships/image" Target="../media/image247.wmf"/><Relationship Id="rId1" Type="http://schemas.openxmlformats.org/officeDocument/2006/relationships/image" Target="../media/image246.wmf"/><Relationship Id="rId6" Type="http://schemas.openxmlformats.org/officeDocument/2006/relationships/image" Target="../media/image251.wmf"/><Relationship Id="rId5" Type="http://schemas.openxmlformats.org/officeDocument/2006/relationships/image" Target="../media/image250.emf"/><Relationship Id="rId4" Type="http://schemas.openxmlformats.org/officeDocument/2006/relationships/image" Target="../media/image249.emf"/><Relationship Id="rId9" Type="http://schemas.openxmlformats.org/officeDocument/2006/relationships/image" Target="../media/image25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57.wmf"/><Relationship Id="rId7" Type="http://schemas.openxmlformats.org/officeDocument/2006/relationships/image" Target="../media/image261.wmf"/><Relationship Id="rId2" Type="http://schemas.openxmlformats.org/officeDocument/2006/relationships/image" Target="../media/image256.wmf"/><Relationship Id="rId1" Type="http://schemas.openxmlformats.org/officeDocument/2006/relationships/image" Target="../media/image255.wmf"/><Relationship Id="rId6" Type="http://schemas.openxmlformats.org/officeDocument/2006/relationships/image" Target="../media/image260.emf"/><Relationship Id="rId5" Type="http://schemas.openxmlformats.org/officeDocument/2006/relationships/image" Target="../media/image259.emf"/><Relationship Id="rId4" Type="http://schemas.openxmlformats.org/officeDocument/2006/relationships/image" Target="../media/image25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8.wmf"/><Relationship Id="rId6" Type="http://schemas.openxmlformats.org/officeDocument/2006/relationships/image" Target="../media/image273.wmf"/><Relationship Id="rId5" Type="http://schemas.openxmlformats.org/officeDocument/2006/relationships/image" Target="../media/image272.wmf"/><Relationship Id="rId4" Type="http://schemas.openxmlformats.org/officeDocument/2006/relationships/image" Target="../media/image27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76.wmf"/><Relationship Id="rId2" Type="http://schemas.openxmlformats.org/officeDocument/2006/relationships/image" Target="../media/image275.emf"/><Relationship Id="rId1" Type="http://schemas.openxmlformats.org/officeDocument/2006/relationships/image" Target="../media/image274.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86.wmf"/><Relationship Id="rId3" Type="http://schemas.openxmlformats.org/officeDocument/2006/relationships/image" Target="../media/image282.wmf"/><Relationship Id="rId7" Type="http://schemas.openxmlformats.org/officeDocument/2006/relationships/image" Target="../media/image285.wmf"/><Relationship Id="rId12" Type="http://schemas.openxmlformats.org/officeDocument/2006/relationships/image" Target="../media/image290.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4.wmf"/><Relationship Id="rId11" Type="http://schemas.openxmlformats.org/officeDocument/2006/relationships/image" Target="../media/image289.wmf"/><Relationship Id="rId5" Type="http://schemas.openxmlformats.org/officeDocument/2006/relationships/image" Target="../media/image283.wmf"/><Relationship Id="rId10" Type="http://schemas.openxmlformats.org/officeDocument/2006/relationships/image" Target="../media/image288.wmf"/><Relationship Id="rId4" Type="http://schemas.openxmlformats.org/officeDocument/2006/relationships/image" Target="../media/image41.wmf"/><Relationship Id="rId9" Type="http://schemas.openxmlformats.org/officeDocument/2006/relationships/image" Target="../media/image287.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98.wmf"/><Relationship Id="rId3" Type="http://schemas.openxmlformats.org/officeDocument/2006/relationships/image" Target="../media/image293.emf"/><Relationship Id="rId7" Type="http://schemas.openxmlformats.org/officeDocument/2006/relationships/image" Target="../media/image297.wmf"/><Relationship Id="rId12" Type="http://schemas.openxmlformats.org/officeDocument/2006/relationships/image" Target="../media/image302.wmf"/><Relationship Id="rId2" Type="http://schemas.openxmlformats.org/officeDocument/2006/relationships/image" Target="../media/image292.emf"/><Relationship Id="rId1" Type="http://schemas.openxmlformats.org/officeDocument/2006/relationships/image" Target="../media/image291.emf"/><Relationship Id="rId6" Type="http://schemas.openxmlformats.org/officeDocument/2006/relationships/image" Target="../media/image296.wmf"/><Relationship Id="rId11" Type="http://schemas.openxmlformats.org/officeDocument/2006/relationships/image" Target="../media/image301.wmf"/><Relationship Id="rId5" Type="http://schemas.openxmlformats.org/officeDocument/2006/relationships/image" Target="../media/image295.wmf"/><Relationship Id="rId10" Type="http://schemas.openxmlformats.org/officeDocument/2006/relationships/image" Target="../media/image300.emf"/><Relationship Id="rId4" Type="http://schemas.openxmlformats.org/officeDocument/2006/relationships/image" Target="../media/image294.wmf"/><Relationship Id="rId9" Type="http://schemas.openxmlformats.org/officeDocument/2006/relationships/image" Target="../media/image29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 Id="rId4" Type="http://schemas.openxmlformats.org/officeDocument/2006/relationships/image" Target="../media/image30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309.wmf"/><Relationship Id="rId2" Type="http://schemas.openxmlformats.org/officeDocument/2006/relationships/image" Target="../media/image308.wmf"/><Relationship Id="rId1" Type="http://schemas.openxmlformats.org/officeDocument/2006/relationships/image" Target="../media/image307.wmf"/><Relationship Id="rId4" Type="http://schemas.openxmlformats.org/officeDocument/2006/relationships/image" Target="../media/image310.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318.wmf"/><Relationship Id="rId3" Type="http://schemas.openxmlformats.org/officeDocument/2006/relationships/image" Target="../media/image313.wmf"/><Relationship Id="rId7" Type="http://schemas.openxmlformats.org/officeDocument/2006/relationships/image" Target="../media/image317.wmf"/><Relationship Id="rId2" Type="http://schemas.openxmlformats.org/officeDocument/2006/relationships/image" Target="../media/image312.wmf"/><Relationship Id="rId1" Type="http://schemas.openxmlformats.org/officeDocument/2006/relationships/image" Target="../media/image311.wmf"/><Relationship Id="rId6" Type="http://schemas.openxmlformats.org/officeDocument/2006/relationships/image" Target="../media/image316.wmf"/><Relationship Id="rId5" Type="http://schemas.openxmlformats.org/officeDocument/2006/relationships/image" Target="../media/image315.wmf"/><Relationship Id="rId4" Type="http://schemas.openxmlformats.org/officeDocument/2006/relationships/image" Target="../media/image314.wmf"/><Relationship Id="rId9" Type="http://schemas.openxmlformats.org/officeDocument/2006/relationships/image" Target="../media/image319.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327.wmf"/><Relationship Id="rId3" Type="http://schemas.openxmlformats.org/officeDocument/2006/relationships/image" Target="../media/image322.wmf"/><Relationship Id="rId7" Type="http://schemas.openxmlformats.org/officeDocument/2006/relationships/image" Target="../media/image326.wmf"/><Relationship Id="rId2" Type="http://schemas.openxmlformats.org/officeDocument/2006/relationships/image" Target="../media/image321.wmf"/><Relationship Id="rId1" Type="http://schemas.openxmlformats.org/officeDocument/2006/relationships/image" Target="../media/image320.wmf"/><Relationship Id="rId6" Type="http://schemas.openxmlformats.org/officeDocument/2006/relationships/image" Target="../media/image325.wmf"/><Relationship Id="rId5" Type="http://schemas.openxmlformats.org/officeDocument/2006/relationships/image" Target="../media/image324.wmf"/><Relationship Id="rId4" Type="http://schemas.openxmlformats.org/officeDocument/2006/relationships/image" Target="../media/image323.wmf"/><Relationship Id="rId9" Type="http://schemas.openxmlformats.org/officeDocument/2006/relationships/image" Target="../media/image317.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333.emf"/><Relationship Id="rId13" Type="http://schemas.openxmlformats.org/officeDocument/2006/relationships/image" Target="../media/image338.wmf"/><Relationship Id="rId3" Type="http://schemas.openxmlformats.org/officeDocument/2006/relationships/image" Target="../media/image330.emf"/><Relationship Id="rId7" Type="http://schemas.openxmlformats.org/officeDocument/2006/relationships/image" Target="../media/image332.emf"/><Relationship Id="rId12" Type="http://schemas.openxmlformats.org/officeDocument/2006/relationships/image" Target="../media/image337.wmf"/><Relationship Id="rId2" Type="http://schemas.openxmlformats.org/officeDocument/2006/relationships/image" Target="../media/image329.emf"/><Relationship Id="rId1" Type="http://schemas.openxmlformats.org/officeDocument/2006/relationships/image" Target="../media/image328.emf"/><Relationship Id="rId6" Type="http://schemas.openxmlformats.org/officeDocument/2006/relationships/image" Target="../media/image331.emf"/><Relationship Id="rId11" Type="http://schemas.openxmlformats.org/officeDocument/2006/relationships/image" Target="../media/image336.wmf"/><Relationship Id="rId5" Type="http://schemas.openxmlformats.org/officeDocument/2006/relationships/image" Target="../media/image130.wmf"/><Relationship Id="rId10" Type="http://schemas.openxmlformats.org/officeDocument/2006/relationships/image" Target="../media/image335.wmf"/><Relationship Id="rId4" Type="http://schemas.openxmlformats.org/officeDocument/2006/relationships/image" Target="../media/image298.wmf"/><Relationship Id="rId9" Type="http://schemas.openxmlformats.org/officeDocument/2006/relationships/image" Target="../media/image334.wmf"/><Relationship Id="rId14" Type="http://schemas.openxmlformats.org/officeDocument/2006/relationships/image" Target="../media/image339.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345.wmf"/><Relationship Id="rId13" Type="http://schemas.openxmlformats.org/officeDocument/2006/relationships/image" Target="../media/image350.emf"/><Relationship Id="rId3" Type="http://schemas.openxmlformats.org/officeDocument/2006/relationships/image" Target="../media/image342.emf"/><Relationship Id="rId7" Type="http://schemas.openxmlformats.org/officeDocument/2006/relationships/image" Target="../media/image130.wmf"/><Relationship Id="rId12" Type="http://schemas.openxmlformats.org/officeDocument/2006/relationships/image" Target="../media/image349.wmf"/><Relationship Id="rId2" Type="http://schemas.openxmlformats.org/officeDocument/2006/relationships/image" Target="../media/image341.wmf"/><Relationship Id="rId16" Type="http://schemas.openxmlformats.org/officeDocument/2006/relationships/image" Target="../media/image353.wmf"/><Relationship Id="rId1" Type="http://schemas.openxmlformats.org/officeDocument/2006/relationships/image" Target="../media/image340.wmf"/><Relationship Id="rId6" Type="http://schemas.openxmlformats.org/officeDocument/2006/relationships/image" Target="../media/image298.wmf"/><Relationship Id="rId11" Type="http://schemas.openxmlformats.org/officeDocument/2006/relationships/image" Target="../media/image348.emf"/><Relationship Id="rId5" Type="http://schemas.openxmlformats.org/officeDocument/2006/relationships/image" Target="../media/image344.emf"/><Relationship Id="rId15" Type="http://schemas.openxmlformats.org/officeDocument/2006/relationships/image" Target="../media/image352.emf"/><Relationship Id="rId10" Type="http://schemas.openxmlformats.org/officeDocument/2006/relationships/image" Target="../media/image347.emf"/><Relationship Id="rId4" Type="http://schemas.openxmlformats.org/officeDocument/2006/relationships/image" Target="../media/image343.emf"/><Relationship Id="rId9" Type="http://schemas.openxmlformats.org/officeDocument/2006/relationships/image" Target="../media/image346.emf"/><Relationship Id="rId14" Type="http://schemas.openxmlformats.org/officeDocument/2006/relationships/image" Target="../media/image35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60.emf"/><Relationship Id="rId13" Type="http://schemas.openxmlformats.org/officeDocument/2006/relationships/image" Target="../media/image365.wmf"/><Relationship Id="rId3" Type="http://schemas.openxmlformats.org/officeDocument/2006/relationships/image" Target="../media/image355.wmf"/><Relationship Id="rId7" Type="http://schemas.openxmlformats.org/officeDocument/2006/relationships/image" Target="../media/image359.wmf"/><Relationship Id="rId12" Type="http://schemas.openxmlformats.org/officeDocument/2006/relationships/image" Target="../media/image364.wmf"/><Relationship Id="rId2" Type="http://schemas.openxmlformats.org/officeDocument/2006/relationships/image" Target="../media/image354.wmf"/><Relationship Id="rId1" Type="http://schemas.openxmlformats.org/officeDocument/2006/relationships/image" Target="../media/image41.wmf"/><Relationship Id="rId6" Type="http://schemas.openxmlformats.org/officeDocument/2006/relationships/image" Target="../media/image358.wmf"/><Relationship Id="rId11" Type="http://schemas.openxmlformats.org/officeDocument/2006/relationships/image" Target="../media/image363.wmf"/><Relationship Id="rId5" Type="http://schemas.openxmlformats.org/officeDocument/2006/relationships/image" Target="../media/image357.emf"/><Relationship Id="rId10" Type="http://schemas.openxmlformats.org/officeDocument/2006/relationships/image" Target="../media/image362.emf"/><Relationship Id="rId4" Type="http://schemas.openxmlformats.org/officeDocument/2006/relationships/image" Target="../media/image356.wmf"/><Relationship Id="rId9" Type="http://schemas.openxmlformats.org/officeDocument/2006/relationships/image" Target="../media/image361.emf"/><Relationship Id="rId14" Type="http://schemas.openxmlformats.org/officeDocument/2006/relationships/image" Target="../media/image298.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68.emf"/><Relationship Id="rId13" Type="http://schemas.openxmlformats.org/officeDocument/2006/relationships/image" Target="../media/image373.wmf"/><Relationship Id="rId3" Type="http://schemas.openxmlformats.org/officeDocument/2006/relationships/image" Target="../media/image44.wmf"/><Relationship Id="rId7" Type="http://schemas.openxmlformats.org/officeDocument/2006/relationships/image" Target="../media/image367.emf"/><Relationship Id="rId12" Type="http://schemas.openxmlformats.org/officeDocument/2006/relationships/image" Target="../media/image372.wmf"/><Relationship Id="rId2" Type="http://schemas.openxmlformats.org/officeDocument/2006/relationships/image" Target="../media/image41.wmf"/><Relationship Id="rId1" Type="http://schemas.openxmlformats.org/officeDocument/2006/relationships/image" Target="../media/image298.wmf"/><Relationship Id="rId6" Type="http://schemas.openxmlformats.org/officeDocument/2006/relationships/image" Target="../media/image363.wmf"/><Relationship Id="rId11" Type="http://schemas.openxmlformats.org/officeDocument/2006/relationships/image" Target="../media/image371.wmf"/><Relationship Id="rId5" Type="http://schemas.openxmlformats.org/officeDocument/2006/relationships/image" Target="../media/image345.wmf"/><Relationship Id="rId10" Type="http://schemas.openxmlformats.org/officeDocument/2006/relationships/image" Target="../media/image370.emf"/><Relationship Id="rId4" Type="http://schemas.openxmlformats.org/officeDocument/2006/relationships/image" Target="../media/image366.wmf"/><Relationship Id="rId9" Type="http://schemas.openxmlformats.org/officeDocument/2006/relationships/image" Target="../media/image369.emf"/><Relationship Id="rId14" Type="http://schemas.openxmlformats.org/officeDocument/2006/relationships/image" Target="../media/image37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77.wmf"/><Relationship Id="rId2" Type="http://schemas.openxmlformats.org/officeDocument/2006/relationships/image" Target="../media/image376.wmf"/><Relationship Id="rId1" Type="http://schemas.openxmlformats.org/officeDocument/2006/relationships/image" Target="../media/image375.wmf"/><Relationship Id="rId6" Type="http://schemas.openxmlformats.org/officeDocument/2006/relationships/image" Target="../media/image380.wmf"/><Relationship Id="rId5" Type="http://schemas.openxmlformats.org/officeDocument/2006/relationships/image" Target="../media/image379.wmf"/><Relationship Id="rId4" Type="http://schemas.openxmlformats.org/officeDocument/2006/relationships/image" Target="../media/image378.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83.wmf"/><Relationship Id="rId2" Type="http://schemas.openxmlformats.org/officeDocument/2006/relationships/image" Target="../media/image382.wmf"/><Relationship Id="rId1" Type="http://schemas.openxmlformats.org/officeDocument/2006/relationships/image" Target="../media/image381.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84.wmf"/><Relationship Id="rId2" Type="http://schemas.openxmlformats.org/officeDocument/2006/relationships/image" Target="../media/image382.wmf"/><Relationship Id="rId1" Type="http://schemas.openxmlformats.org/officeDocument/2006/relationships/image" Target="../media/image381.wmf"/><Relationship Id="rId4" Type="http://schemas.openxmlformats.org/officeDocument/2006/relationships/image" Target="../media/image38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87.wmf"/><Relationship Id="rId2" Type="http://schemas.openxmlformats.org/officeDocument/2006/relationships/image" Target="../media/image386.wmf"/><Relationship Id="rId1" Type="http://schemas.openxmlformats.org/officeDocument/2006/relationships/image" Target="../media/image383.wmf"/><Relationship Id="rId6" Type="http://schemas.openxmlformats.org/officeDocument/2006/relationships/image" Target="../media/image390.wmf"/><Relationship Id="rId5" Type="http://schemas.openxmlformats.org/officeDocument/2006/relationships/image" Target="../media/image389.wmf"/><Relationship Id="rId4" Type="http://schemas.openxmlformats.org/officeDocument/2006/relationships/image" Target="../media/image388.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396.wmf"/><Relationship Id="rId3" Type="http://schemas.openxmlformats.org/officeDocument/2006/relationships/image" Target="../media/image393.wmf"/><Relationship Id="rId7" Type="http://schemas.openxmlformats.org/officeDocument/2006/relationships/image" Target="../media/image90.wmf"/><Relationship Id="rId2" Type="http://schemas.openxmlformats.org/officeDocument/2006/relationships/image" Target="../media/image392.wmf"/><Relationship Id="rId1" Type="http://schemas.openxmlformats.org/officeDocument/2006/relationships/image" Target="../media/image391.wmf"/><Relationship Id="rId6" Type="http://schemas.openxmlformats.org/officeDocument/2006/relationships/image" Target="../media/image14.wmf"/><Relationship Id="rId5" Type="http://schemas.openxmlformats.org/officeDocument/2006/relationships/image" Target="../media/image395.wmf"/><Relationship Id="rId10" Type="http://schemas.openxmlformats.org/officeDocument/2006/relationships/image" Target="../media/image383.wmf"/><Relationship Id="rId4" Type="http://schemas.openxmlformats.org/officeDocument/2006/relationships/image" Target="../media/image394.wmf"/><Relationship Id="rId9" Type="http://schemas.openxmlformats.org/officeDocument/2006/relationships/image" Target="../media/image397.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400.wmf"/><Relationship Id="rId7" Type="http://schemas.openxmlformats.org/officeDocument/2006/relationships/image" Target="../media/image397.wmf"/><Relationship Id="rId2" Type="http://schemas.openxmlformats.org/officeDocument/2006/relationships/image" Target="../media/image399.wmf"/><Relationship Id="rId1" Type="http://schemas.openxmlformats.org/officeDocument/2006/relationships/image" Target="../media/image398.wmf"/><Relationship Id="rId6" Type="http://schemas.openxmlformats.org/officeDocument/2006/relationships/image" Target="../media/image396.wmf"/><Relationship Id="rId5" Type="http://schemas.openxmlformats.org/officeDocument/2006/relationships/image" Target="../media/image383.wmf"/><Relationship Id="rId10" Type="http://schemas.openxmlformats.org/officeDocument/2006/relationships/image" Target="../media/image395.wmf"/><Relationship Id="rId4" Type="http://schemas.openxmlformats.org/officeDocument/2006/relationships/image" Target="../media/image401.wmf"/><Relationship Id="rId9" Type="http://schemas.openxmlformats.org/officeDocument/2006/relationships/image" Target="../media/image14.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402.png"/></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03.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2.wmf"/><Relationship Id="rId18" Type="http://schemas.openxmlformats.org/officeDocument/2006/relationships/image" Target="../media/image47.wmf"/><Relationship Id="rId3" Type="http://schemas.openxmlformats.org/officeDocument/2006/relationships/image" Target="../media/image33.wmf"/><Relationship Id="rId21" Type="http://schemas.openxmlformats.org/officeDocument/2006/relationships/image" Target="../media/image50.wmf"/><Relationship Id="rId7" Type="http://schemas.openxmlformats.org/officeDocument/2006/relationships/image" Target="../media/image37.wmf"/><Relationship Id="rId12" Type="http://schemas.openxmlformats.org/officeDocument/2006/relationships/image" Target="../media/image41.wmf"/><Relationship Id="rId17" Type="http://schemas.openxmlformats.org/officeDocument/2006/relationships/image" Target="../media/image46.wmf"/><Relationship Id="rId2" Type="http://schemas.openxmlformats.org/officeDocument/2006/relationships/image" Target="../media/image32.wmf"/><Relationship Id="rId16" Type="http://schemas.openxmlformats.org/officeDocument/2006/relationships/image" Target="../media/image45.emf"/><Relationship Id="rId20" Type="http://schemas.openxmlformats.org/officeDocument/2006/relationships/image" Target="../media/image49.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0.wmf"/><Relationship Id="rId24" Type="http://schemas.openxmlformats.org/officeDocument/2006/relationships/image" Target="../media/image53.emf"/><Relationship Id="rId5" Type="http://schemas.openxmlformats.org/officeDocument/2006/relationships/image" Target="../media/image35.wmf"/><Relationship Id="rId15" Type="http://schemas.openxmlformats.org/officeDocument/2006/relationships/image" Target="../media/image44.wmf"/><Relationship Id="rId23" Type="http://schemas.openxmlformats.org/officeDocument/2006/relationships/image" Target="../media/image52.wmf"/><Relationship Id="rId10" Type="http://schemas.openxmlformats.org/officeDocument/2006/relationships/image" Target="../media/image39.wmf"/><Relationship Id="rId19" Type="http://schemas.openxmlformats.org/officeDocument/2006/relationships/image" Target="../media/image48.wmf"/><Relationship Id="rId4" Type="http://schemas.openxmlformats.org/officeDocument/2006/relationships/image" Target="../media/image34.emf"/><Relationship Id="rId9" Type="http://schemas.openxmlformats.org/officeDocument/2006/relationships/image" Target="../media/image14.wmf"/><Relationship Id="rId14" Type="http://schemas.openxmlformats.org/officeDocument/2006/relationships/image" Target="../media/image43.wmf"/><Relationship Id="rId22" Type="http://schemas.openxmlformats.org/officeDocument/2006/relationships/image" Target="../media/image51.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409.emf"/><Relationship Id="rId13" Type="http://schemas.openxmlformats.org/officeDocument/2006/relationships/image" Target="../media/image413.wmf"/><Relationship Id="rId3" Type="http://schemas.openxmlformats.org/officeDocument/2006/relationships/image" Target="../media/image6.wmf"/><Relationship Id="rId7" Type="http://schemas.openxmlformats.org/officeDocument/2006/relationships/image" Target="../media/image408.emf"/><Relationship Id="rId12" Type="http://schemas.openxmlformats.org/officeDocument/2006/relationships/image" Target="../media/image412.wmf"/><Relationship Id="rId17" Type="http://schemas.openxmlformats.org/officeDocument/2006/relationships/image" Target="../media/image417.wmf"/><Relationship Id="rId2" Type="http://schemas.openxmlformats.org/officeDocument/2006/relationships/image" Target="../media/image405.emf"/><Relationship Id="rId16" Type="http://schemas.openxmlformats.org/officeDocument/2006/relationships/image" Target="../media/image416.wmf"/><Relationship Id="rId1" Type="http://schemas.openxmlformats.org/officeDocument/2006/relationships/image" Target="../media/image404.emf"/><Relationship Id="rId6" Type="http://schemas.openxmlformats.org/officeDocument/2006/relationships/image" Target="../media/image407.emf"/><Relationship Id="rId11" Type="http://schemas.openxmlformats.org/officeDocument/2006/relationships/image" Target="../media/image345.wmf"/><Relationship Id="rId5" Type="http://schemas.openxmlformats.org/officeDocument/2006/relationships/image" Target="../media/image406.emf"/><Relationship Id="rId15" Type="http://schemas.openxmlformats.org/officeDocument/2006/relationships/image" Target="../media/image415.wmf"/><Relationship Id="rId10" Type="http://schemas.openxmlformats.org/officeDocument/2006/relationships/image" Target="../media/image411.emf"/><Relationship Id="rId4" Type="http://schemas.openxmlformats.org/officeDocument/2006/relationships/image" Target="../media/image63.wmf"/><Relationship Id="rId9" Type="http://schemas.openxmlformats.org/officeDocument/2006/relationships/image" Target="../media/image410.emf"/><Relationship Id="rId14" Type="http://schemas.openxmlformats.org/officeDocument/2006/relationships/image" Target="../media/image414.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423.emf"/><Relationship Id="rId13" Type="http://schemas.openxmlformats.org/officeDocument/2006/relationships/image" Target="../media/image428.emf"/><Relationship Id="rId18" Type="http://schemas.openxmlformats.org/officeDocument/2006/relationships/image" Target="../media/image433.emf"/><Relationship Id="rId26" Type="http://schemas.openxmlformats.org/officeDocument/2006/relationships/image" Target="../media/image441.wmf"/><Relationship Id="rId3" Type="http://schemas.openxmlformats.org/officeDocument/2006/relationships/image" Target="../media/image420.emf"/><Relationship Id="rId21" Type="http://schemas.openxmlformats.org/officeDocument/2006/relationships/image" Target="../media/image436.emf"/><Relationship Id="rId7" Type="http://schemas.openxmlformats.org/officeDocument/2006/relationships/image" Target="../media/image422.emf"/><Relationship Id="rId12" Type="http://schemas.openxmlformats.org/officeDocument/2006/relationships/image" Target="../media/image427.emf"/><Relationship Id="rId17" Type="http://schemas.openxmlformats.org/officeDocument/2006/relationships/image" Target="../media/image432.emf"/><Relationship Id="rId25" Type="http://schemas.openxmlformats.org/officeDocument/2006/relationships/image" Target="../media/image440.wmf"/><Relationship Id="rId2" Type="http://schemas.openxmlformats.org/officeDocument/2006/relationships/image" Target="../media/image419.emf"/><Relationship Id="rId16" Type="http://schemas.openxmlformats.org/officeDocument/2006/relationships/image" Target="../media/image431.emf"/><Relationship Id="rId20" Type="http://schemas.openxmlformats.org/officeDocument/2006/relationships/image" Target="../media/image435.emf"/><Relationship Id="rId29" Type="http://schemas.openxmlformats.org/officeDocument/2006/relationships/image" Target="../media/image444.wmf"/><Relationship Id="rId1" Type="http://schemas.openxmlformats.org/officeDocument/2006/relationships/image" Target="../media/image418.emf"/><Relationship Id="rId6" Type="http://schemas.openxmlformats.org/officeDocument/2006/relationships/image" Target="../media/image90.wmf"/><Relationship Id="rId11" Type="http://schemas.openxmlformats.org/officeDocument/2006/relationships/image" Target="../media/image426.emf"/><Relationship Id="rId24" Type="http://schemas.openxmlformats.org/officeDocument/2006/relationships/image" Target="../media/image439.wmf"/><Relationship Id="rId32" Type="http://schemas.openxmlformats.org/officeDocument/2006/relationships/image" Target="../media/image447.wmf"/><Relationship Id="rId5" Type="http://schemas.openxmlformats.org/officeDocument/2006/relationships/image" Target="../media/image6.wmf"/><Relationship Id="rId15" Type="http://schemas.openxmlformats.org/officeDocument/2006/relationships/image" Target="../media/image430.wmf"/><Relationship Id="rId23" Type="http://schemas.openxmlformats.org/officeDocument/2006/relationships/image" Target="../media/image438.wmf"/><Relationship Id="rId28" Type="http://schemas.openxmlformats.org/officeDocument/2006/relationships/image" Target="../media/image443.wmf"/><Relationship Id="rId10" Type="http://schemas.openxmlformats.org/officeDocument/2006/relationships/image" Target="../media/image425.emf"/><Relationship Id="rId19" Type="http://schemas.openxmlformats.org/officeDocument/2006/relationships/image" Target="../media/image434.emf"/><Relationship Id="rId31" Type="http://schemas.openxmlformats.org/officeDocument/2006/relationships/image" Target="../media/image446.wmf"/><Relationship Id="rId4" Type="http://schemas.openxmlformats.org/officeDocument/2006/relationships/image" Target="../media/image421.emf"/><Relationship Id="rId9" Type="http://schemas.openxmlformats.org/officeDocument/2006/relationships/image" Target="../media/image424.emf"/><Relationship Id="rId14" Type="http://schemas.openxmlformats.org/officeDocument/2006/relationships/image" Target="../media/image429.emf"/><Relationship Id="rId22" Type="http://schemas.openxmlformats.org/officeDocument/2006/relationships/image" Target="../media/image437.wmf"/><Relationship Id="rId27" Type="http://schemas.openxmlformats.org/officeDocument/2006/relationships/image" Target="../media/image442.wmf"/><Relationship Id="rId30" Type="http://schemas.openxmlformats.org/officeDocument/2006/relationships/image" Target="../media/image445.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448.png"/></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451.wmf"/><Relationship Id="rId2" Type="http://schemas.openxmlformats.org/officeDocument/2006/relationships/image" Target="../media/image450.wmf"/><Relationship Id="rId1" Type="http://schemas.openxmlformats.org/officeDocument/2006/relationships/image" Target="../media/image449.wmf"/><Relationship Id="rId5" Type="http://schemas.openxmlformats.org/officeDocument/2006/relationships/image" Target="../media/image453.wmf"/><Relationship Id="rId4" Type="http://schemas.openxmlformats.org/officeDocument/2006/relationships/image" Target="../media/image452.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456.wmf"/><Relationship Id="rId2" Type="http://schemas.openxmlformats.org/officeDocument/2006/relationships/image" Target="../media/image455.wmf"/><Relationship Id="rId1" Type="http://schemas.openxmlformats.org/officeDocument/2006/relationships/image" Target="../media/image454.wmf"/><Relationship Id="rId6" Type="http://schemas.openxmlformats.org/officeDocument/2006/relationships/image" Target="../media/image459.wmf"/><Relationship Id="rId5" Type="http://schemas.openxmlformats.org/officeDocument/2006/relationships/image" Target="../media/image458.wmf"/><Relationship Id="rId4" Type="http://schemas.openxmlformats.org/officeDocument/2006/relationships/image" Target="../media/image457.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462.wmf"/><Relationship Id="rId2" Type="http://schemas.openxmlformats.org/officeDocument/2006/relationships/image" Target="../media/image461.wmf"/><Relationship Id="rId1" Type="http://schemas.openxmlformats.org/officeDocument/2006/relationships/image" Target="../media/image460.wmf"/><Relationship Id="rId4" Type="http://schemas.openxmlformats.org/officeDocument/2006/relationships/image" Target="../media/image455.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468.emf"/><Relationship Id="rId13" Type="http://schemas.openxmlformats.org/officeDocument/2006/relationships/image" Target="../media/image473.emf"/><Relationship Id="rId3" Type="http://schemas.openxmlformats.org/officeDocument/2006/relationships/image" Target="../media/image298.wmf"/><Relationship Id="rId7" Type="http://schemas.openxmlformats.org/officeDocument/2006/relationships/image" Target="../media/image467.emf"/><Relationship Id="rId12" Type="http://schemas.openxmlformats.org/officeDocument/2006/relationships/image" Target="../media/image472.emf"/><Relationship Id="rId17" Type="http://schemas.openxmlformats.org/officeDocument/2006/relationships/image" Target="../media/image477.wmf"/><Relationship Id="rId2" Type="http://schemas.openxmlformats.org/officeDocument/2006/relationships/image" Target="../media/image464.wmf"/><Relationship Id="rId16" Type="http://schemas.openxmlformats.org/officeDocument/2006/relationships/image" Target="../media/image476.wmf"/><Relationship Id="rId1" Type="http://schemas.openxmlformats.org/officeDocument/2006/relationships/image" Target="../media/image463.wmf"/><Relationship Id="rId6" Type="http://schemas.openxmlformats.org/officeDocument/2006/relationships/image" Target="../media/image466.emf"/><Relationship Id="rId11" Type="http://schemas.openxmlformats.org/officeDocument/2006/relationships/image" Target="../media/image471.emf"/><Relationship Id="rId5" Type="http://schemas.openxmlformats.org/officeDocument/2006/relationships/image" Target="../media/image465.emf"/><Relationship Id="rId15" Type="http://schemas.openxmlformats.org/officeDocument/2006/relationships/image" Target="../media/image475.wmf"/><Relationship Id="rId10" Type="http://schemas.openxmlformats.org/officeDocument/2006/relationships/image" Target="../media/image470.emf"/><Relationship Id="rId4" Type="http://schemas.openxmlformats.org/officeDocument/2006/relationships/image" Target="../media/image90.wmf"/><Relationship Id="rId9" Type="http://schemas.openxmlformats.org/officeDocument/2006/relationships/image" Target="../media/image469.emf"/><Relationship Id="rId14" Type="http://schemas.openxmlformats.org/officeDocument/2006/relationships/image" Target="../media/image474.w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image" Target="../media/image487.wmf"/><Relationship Id="rId18" Type="http://schemas.openxmlformats.org/officeDocument/2006/relationships/image" Target="../media/image492.wmf"/><Relationship Id="rId3" Type="http://schemas.openxmlformats.org/officeDocument/2006/relationships/image" Target="../media/image480.emf"/><Relationship Id="rId7" Type="http://schemas.openxmlformats.org/officeDocument/2006/relationships/image" Target="../media/image298.wmf"/><Relationship Id="rId12" Type="http://schemas.openxmlformats.org/officeDocument/2006/relationships/image" Target="../media/image477.wmf"/><Relationship Id="rId17" Type="http://schemas.openxmlformats.org/officeDocument/2006/relationships/image" Target="../media/image491.wmf"/><Relationship Id="rId2" Type="http://schemas.openxmlformats.org/officeDocument/2006/relationships/image" Target="../media/image479.emf"/><Relationship Id="rId16" Type="http://schemas.openxmlformats.org/officeDocument/2006/relationships/image" Target="../media/image490.wmf"/><Relationship Id="rId20" Type="http://schemas.openxmlformats.org/officeDocument/2006/relationships/image" Target="../media/image494.wmf"/><Relationship Id="rId1" Type="http://schemas.openxmlformats.org/officeDocument/2006/relationships/image" Target="../media/image478.emf"/><Relationship Id="rId6" Type="http://schemas.openxmlformats.org/officeDocument/2006/relationships/image" Target="../media/image483.emf"/><Relationship Id="rId11" Type="http://schemas.openxmlformats.org/officeDocument/2006/relationships/image" Target="../media/image486.emf"/><Relationship Id="rId5" Type="http://schemas.openxmlformats.org/officeDocument/2006/relationships/image" Target="../media/image482.emf"/><Relationship Id="rId15" Type="http://schemas.openxmlformats.org/officeDocument/2006/relationships/image" Target="../media/image489.wmf"/><Relationship Id="rId10" Type="http://schemas.openxmlformats.org/officeDocument/2006/relationships/image" Target="../media/image485.emf"/><Relationship Id="rId19" Type="http://schemas.openxmlformats.org/officeDocument/2006/relationships/image" Target="../media/image493.wmf"/><Relationship Id="rId4" Type="http://schemas.openxmlformats.org/officeDocument/2006/relationships/image" Target="../media/image481.emf"/><Relationship Id="rId9" Type="http://schemas.openxmlformats.org/officeDocument/2006/relationships/image" Target="../media/image484.emf"/><Relationship Id="rId14" Type="http://schemas.openxmlformats.org/officeDocument/2006/relationships/image" Target="../media/image488.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497.wmf"/><Relationship Id="rId7" Type="http://schemas.openxmlformats.org/officeDocument/2006/relationships/image" Target="../media/image501.wmf"/><Relationship Id="rId2" Type="http://schemas.openxmlformats.org/officeDocument/2006/relationships/image" Target="../media/image496.wmf"/><Relationship Id="rId1" Type="http://schemas.openxmlformats.org/officeDocument/2006/relationships/image" Target="../media/image495.wmf"/><Relationship Id="rId6" Type="http://schemas.openxmlformats.org/officeDocument/2006/relationships/image" Target="../media/image500.wmf"/><Relationship Id="rId5" Type="http://schemas.openxmlformats.org/officeDocument/2006/relationships/image" Target="../media/image499.wmf"/><Relationship Id="rId4" Type="http://schemas.openxmlformats.org/officeDocument/2006/relationships/image" Target="../media/image498.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507.wmf"/><Relationship Id="rId2" Type="http://schemas.openxmlformats.org/officeDocument/2006/relationships/image" Target="../media/image506.wmf"/><Relationship Id="rId1" Type="http://schemas.openxmlformats.org/officeDocument/2006/relationships/image" Target="../media/image50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emf"/><Relationship Id="rId6" Type="http://schemas.openxmlformats.org/officeDocument/2006/relationships/image" Target="../media/image59.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509.wmf"/><Relationship Id="rId7" Type="http://schemas.openxmlformats.org/officeDocument/2006/relationships/image" Target="../media/image513.wmf"/><Relationship Id="rId2" Type="http://schemas.openxmlformats.org/officeDocument/2006/relationships/image" Target="../media/image508.wmf"/><Relationship Id="rId1" Type="http://schemas.openxmlformats.org/officeDocument/2006/relationships/image" Target="../media/image506.wmf"/><Relationship Id="rId6" Type="http://schemas.openxmlformats.org/officeDocument/2006/relationships/image" Target="../media/image512.wmf"/><Relationship Id="rId5" Type="http://schemas.openxmlformats.org/officeDocument/2006/relationships/image" Target="../media/image511.wmf"/><Relationship Id="rId4" Type="http://schemas.openxmlformats.org/officeDocument/2006/relationships/image" Target="../media/image510.wmf"/></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520.emf"/><Relationship Id="rId3" Type="http://schemas.openxmlformats.org/officeDocument/2006/relationships/image" Target="../media/image516.wmf"/><Relationship Id="rId7" Type="http://schemas.openxmlformats.org/officeDocument/2006/relationships/image" Target="../media/image519.wmf"/><Relationship Id="rId2" Type="http://schemas.openxmlformats.org/officeDocument/2006/relationships/image" Target="../media/image515.wmf"/><Relationship Id="rId1" Type="http://schemas.openxmlformats.org/officeDocument/2006/relationships/image" Target="../media/image514.wmf"/><Relationship Id="rId6" Type="http://schemas.openxmlformats.org/officeDocument/2006/relationships/image" Target="../media/image518.wmf"/><Relationship Id="rId11" Type="http://schemas.openxmlformats.org/officeDocument/2006/relationships/image" Target="../media/image523.emf"/><Relationship Id="rId5" Type="http://schemas.openxmlformats.org/officeDocument/2006/relationships/image" Target="../media/image195.wmf"/><Relationship Id="rId10" Type="http://schemas.openxmlformats.org/officeDocument/2006/relationships/image" Target="../media/image522.wmf"/><Relationship Id="rId4" Type="http://schemas.openxmlformats.org/officeDocument/2006/relationships/image" Target="../media/image517.wmf"/><Relationship Id="rId9" Type="http://schemas.openxmlformats.org/officeDocument/2006/relationships/image" Target="../media/image521.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528.wmf"/><Relationship Id="rId3" Type="http://schemas.openxmlformats.org/officeDocument/2006/relationships/image" Target="../media/image516.wmf"/><Relationship Id="rId7" Type="http://schemas.openxmlformats.org/officeDocument/2006/relationships/image" Target="../media/image527.wmf"/><Relationship Id="rId2" Type="http://schemas.openxmlformats.org/officeDocument/2006/relationships/image" Target="../media/image514.wmf"/><Relationship Id="rId1" Type="http://schemas.openxmlformats.org/officeDocument/2006/relationships/image" Target="../media/image44.wmf"/><Relationship Id="rId6" Type="http://schemas.openxmlformats.org/officeDocument/2006/relationships/image" Target="../media/image526.emf"/><Relationship Id="rId5" Type="http://schemas.openxmlformats.org/officeDocument/2006/relationships/image" Target="../media/image525.emf"/><Relationship Id="rId4" Type="http://schemas.openxmlformats.org/officeDocument/2006/relationships/image" Target="../media/image524.emf"/><Relationship Id="rId9" Type="http://schemas.openxmlformats.org/officeDocument/2006/relationships/image" Target="../media/image529.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532.wmf"/><Relationship Id="rId2" Type="http://schemas.openxmlformats.org/officeDocument/2006/relationships/image" Target="../media/image531.wmf"/><Relationship Id="rId1" Type="http://schemas.openxmlformats.org/officeDocument/2006/relationships/image" Target="../media/image530.wmf"/><Relationship Id="rId6" Type="http://schemas.openxmlformats.org/officeDocument/2006/relationships/image" Target="../media/image535.wmf"/><Relationship Id="rId5" Type="http://schemas.openxmlformats.org/officeDocument/2006/relationships/image" Target="../media/image534.wmf"/><Relationship Id="rId4" Type="http://schemas.openxmlformats.org/officeDocument/2006/relationships/image" Target="../media/image533.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543.wmf"/><Relationship Id="rId3" Type="http://schemas.openxmlformats.org/officeDocument/2006/relationships/image" Target="../media/image538.wmf"/><Relationship Id="rId7" Type="http://schemas.openxmlformats.org/officeDocument/2006/relationships/image" Target="../media/image542.wmf"/><Relationship Id="rId2" Type="http://schemas.openxmlformats.org/officeDocument/2006/relationships/image" Target="../media/image537.wmf"/><Relationship Id="rId1" Type="http://schemas.openxmlformats.org/officeDocument/2006/relationships/image" Target="../media/image536.wmf"/><Relationship Id="rId6" Type="http://schemas.openxmlformats.org/officeDocument/2006/relationships/image" Target="../media/image541.wmf"/><Relationship Id="rId11" Type="http://schemas.openxmlformats.org/officeDocument/2006/relationships/image" Target="../media/image318.wmf"/><Relationship Id="rId5" Type="http://schemas.openxmlformats.org/officeDocument/2006/relationships/image" Target="../media/image540.wmf"/><Relationship Id="rId10" Type="http://schemas.openxmlformats.org/officeDocument/2006/relationships/image" Target="../media/image545.wmf"/><Relationship Id="rId4" Type="http://schemas.openxmlformats.org/officeDocument/2006/relationships/image" Target="../media/image539.wmf"/><Relationship Id="rId9" Type="http://schemas.openxmlformats.org/officeDocument/2006/relationships/image" Target="../media/image544.w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553.wmf"/><Relationship Id="rId13" Type="http://schemas.openxmlformats.org/officeDocument/2006/relationships/image" Target="../media/image545.wmf"/><Relationship Id="rId3" Type="http://schemas.openxmlformats.org/officeDocument/2006/relationships/image" Target="../media/image548.wmf"/><Relationship Id="rId7" Type="http://schemas.openxmlformats.org/officeDocument/2006/relationships/image" Target="../media/image552.wmf"/><Relationship Id="rId12" Type="http://schemas.openxmlformats.org/officeDocument/2006/relationships/image" Target="../media/image544.wmf"/><Relationship Id="rId2" Type="http://schemas.openxmlformats.org/officeDocument/2006/relationships/image" Target="../media/image547.wmf"/><Relationship Id="rId1" Type="http://schemas.openxmlformats.org/officeDocument/2006/relationships/image" Target="../media/image546.wmf"/><Relationship Id="rId6" Type="http://schemas.openxmlformats.org/officeDocument/2006/relationships/image" Target="../media/image551.wmf"/><Relationship Id="rId11" Type="http://schemas.openxmlformats.org/officeDocument/2006/relationships/image" Target="../media/image543.wmf"/><Relationship Id="rId5" Type="http://schemas.openxmlformats.org/officeDocument/2006/relationships/image" Target="../media/image550.wmf"/><Relationship Id="rId10" Type="http://schemas.openxmlformats.org/officeDocument/2006/relationships/image" Target="../media/image542.wmf"/><Relationship Id="rId4" Type="http://schemas.openxmlformats.org/officeDocument/2006/relationships/image" Target="../media/image549.wmf"/><Relationship Id="rId9" Type="http://schemas.openxmlformats.org/officeDocument/2006/relationships/image" Target="../media/image541.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556.wmf"/><Relationship Id="rId2" Type="http://schemas.openxmlformats.org/officeDocument/2006/relationships/image" Target="../media/image555.wmf"/><Relationship Id="rId1" Type="http://schemas.openxmlformats.org/officeDocument/2006/relationships/image" Target="../media/image554.wmf"/><Relationship Id="rId5" Type="http://schemas.openxmlformats.org/officeDocument/2006/relationships/image" Target="../media/image558.wmf"/><Relationship Id="rId4" Type="http://schemas.openxmlformats.org/officeDocument/2006/relationships/image" Target="../media/image557.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560.wmf"/><Relationship Id="rId2" Type="http://schemas.openxmlformats.org/officeDocument/2006/relationships/image" Target="../media/image559.wmf"/><Relationship Id="rId1" Type="http://schemas.openxmlformats.org/officeDocument/2006/relationships/image" Target="../media/image558.wmf"/><Relationship Id="rId4" Type="http://schemas.openxmlformats.org/officeDocument/2006/relationships/image" Target="../media/image561.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564.wmf"/><Relationship Id="rId2" Type="http://schemas.openxmlformats.org/officeDocument/2006/relationships/image" Target="../media/image563.wmf"/><Relationship Id="rId1" Type="http://schemas.openxmlformats.org/officeDocument/2006/relationships/image" Target="../media/image562.wmf"/><Relationship Id="rId5" Type="http://schemas.openxmlformats.org/officeDocument/2006/relationships/image" Target="../media/image566.wmf"/><Relationship Id="rId4" Type="http://schemas.openxmlformats.org/officeDocument/2006/relationships/image" Target="../media/image565.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90.wmf"/><Relationship Id="rId7" Type="http://schemas.openxmlformats.org/officeDocument/2006/relationships/image" Target="../media/image571.wmf"/><Relationship Id="rId2" Type="http://schemas.openxmlformats.org/officeDocument/2006/relationships/image" Target="../media/image42.wmf"/><Relationship Id="rId1" Type="http://schemas.openxmlformats.org/officeDocument/2006/relationships/image" Target="../media/image567.wmf"/><Relationship Id="rId6" Type="http://schemas.openxmlformats.org/officeDocument/2006/relationships/image" Target="../media/image570.wmf"/><Relationship Id="rId5" Type="http://schemas.openxmlformats.org/officeDocument/2006/relationships/image" Target="../media/image569.wmf"/><Relationship Id="rId4" Type="http://schemas.openxmlformats.org/officeDocument/2006/relationships/image" Target="../media/image56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66.wmf"/><Relationship Id="rId7" Type="http://schemas.openxmlformats.org/officeDocument/2006/relationships/image" Target="../media/image58.wmf"/><Relationship Id="rId12" Type="http://schemas.openxmlformats.org/officeDocument/2006/relationships/image" Target="../media/image63.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57.wmf"/><Relationship Id="rId11" Type="http://schemas.openxmlformats.org/officeDocument/2006/relationships/image" Target="../media/image62.wmf"/><Relationship Id="rId5" Type="http://schemas.openxmlformats.org/officeDocument/2006/relationships/image" Target="../media/image56.wmf"/><Relationship Id="rId10" Type="http://schemas.openxmlformats.org/officeDocument/2006/relationships/image" Target="../media/image61.wmf"/><Relationship Id="rId4" Type="http://schemas.openxmlformats.org/officeDocument/2006/relationships/image" Target="../media/image67.wmf"/><Relationship Id="rId9" Type="http://schemas.openxmlformats.org/officeDocument/2006/relationships/image" Target="../media/image60.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574.wmf"/><Relationship Id="rId2" Type="http://schemas.openxmlformats.org/officeDocument/2006/relationships/image" Target="../media/image573.wmf"/><Relationship Id="rId1" Type="http://schemas.openxmlformats.org/officeDocument/2006/relationships/image" Target="../media/image572.wmf"/><Relationship Id="rId5" Type="http://schemas.openxmlformats.org/officeDocument/2006/relationships/image" Target="../media/image576.wmf"/><Relationship Id="rId4" Type="http://schemas.openxmlformats.org/officeDocument/2006/relationships/image" Target="../media/image575.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581.wmf"/><Relationship Id="rId2" Type="http://schemas.openxmlformats.org/officeDocument/2006/relationships/image" Target="../media/image580.wmf"/><Relationship Id="rId1" Type="http://schemas.openxmlformats.org/officeDocument/2006/relationships/image" Target="../media/image579.wmf"/><Relationship Id="rId5" Type="http://schemas.openxmlformats.org/officeDocument/2006/relationships/image" Target="../media/image583.wmf"/><Relationship Id="rId4" Type="http://schemas.openxmlformats.org/officeDocument/2006/relationships/image" Target="../media/image582.wmf"/></Relationships>
</file>

<file path=ppt/drawings/_rels/vmlDrawing82.vml.rels><?xml version="1.0" encoding="UTF-8" standalone="yes"?>
<Relationships xmlns="http://schemas.openxmlformats.org/package/2006/relationships"><Relationship Id="rId8" Type="http://schemas.openxmlformats.org/officeDocument/2006/relationships/image" Target="../media/image591.wmf"/><Relationship Id="rId3" Type="http://schemas.openxmlformats.org/officeDocument/2006/relationships/image" Target="../media/image586.wmf"/><Relationship Id="rId7" Type="http://schemas.openxmlformats.org/officeDocument/2006/relationships/image" Target="../media/image590.wmf"/><Relationship Id="rId2" Type="http://schemas.openxmlformats.org/officeDocument/2006/relationships/image" Target="../media/image585.wmf"/><Relationship Id="rId1" Type="http://schemas.openxmlformats.org/officeDocument/2006/relationships/image" Target="../media/image584.wmf"/><Relationship Id="rId6" Type="http://schemas.openxmlformats.org/officeDocument/2006/relationships/image" Target="../media/image589.wmf"/><Relationship Id="rId5" Type="http://schemas.openxmlformats.org/officeDocument/2006/relationships/image" Target="../media/image588.wmf"/><Relationship Id="rId4" Type="http://schemas.openxmlformats.org/officeDocument/2006/relationships/image" Target="../media/image587.wmf"/></Relationships>
</file>

<file path=ppt/drawings/_rels/vmlDrawing83.vml.rels><?xml version="1.0" encoding="UTF-8" standalone="yes"?>
<Relationships xmlns="http://schemas.openxmlformats.org/package/2006/relationships"><Relationship Id="rId8" Type="http://schemas.openxmlformats.org/officeDocument/2006/relationships/image" Target="../media/image599.emf"/><Relationship Id="rId3" Type="http://schemas.openxmlformats.org/officeDocument/2006/relationships/image" Target="../media/image594.wmf"/><Relationship Id="rId7" Type="http://schemas.openxmlformats.org/officeDocument/2006/relationships/image" Target="../media/image598.emf"/><Relationship Id="rId2" Type="http://schemas.openxmlformats.org/officeDocument/2006/relationships/image" Target="../media/image593.wmf"/><Relationship Id="rId1" Type="http://schemas.openxmlformats.org/officeDocument/2006/relationships/image" Target="../media/image592.wmf"/><Relationship Id="rId6" Type="http://schemas.openxmlformats.org/officeDocument/2006/relationships/image" Target="../media/image597.wmf"/><Relationship Id="rId5" Type="http://schemas.openxmlformats.org/officeDocument/2006/relationships/image" Target="../media/image596.emf"/><Relationship Id="rId4" Type="http://schemas.openxmlformats.org/officeDocument/2006/relationships/image" Target="../media/image595.wmf"/><Relationship Id="rId9" Type="http://schemas.openxmlformats.org/officeDocument/2006/relationships/image" Target="../media/image600.e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603.wmf"/><Relationship Id="rId2" Type="http://schemas.openxmlformats.org/officeDocument/2006/relationships/image" Target="../media/image602.wmf"/><Relationship Id="rId1" Type="http://schemas.openxmlformats.org/officeDocument/2006/relationships/image" Target="../media/image601.w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605.wmf"/><Relationship Id="rId1" Type="http://schemas.openxmlformats.org/officeDocument/2006/relationships/image" Target="../media/image604.wmf"/></Relationships>
</file>

<file path=ppt/drawings/_rels/vmlDrawing86.vml.rels><?xml version="1.0" encoding="UTF-8" standalone="yes"?>
<Relationships xmlns="http://schemas.openxmlformats.org/package/2006/relationships"><Relationship Id="rId8" Type="http://schemas.openxmlformats.org/officeDocument/2006/relationships/image" Target="../media/image613.wmf"/><Relationship Id="rId3" Type="http://schemas.openxmlformats.org/officeDocument/2006/relationships/image" Target="../media/image608.wmf"/><Relationship Id="rId7" Type="http://schemas.openxmlformats.org/officeDocument/2006/relationships/image" Target="../media/image612.wmf"/><Relationship Id="rId2" Type="http://schemas.openxmlformats.org/officeDocument/2006/relationships/image" Target="../media/image607.wmf"/><Relationship Id="rId1" Type="http://schemas.openxmlformats.org/officeDocument/2006/relationships/image" Target="../media/image606.wmf"/><Relationship Id="rId6" Type="http://schemas.openxmlformats.org/officeDocument/2006/relationships/image" Target="../media/image611.wmf"/><Relationship Id="rId5" Type="http://schemas.openxmlformats.org/officeDocument/2006/relationships/image" Target="../media/image610.wmf"/><Relationship Id="rId4" Type="http://schemas.openxmlformats.org/officeDocument/2006/relationships/image" Target="../media/image609.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611.wmf"/><Relationship Id="rId2" Type="http://schemas.openxmlformats.org/officeDocument/2006/relationships/image" Target="../media/image615.wmf"/><Relationship Id="rId1" Type="http://schemas.openxmlformats.org/officeDocument/2006/relationships/image" Target="../media/image614.wmf"/><Relationship Id="rId4" Type="http://schemas.openxmlformats.org/officeDocument/2006/relationships/image" Target="../media/image612.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612.wmf"/><Relationship Id="rId2" Type="http://schemas.openxmlformats.org/officeDocument/2006/relationships/image" Target="../media/image611.wmf"/><Relationship Id="rId1" Type="http://schemas.openxmlformats.org/officeDocument/2006/relationships/image" Target="../media/image61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7.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10-24T10:58:22.029"/>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Arial" charset="0"/>
              </a:defRPr>
            </a:lvl1pPr>
          </a:lstStyle>
          <a:p>
            <a:endParaRPr lang="zh-CN" altLang="en-US"/>
          </a:p>
        </p:txBody>
      </p:sp>
      <p:sp>
        <p:nvSpPr>
          <p:cNvPr id="196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Arial" charset="0"/>
              </a:defRPr>
            </a:lvl1pPr>
          </a:lstStyle>
          <a:p>
            <a:endParaRPr lang="en-US" altLang="zh-CN"/>
          </a:p>
        </p:txBody>
      </p:sp>
      <p:sp>
        <p:nvSpPr>
          <p:cNvPr id="196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6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6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Arial" charset="0"/>
              </a:defRPr>
            </a:lvl1pPr>
          </a:lstStyle>
          <a:p>
            <a:endParaRPr lang="en-US" altLang="zh-CN"/>
          </a:p>
        </p:txBody>
      </p:sp>
      <p:sp>
        <p:nvSpPr>
          <p:cNvPr id="196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charset="0"/>
              </a:defRPr>
            </a:lvl1pPr>
          </a:lstStyle>
          <a:p>
            <a:fld id="{F2E9336F-F3AB-42E8-A8F3-3AD71CBB277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37AC0-AA4A-4EE5-86F4-41876B543F1A}" type="slidenum">
              <a:rPr lang="zh-CN" altLang="en-US"/>
              <a:pPr/>
              <a:t>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ltLang="zh-CN"/>
              <a:t>http://www.taopic.com/tuku/201112/135871.html  </a:t>
            </a:r>
            <a:r>
              <a:rPr lang="zh-CN" altLang="en-US"/>
              <a:t>草原上的秋千图片</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fld id="{CC4BEBF6-1744-4958-A2CA-530BBFC0EF9F}" type="slidenum">
              <a:rPr lang="zh-CN" altLang="en-US" sz="1200" smtClean="0"/>
              <a:pPr eaLnBrk="1" hangingPunct="1"/>
              <a:t>10</a:t>
            </a:fld>
            <a:endParaRPr lang="en-US" altLang="zh-CN" sz="1200"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钟的图片来自  </a:t>
            </a:r>
            <a:r>
              <a:rPr lang="en-US" altLang="zh-CN" smtClean="0"/>
              <a:t>http://www2.chinagif.com:8180/gif/goods/clock/03.asp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fld id="{2ABFAA5B-F4D6-4B5D-AF5C-1DA50B0474FF}" type="slidenum">
              <a:rPr lang="zh-CN" altLang="en-US" sz="1200" smtClean="0"/>
              <a:pPr eaLnBrk="1" hangingPunct="1"/>
              <a:t>15</a:t>
            </a:fld>
            <a:endParaRPr lang="en-US" altLang="zh-CN" sz="1200" smtClean="0"/>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fld id="{9D42161D-2042-48A1-B210-CD2B169B872B}" type="slidenum">
              <a:rPr lang="zh-CN" altLang="en-US" sz="1200" smtClean="0"/>
              <a:pPr eaLnBrk="1" hangingPunct="1"/>
              <a:t>22</a:t>
            </a:fld>
            <a:endParaRPr lang="en-US" altLang="zh-CN" sz="1200" smtClean="0"/>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图片来自</a:t>
            </a:r>
            <a:r>
              <a:rPr lang="en-US" altLang="zh-CN" smtClean="0"/>
              <a:t>http://www2.chinagif.com:8180/gif/animal/mosquito/01.asp#</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5EC1B94F-A9FB-4A76-A41C-A8C420EACCD8}"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EFBA84EB-7388-4908-90CA-40764FB98976}"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72723ADC-664D-4203-92CD-29AFA4262C30}"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456CE51F-26F4-4433-806A-10B5AA0C186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smtClean="0"/>
            </a:lvl1pPr>
          </a:lstStyle>
          <a:p>
            <a:pPr>
              <a:defRPr/>
            </a:pPr>
            <a:fld id="{CA480135-4227-4E46-82C2-AE929CDCCFF4}"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smtClean="0"/>
            </a:lvl1pPr>
          </a:lstStyle>
          <a:p>
            <a:pPr>
              <a:defRPr/>
            </a:pPr>
            <a:fld id="{382D2D55-399C-4631-82F1-5AA78DC7C2B5}"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smtClean="0"/>
            </a:lvl1pPr>
          </a:lstStyle>
          <a:p>
            <a:pPr>
              <a:defRPr/>
            </a:pPr>
            <a:fld id="{7FB97CF2-EA2E-40F0-AA0E-44775FF064C6}"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smtClean="0"/>
            </a:lvl1pPr>
          </a:lstStyle>
          <a:p>
            <a:pPr>
              <a:defRPr/>
            </a:pPr>
            <a:fld id="{1ADE04AF-3BAF-43C8-ADAB-87BADF70234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mtClean="0"/>
            </a:lvl1pPr>
          </a:lstStyle>
          <a:p>
            <a:pPr>
              <a:defRPr/>
            </a:pPr>
            <a:fld id="{C5B61CB7-E949-4085-A502-81D02ECB0661}"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smtClean="0"/>
            </a:lvl1pPr>
          </a:lstStyle>
          <a:p>
            <a:pPr>
              <a:defRPr/>
            </a:pPr>
            <a:fld id="{D7D742A0-6485-4853-B693-24BC99A19591}"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smtClean="0"/>
            </a:lvl1pPr>
          </a:lstStyle>
          <a:p>
            <a:pPr>
              <a:defRPr/>
            </a:pPr>
            <a:fld id="{75D35C3F-2EEA-4373-AE23-5DA014ED6A25}"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userDrawn="1"/>
        </p:nvSpPr>
        <p:spPr bwMode="auto">
          <a:xfrm>
            <a:off x="3132138" y="6400800"/>
            <a:ext cx="2895600" cy="268288"/>
          </a:xfrm>
          <a:prstGeom prst="rect">
            <a:avLst/>
          </a:prstGeom>
          <a:noFill/>
          <a:ln w="9525">
            <a:noFill/>
            <a:miter lim="800000"/>
            <a:headEnd/>
            <a:tailEnd/>
          </a:ln>
          <a:effectLst/>
        </p:spPr>
        <p:txBody>
          <a:bodyPr/>
          <a:lstStyle/>
          <a:p>
            <a:pPr algn="ctr">
              <a:spcBef>
                <a:spcPct val="0"/>
              </a:spcBef>
              <a:defRPr/>
            </a:pPr>
            <a:endParaRPr lang="zh-CN" altLang="en-US" sz="2800" dirty="0">
              <a:solidFill>
                <a:srgbClr val="000066"/>
              </a:solidFill>
              <a:ea typeface="楷体_GB2312" pitchFamily="49" charset="-122"/>
            </a:endParaRPr>
          </a:p>
        </p:txBody>
      </p:sp>
      <p:sp>
        <p:nvSpPr>
          <p:cNvPr id="12" name="Rectangle 97"/>
          <p:cNvSpPr>
            <a:spLocks noChangeArrowheads="1"/>
          </p:cNvSpPr>
          <p:nvPr userDrawn="1"/>
        </p:nvSpPr>
        <p:spPr bwMode="auto">
          <a:xfrm>
            <a:off x="3130550" y="6400800"/>
            <a:ext cx="2895600" cy="268288"/>
          </a:xfrm>
          <a:prstGeom prst="rect">
            <a:avLst/>
          </a:prstGeom>
          <a:noFill/>
          <a:ln w="9525">
            <a:noFill/>
            <a:miter lim="800000"/>
            <a:headEnd/>
            <a:tailEnd/>
          </a:ln>
          <a:effectLst/>
        </p:spPr>
        <p:txBody>
          <a:bodyPr/>
          <a:lstStyle/>
          <a:p>
            <a:pPr algn="ctr">
              <a:spcBef>
                <a:spcPct val="0"/>
              </a:spcBef>
            </a:pPr>
            <a:r>
              <a:rPr lang="zh-CN" altLang="en-US" sz="1800">
                <a:solidFill>
                  <a:srgbClr val="000066"/>
                </a:solidFill>
                <a:latin typeface="Arial" charset="0"/>
                <a:ea typeface="楷体_GB2312" pitchFamily="49" charset="-122"/>
              </a:rPr>
              <a:t>第九章  振动</a:t>
            </a:r>
          </a:p>
        </p:txBody>
      </p:sp>
      <p:pic>
        <p:nvPicPr>
          <p:cNvPr id="7" name="Picture 12" descr="C:\Users\qdx\Desktop\Aticles\20141011\temp_01.gif"/>
          <p:cNvPicPr>
            <a:picLocks noChangeAspect="1" noChangeArrowheads="1"/>
          </p:cNvPicPr>
          <p:nvPr userDrawn="1"/>
        </p:nvPicPr>
        <p:blipFill>
          <a:blip r:embed="rId13" cstate="print"/>
          <a:srcRect l="3641" t="17614" r="84133" b="37315"/>
          <a:stretch>
            <a:fillRect/>
          </a:stretch>
        </p:blipFill>
        <p:spPr bwMode="auto">
          <a:xfrm>
            <a:off x="72000" y="71414"/>
            <a:ext cx="750887" cy="7307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0"/>
          <p:cNvSpPr txBox="1">
            <a:spLocks noChangeArrowheads="1"/>
          </p:cNvSpPr>
          <p:nvPr userDrawn="1"/>
        </p:nvSpPr>
        <p:spPr bwMode="auto">
          <a:xfrm>
            <a:off x="123825" y="207963"/>
            <a:ext cx="661988" cy="461962"/>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1200" dirty="0">
                <a:solidFill>
                  <a:srgbClr val="000099"/>
                </a:solidFill>
                <a:latin typeface="楷体" pitchFamily="49" charset="-122"/>
                <a:ea typeface="楷体" pitchFamily="49" charset="-122"/>
              </a:rPr>
              <a:t>物理学</a:t>
            </a:r>
            <a:endParaRPr lang="en-US" altLang="zh-CN" sz="1200" dirty="0">
              <a:solidFill>
                <a:srgbClr val="000099"/>
              </a:solidFill>
              <a:latin typeface="楷体" pitchFamily="49" charset="-122"/>
              <a:ea typeface="楷体" pitchFamily="49" charset="-122"/>
            </a:endParaRPr>
          </a:p>
          <a:p>
            <a:pPr fontAlgn="auto">
              <a:spcBef>
                <a:spcPts val="0"/>
              </a:spcBef>
              <a:spcAft>
                <a:spcPts val="0"/>
              </a:spcAft>
              <a:defRPr/>
            </a:pPr>
            <a:r>
              <a:rPr lang="zh-CN" altLang="en-US" sz="1200" dirty="0">
                <a:solidFill>
                  <a:srgbClr val="000099"/>
                </a:solidFill>
                <a:latin typeface="楷体" pitchFamily="49" charset="-122"/>
                <a:ea typeface="楷体" pitchFamily="49" charset="-122"/>
              </a:rPr>
              <a:t>第六版</a:t>
            </a:r>
          </a:p>
        </p:txBody>
      </p:sp>
      <p:sp>
        <p:nvSpPr>
          <p:cNvPr id="17" name="矩形 16"/>
          <p:cNvSpPr/>
          <p:nvPr userDrawn="1"/>
        </p:nvSpPr>
        <p:spPr>
          <a:xfrm>
            <a:off x="3175" y="857250"/>
            <a:ext cx="900113"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p>
        </p:txBody>
      </p:sp>
      <p:sp>
        <p:nvSpPr>
          <p:cNvPr id="15" name="灯片编号占位符 15"/>
          <p:cNvSpPr>
            <a:spLocks noGrp="1"/>
          </p:cNvSpPr>
          <p:nvPr>
            <p:ph type="sldNum" sz="quarter" idx="4"/>
          </p:nvPr>
        </p:nvSpPr>
        <p:spPr>
          <a:xfrm>
            <a:off x="6588125" y="6381750"/>
            <a:ext cx="2133600" cy="365125"/>
          </a:xfrm>
          <a:prstGeom prst="rect">
            <a:avLst/>
          </a:prstGeom>
        </p:spPr>
        <p:txBody>
          <a:bodyPr vert="horz" wrap="square" lIns="91440" tIns="45720" rIns="91440" bIns="45720" numCol="1" anchor="ctr" anchorCtr="0" compatLnSpc="1">
            <a:prstTxWarp prst="textNoShape">
              <a:avLst/>
            </a:prstTxWarp>
          </a:bodyPr>
          <a:lstStyle>
            <a:lvl1pPr algn="r">
              <a:spcBef>
                <a:spcPct val="0"/>
              </a:spcBef>
              <a:defRPr sz="1800">
                <a:solidFill>
                  <a:srgbClr val="0000CC"/>
                </a:solidFill>
                <a:latin typeface="+mn-lt"/>
              </a:defRPr>
            </a:lvl1pPr>
          </a:lstStyle>
          <a:p>
            <a:pPr>
              <a:defRPr/>
            </a:pPr>
            <a:fld id="{F79CF4C3-4DD4-4307-81EA-18EA44B4096F}" type="slidenum">
              <a:rPr lang="zh-CN" altLang="en-US"/>
              <a:pPr>
                <a:defRPr/>
              </a:pPr>
              <a:t>‹#›</a:t>
            </a:fld>
            <a:endParaRPr lang="en-US" altLang="zh-CN"/>
          </a:p>
        </p:txBody>
      </p:sp>
      <p:cxnSp>
        <p:nvCxnSpPr>
          <p:cNvPr id="11" name="直接连接符 10"/>
          <p:cNvCxnSpPr/>
          <p:nvPr userDrawn="1"/>
        </p:nvCxnSpPr>
        <p:spPr>
          <a:xfrm>
            <a:off x="4607235" y="6336000"/>
            <a:ext cx="1080000" cy="1588"/>
          </a:xfrm>
          <a:prstGeom prst="line">
            <a:avLst/>
          </a:prstGeom>
          <a:ln w="38100" cap="rnd">
            <a:gradFill flip="none" rotWithShape="1">
              <a:gsLst>
                <a:gs pos="0">
                  <a:srgbClr val="000099"/>
                </a:gs>
                <a:gs pos="39999">
                  <a:srgbClr val="85C2FF"/>
                </a:gs>
                <a:gs pos="70000">
                  <a:srgbClr val="C4D6EB"/>
                </a:gs>
                <a:gs pos="100000">
                  <a:srgbClr val="FFEBFA"/>
                </a:gs>
              </a:gsLst>
              <a:lin ang="0" scaled="0"/>
              <a:tileRect/>
            </a:gradFill>
            <a:bevel/>
          </a:ln>
        </p:spPr>
        <p:style>
          <a:lnRef idx="1">
            <a:schemeClr val="accent1"/>
          </a:lnRef>
          <a:fillRef idx="0">
            <a:schemeClr val="accent1"/>
          </a:fillRef>
          <a:effectRef idx="0">
            <a:schemeClr val="accent1"/>
          </a:effectRef>
          <a:fontRef idx="minor">
            <a:schemeClr val="tx1"/>
          </a:fontRef>
        </p:style>
      </p:cxnSp>
      <p:cxnSp>
        <p:nvCxnSpPr>
          <p:cNvPr id="2" name="直接连接符 11"/>
          <p:cNvCxnSpPr/>
          <p:nvPr userDrawn="1"/>
        </p:nvCxnSpPr>
        <p:spPr>
          <a:xfrm flipH="1">
            <a:off x="3527235" y="6334124"/>
            <a:ext cx="1080000" cy="1588"/>
          </a:xfrm>
          <a:prstGeom prst="line">
            <a:avLst/>
          </a:prstGeom>
          <a:ln w="38100" cap="rnd">
            <a:gradFill flip="none" rotWithShape="1">
              <a:gsLst>
                <a:gs pos="0">
                  <a:srgbClr val="000099"/>
                </a:gs>
                <a:gs pos="39999">
                  <a:srgbClr val="85C2FF"/>
                </a:gs>
                <a:gs pos="70000">
                  <a:srgbClr val="C4D6EB"/>
                </a:gs>
                <a:gs pos="100000">
                  <a:srgbClr val="FFEBFA"/>
                </a:gs>
              </a:gsLst>
              <a:lin ang="0" scaled="0"/>
              <a:tileRect/>
            </a:gradFill>
            <a:bevel/>
          </a:ln>
        </p:spPr>
        <p:style>
          <a:lnRef idx="1">
            <a:schemeClr val="accent1"/>
          </a:lnRef>
          <a:fillRef idx="0">
            <a:schemeClr val="accent1"/>
          </a:fillRef>
          <a:effectRef idx="0">
            <a:schemeClr val="accent1"/>
          </a:effectRef>
          <a:fontRef idx="minor">
            <a:schemeClr val="tx1"/>
          </a:fontRef>
        </p:style>
      </p:cxnSp>
      <p:sp>
        <p:nvSpPr>
          <p:cNvPr id="180339" name="Rectangle 115"/>
          <p:cNvSpPr>
            <a:spLocks noChangeArrowheads="1"/>
          </p:cNvSpPr>
          <p:nvPr userDrawn="1"/>
        </p:nvSpPr>
        <p:spPr bwMode="auto">
          <a:xfrm>
            <a:off x="6588125" y="6381750"/>
            <a:ext cx="2133600" cy="412750"/>
          </a:xfrm>
          <a:prstGeom prst="rect">
            <a:avLst/>
          </a:prstGeom>
          <a:noFill/>
          <a:ln w="9525">
            <a:noFill/>
            <a:miter lim="800000"/>
            <a:headEnd/>
            <a:tailEnd/>
          </a:ln>
          <a:effectLst/>
        </p:spPr>
        <p:txBody>
          <a:bodyPr/>
          <a:lstStyle/>
          <a:p>
            <a:pPr algn="r">
              <a:spcBef>
                <a:spcPct val="0"/>
              </a:spcBef>
            </a:pPr>
            <a:fld id="{163B1476-EE3F-41E0-A471-20E3115C24A9}" type="slidenum">
              <a:rPr lang="zh-CN" altLang="en-US" sz="1800">
                <a:solidFill>
                  <a:srgbClr val="0000CC"/>
                </a:solidFill>
                <a:latin typeface="Calibri" pitchFamily="34" charset="0"/>
              </a:rPr>
              <a:pPr algn="r">
                <a:spcBef>
                  <a:spcPct val="0"/>
                </a:spcBef>
              </a:pPr>
              <a:t>‹#›</a:t>
            </a:fld>
            <a:endParaRPr lang="en-US" altLang="zh-CN" sz="1800">
              <a:solidFill>
                <a:srgbClr val="0000CC"/>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696.bin"/><Relationship Id="rId7" Type="http://schemas.openxmlformats.org/officeDocument/2006/relationships/oleObject" Target="../embeddings/oleObject700.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oleObject" Target="../embeddings/oleObject699.bin"/><Relationship Id="rId5" Type="http://schemas.openxmlformats.org/officeDocument/2006/relationships/oleObject" Target="../embeddings/oleObject698.bin"/><Relationship Id="rId4" Type="http://schemas.openxmlformats.org/officeDocument/2006/relationships/oleObject" Target="../embeddings/oleObject697.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701.bin"/><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oleObject" Target="../embeddings/oleObject704.bin"/><Relationship Id="rId5" Type="http://schemas.openxmlformats.org/officeDocument/2006/relationships/oleObject" Target="../embeddings/oleObject703.bin"/><Relationship Id="rId4" Type="http://schemas.openxmlformats.org/officeDocument/2006/relationships/oleObject" Target="../embeddings/oleObject702.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705.bin"/><Relationship Id="rId7" Type="http://schemas.openxmlformats.org/officeDocument/2006/relationships/oleObject" Target="../embeddings/oleObject709.bin"/><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oleObject" Target="../embeddings/oleObject708.bin"/><Relationship Id="rId5" Type="http://schemas.openxmlformats.org/officeDocument/2006/relationships/oleObject" Target="../embeddings/oleObject707.bin"/><Relationship Id="rId4" Type="http://schemas.openxmlformats.org/officeDocument/2006/relationships/oleObject" Target="../embeddings/oleObject706.bin"/></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715.bin"/><Relationship Id="rId3" Type="http://schemas.openxmlformats.org/officeDocument/2006/relationships/oleObject" Target="../embeddings/oleObject710.bin"/><Relationship Id="rId7" Type="http://schemas.openxmlformats.org/officeDocument/2006/relationships/oleObject" Target="../embeddings/oleObject714.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oleObject" Target="../embeddings/oleObject713.bin"/><Relationship Id="rId5" Type="http://schemas.openxmlformats.org/officeDocument/2006/relationships/oleObject" Target="../embeddings/oleObject712.bin"/><Relationship Id="rId4" Type="http://schemas.openxmlformats.org/officeDocument/2006/relationships/oleObject" Target="../embeddings/oleObject711.bin"/><Relationship Id="rId9" Type="http://schemas.openxmlformats.org/officeDocument/2006/relationships/oleObject" Target="../embeddings/oleObject716.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720.bin"/><Relationship Id="rId3" Type="http://schemas.openxmlformats.org/officeDocument/2006/relationships/oleObject" Target="../embeddings/oleObject717.bin"/><Relationship Id="rId7" Type="http://schemas.openxmlformats.org/officeDocument/2006/relationships/oleObject" Target="../embeddings/oleObject719.bin"/><Relationship Id="rId2" Type="http://schemas.openxmlformats.org/officeDocument/2006/relationships/slideLayout" Target="../slideLayouts/slideLayout7.xml"/><Relationship Id="rId1" Type="http://schemas.openxmlformats.org/officeDocument/2006/relationships/vmlDrawing" Target="../drawings/vmlDrawing80.vml"/><Relationship Id="rId6" Type="http://schemas.openxmlformats.org/officeDocument/2006/relationships/oleObject" Target="../embeddings/oleObject718.bin"/><Relationship Id="rId5" Type="http://schemas.openxmlformats.org/officeDocument/2006/relationships/image" Target="../media/image578.png"/><Relationship Id="rId4" Type="http://schemas.openxmlformats.org/officeDocument/2006/relationships/image" Target="../media/image577.jpeg"/><Relationship Id="rId9" Type="http://schemas.openxmlformats.org/officeDocument/2006/relationships/oleObject" Target="../embeddings/oleObject721.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727.bin"/><Relationship Id="rId3" Type="http://schemas.openxmlformats.org/officeDocument/2006/relationships/oleObject" Target="../embeddings/oleObject722.bin"/><Relationship Id="rId7" Type="http://schemas.openxmlformats.org/officeDocument/2006/relationships/oleObject" Target="../embeddings/oleObject726.bin"/><Relationship Id="rId2" Type="http://schemas.openxmlformats.org/officeDocument/2006/relationships/slideLayout" Target="../slideLayouts/slideLayout7.xml"/><Relationship Id="rId1" Type="http://schemas.openxmlformats.org/officeDocument/2006/relationships/vmlDrawing" Target="../drawings/vmlDrawing81.vml"/><Relationship Id="rId6" Type="http://schemas.openxmlformats.org/officeDocument/2006/relationships/oleObject" Target="../embeddings/oleObject725.bin"/><Relationship Id="rId5" Type="http://schemas.openxmlformats.org/officeDocument/2006/relationships/oleObject" Target="../embeddings/oleObject724.bin"/><Relationship Id="rId10" Type="http://schemas.openxmlformats.org/officeDocument/2006/relationships/oleObject" Target="../embeddings/oleObject729.bin"/><Relationship Id="rId4" Type="http://schemas.openxmlformats.org/officeDocument/2006/relationships/oleObject" Target="../embeddings/oleObject723.bin"/><Relationship Id="rId9" Type="http://schemas.openxmlformats.org/officeDocument/2006/relationships/oleObject" Target="../embeddings/oleObject728.bin"/></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735.bin"/><Relationship Id="rId3" Type="http://schemas.openxmlformats.org/officeDocument/2006/relationships/oleObject" Target="../embeddings/oleObject730.bin"/><Relationship Id="rId7" Type="http://schemas.openxmlformats.org/officeDocument/2006/relationships/oleObject" Target="../embeddings/oleObject734.bin"/><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oleObject" Target="../embeddings/oleObject733.bin"/><Relationship Id="rId5" Type="http://schemas.openxmlformats.org/officeDocument/2006/relationships/oleObject" Target="../embeddings/oleObject732.bin"/><Relationship Id="rId10" Type="http://schemas.openxmlformats.org/officeDocument/2006/relationships/oleObject" Target="../embeddings/oleObject737.bin"/><Relationship Id="rId4" Type="http://schemas.openxmlformats.org/officeDocument/2006/relationships/oleObject" Target="../embeddings/oleObject731.bin"/><Relationship Id="rId9" Type="http://schemas.openxmlformats.org/officeDocument/2006/relationships/oleObject" Target="../embeddings/oleObject736.bin"/></Relationships>
</file>

<file path=ppt/slides/_rels/slide111.xml.rels><?xml version="1.0" encoding="UTF-8" standalone="yes"?>
<Relationships xmlns="http://schemas.openxmlformats.org/package/2006/relationships"><Relationship Id="rId8" Type="http://schemas.openxmlformats.org/officeDocument/2006/relationships/oleObject" Target="../embeddings/oleObject743.bin"/><Relationship Id="rId3" Type="http://schemas.openxmlformats.org/officeDocument/2006/relationships/oleObject" Target="../embeddings/oleObject738.bin"/><Relationship Id="rId7" Type="http://schemas.openxmlformats.org/officeDocument/2006/relationships/oleObject" Target="../embeddings/oleObject742.bin"/><Relationship Id="rId2" Type="http://schemas.openxmlformats.org/officeDocument/2006/relationships/slideLayout" Target="../slideLayouts/slideLayout7.xml"/><Relationship Id="rId1" Type="http://schemas.openxmlformats.org/officeDocument/2006/relationships/vmlDrawing" Target="../drawings/vmlDrawing83.vml"/><Relationship Id="rId6" Type="http://schemas.openxmlformats.org/officeDocument/2006/relationships/oleObject" Target="../embeddings/oleObject741.bin"/><Relationship Id="rId11" Type="http://schemas.openxmlformats.org/officeDocument/2006/relationships/oleObject" Target="../embeddings/oleObject746.bin"/><Relationship Id="rId5" Type="http://schemas.openxmlformats.org/officeDocument/2006/relationships/oleObject" Target="../embeddings/oleObject740.bin"/><Relationship Id="rId10" Type="http://schemas.openxmlformats.org/officeDocument/2006/relationships/oleObject" Target="../embeddings/oleObject745.bin"/><Relationship Id="rId4" Type="http://schemas.openxmlformats.org/officeDocument/2006/relationships/oleObject" Target="../embeddings/oleObject739.bin"/><Relationship Id="rId9" Type="http://schemas.openxmlformats.org/officeDocument/2006/relationships/oleObject" Target="../embeddings/oleObject744.bin"/></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oleObject" Target="../embeddings/oleObject749.bin"/><Relationship Id="rId5" Type="http://schemas.openxmlformats.org/officeDocument/2006/relationships/oleObject" Target="../embeddings/oleObject748.bin"/><Relationship Id="rId4" Type="http://schemas.openxmlformats.org/officeDocument/2006/relationships/oleObject" Target="../embeddings/oleObject747.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750.bin"/><Relationship Id="rId2" Type="http://schemas.openxmlformats.org/officeDocument/2006/relationships/slideLayout" Target="../slideLayouts/slideLayout7.xml"/><Relationship Id="rId1" Type="http://schemas.openxmlformats.org/officeDocument/2006/relationships/vmlDrawing" Target="../drawings/vmlDrawing85.vml"/><Relationship Id="rId4" Type="http://schemas.openxmlformats.org/officeDocument/2006/relationships/oleObject" Target="../embeddings/oleObject751.bin"/></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757.bin"/><Relationship Id="rId3" Type="http://schemas.openxmlformats.org/officeDocument/2006/relationships/oleObject" Target="../embeddings/oleObject752.bin"/><Relationship Id="rId7" Type="http://schemas.openxmlformats.org/officeDocument/2006/relationships/oleObject" Target="../embeddings/oleObject756.bin"/><Relationship Id="rId2" Type="http://schemas.openxmlformats.org/officeDocument/2006/relationships/slideLayout" Target="../slideLayouts/slideLayout7.xml"/><Relationship Id="rId1" Type="http://schemas.openxmlformats.org/officeDocument/2006/relationships/vmlDrawing" Target="../drawings/vmlDrawing86.vml"/><Relationship Id="rId6" Type="http://schemas.openxmlformats.org/officeDocument/2006/relationships/oleObject" Target="../embeddings/oleObject755.bin"/><Relationship Id="rId5" Type="http://schemas.openxmlformats.org/officeDocument/2006/relationships/oleObject" Target="../embeddings/oleObject754.bin"/><Relationship Id="rId10" Type="http://schemas.openxmlformats.org/officeDocument/2006/relationships/oleObject" Target="../embeddings/oleObject759.bin"/><Relationship Id="rId4" Type="http://schemas.openxmlformats.org/officeDocument/2006/relationships/oleObject" Target="../embeddings/oleObject753.bin"/><Relationship Id="rId9" Type="http://schemas.openxmlformats.org/officeDocument/2006/relationships/oleObject" Target="../embeddings/oleObject758.bin"/></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760.bin"/><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oleObject" Target="../embeddings/oleObject763.bin"/><Relationship Id="rId5" Type="http://schemas.openxmlformats.org/officeDocument/2006/relationships/oleObject" Target="../embeddings/oleObject762.bin"/><Relationship Id="rId4" Type="http://schemas.openxmlformats.org/officeDocument/2006/relationships/oleObject" Target="../embeddings/oleObject761.bin"/></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764.bin"/><Relationship Id="rId2" Type="http://schemas.openxmlformats.org/officeDocument/2006/relationships/slideLayout" Target="../slideLayouts/slideLayout7.xml"/><Relationship Id="rId1" Type="http://schemas.openxmlformats.org/officeDocument/2006/relationships/vmlDrawing" Target="../drawings/vmlDrawing88.vml"/><Relationship Id="rId5" Type="http://schemas.openxmlformats.org/officeDocument/2006/relationships/oleObject" Target="../embeddings/oleObject766.bin"/><Relationship Id="rId4" Type="http://schemas.openxmlformats.org/officeDocument/2006/relationships/oleObject" Target="../embeddings/oleObject76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8.bin"/><Relationship Id="rId3" Type="http://schemas.openxmlformats.org/officeDocument/2006/relationships/oleObject" Target="../embeddings/oleObject8.bin"/><Relationship Id="rId7" Type="http://schemas.openxmlformats.org/officeDocument/2006/relationships/oleObject" Target="../embeddings/oleObject12.bin"/><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5" Type="http://schemas.openxmlformats.org/officeDocument/2006/relationships/oleObject" Target="../embeddings/oleObject2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 Id="rId1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3.xml"/><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18" Type="http://schemas.openxmlformats.org/officeDocument/2006/relationships/oleObject" Target="../embeddings/oleObject46.bin"/><Relationship Id="rId26" Type="http://schemas.openxmlformats.org/officeDocument/2006/relationships/oleObject" Target="../embeddings/oleObject54.bin"/><Relationship Id="rId3" Type="http://schemas.openxmlformats.org/officeDocument/2006/relationships/oleObject" Target="../embeddings/oleObject31.bin"/><Relationship Id="rId21" Type="http://schemas.openxmlformats.org/officeDocument/2006/relationships/oleObject" Target="../embeddings/oleObject49.bin"/><Relationship Id="rId7" Type="http://schemas.openxmlformats.org/officeDocument/2006/relationships/oleObject" Target="../embeddings/oleObject35.bin"/><Relationship Id="rId12" Type="http://schemas.openxmlformats.org/officeDocument/2006/relationships/oleObject" Target="../embeddings/oleObject40.bin"/><Relationship Id="rId17" Type="http://schemas.openxmlformats.org/officeDocument/2006/relationships/oleObject" Target="../embeddings/oleObject45.bin"/><Relationship Id="rId25" Type="http://schemas.openxmlformats.org/officeDocument/2006/relationships/oleObject" Target="../embeddings/oleObject53.bin"/><Relationship Id="rId2" Type="http://schemas.openxmlformats.org/officeDocument/2006/relationships/slideLayout" Target="../slideLayouts/slideLayout7.xml"/><Relationship Id="rId16" Type="http://schemas.openxmlformats.org/officeDocument/2006/relationships/oleObject" Target="../embeddings/oleObject44.bin"/><Relationship Id="rId20" Type="http://schemas.openxmlformats.org/officeDocument/2006/relationships/oleObject" Target="../embeddings/oleObject48.bin"/><Relationship Id="rId29" Type="http://schemas.openxmlformats.org/officeDocument/2006/relationships/oleObject" Target="../embeddings/oleObject57.bin"/><Relationship Id="rId1" Type="http://schemas.openxmlformats.org/officeDocument/2006/relationships/vmlDrawing" Target="../drawings/vmlDrawing6.vml"/><Relationship Id="rId6" Type="http://schemas.openxmlformats.org/officeDocument/2006/relationships/oleObject" Target="../embeddings/oleObject34.bin"/><Relationship Id="rId11" Type="http://schemas.openxmlformats.org/officeDocument/2006/relationships/oleObject" Target="../embeddings/oleObject39.bin"/><Relationship Id="rId24" Type="http://schemas.openxmlformats.org/officeDocument/2006/relationships/oleObject" Target="../embeddings/oleObject52.bin"/><Relationship Id="rId5" Type="http://schemas.openxmlformats.org/officeDocument/2006/relationships/oleObject" Target="../embeddings/oleObject33.bin"/><Relationship Id="rId15" Type="http://schemas.openxmlformats.org/officeDocument/2006/relationships/oleObject" Target="../embeddings/oleObject43.bin"/><Relationship Id="rId23" Type="http://schemas.openxmlformats.org/officeDocument/2006/relationships/oleObject" Target="../embeddings/oleObject51.bin"/><Relationship Id="rId28" Type="http://schemas.openxmlformats.org/officeDocument/2006/relationships/oleObject" Target="../embeddings/oleObject56.bin"/><Relationship Id="rId10" Type="http://schemas.openxmlformats.org/officeDocument/2006/relationships/oleObject" Target="../embeddings/oleObject38.bin"/><Relationship Id="rId19" Type="http://schemas.openxmlformats.org/officeDocument/2006/relationships/oleObject" Target="../embeddings/oleObject47.bin"/><Relationship Id="rId4" Type="http://schemas.openxmlformats.org/officeDocument/2006/relationships/oleObject" Target="../embeddings/oleObject32.bin"/><Relationship Id="rId9" Type="http://schemas.openxmlformats.org/officeDocument/2006/relationships/oleObject" Target="../embeddings/oleObject37.bin"/><Relationship Id="rId14" Type="http://schemas.openxmlformats.org/officeDocument/2006/relationships/oleObject" Target="../embeddings/oleObject42.bin"/><Relationship Id="rId22" Type="http://schemas.openxmlformats.org/officeDocument/2006/relationships/oleObject" Target="../embeddings/oleObject50.bin"/><Relationship Id="rId27" Type="http://schemas.openxmlformats.org/officeDocument/2006/relationships/oleObject" Target="../embeddings/oleObject55.bin"/><Relationship Id="rId30" Type="http://schemas.openxmlformats.org/officeDocument/2006/relationships/oleObject" Target="../embeddings/oleObject5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3.bin"/><Relationship Id="rId12"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62.bin"/><Relationship Id="rId11" Type="http://schemas.openxmlformats.org/officeDocument/2006/relationships/oleObject" Target="../embeddings/oleObject67.bin"/><Relationship Id="rId5" Type="http://schemas.openxmlformats.org/officeDocument/2006/relationships/oleObject" Target="../embeddings/oleObject61.bin"/><Relationship Id="rId10" Type="http://schemas.openxmlformats.org/officeDocument/2006/relationships/oleObject" Target="../embeddings/oleObject66.bin"/><Relationship Id="rId4" Type="http://schemas.openxmlformats.org/officeDocument/2006/relationships/oleObject" Target="../embeddings/oleObject60.bin"/><Relationship Id="rId9" Type="http://schemas.openxmlformats.org/officeDocument/2006/relationships/oleObject" Target="../embeddings/oleObject6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oleObject" Target="../embeddings/oleObject78.bin"/><Relationship Id="rId3" Type="http://schemas.openxmlformats.org/officeDocument/2006/relationships/oleObject" Target="../embeddings/oleObject69.bin"/><Relationship Id="rId7" Type="http://schemas.openxmlformats.org/officeDocument/2006/relationships/oleObject" Target="../embeddings/oleObject72.bin"/><Relationship Id="rId12"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png"/><Relationship Id="rId11" Type="http://schemas.openxmlformats.org/officeDocument/2006/relationships/oleObject" Target="../embeddings/oleObject76.bin"/><Relationship Id="rId5" Type="http://schemas.openxmlformats.org/officeDocument/2006/relationships/oleObject" Target="../embeddings/oleObject71.bin"/><Relationship Id="rId15" Type="http://schemas.openxmlformats.org/officeDocument/2006/relationships/oleObject" Target="../embeddings/oleObject80.bin"/><Relationship Id="rId10" Type="http://schemas.openxmlformats.org/officeDocument/2006/relationships/oleObject" Target="../embeddings/oleObject75.bin"/><Relationship Id="rId4" Type="http://schemas.openxmlformats.org/officeDocument/2006/relationships/oleObject" Target="../embeddings/oleObject70.bin"/><Relationship Id="rId9" Type="http://schemas.openxmlformats.org/officeDocument/2006/relationships/oleObject" Target="../embeddings/oleObject74.bin"/><Relationship Id="rId14" Type="http://schemas.openxmlformats.org/officeDocument/2006/relationships/oleObject" Target="../embeddings/oleObject79.bin"/></Relationships>
</file>

<file path=ppt/slides/_rels/slide2.xml.rels><?xml version="1.0" encoding="UTF-8" standalone="yes"?>
<Relationships xmlns="http://schemas.openxmlformats.org/package/2006/relationships"><Relationship Id="rId3" Type="http://schemas.openxmlformats.org/officeDocument/2006/relationships/hyperlink" Target="9-1&#31616;&#35856;&#36816;&#21160;%20&#25391;&#24133;%20&#21608;&#26399;&#21644;&#39057;&#29575;%20&#30456;&#20301;.ppt" TargetMode="Externa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hyperlink" Target="9-4&#31616;&#35856;&#36816;&#21160;&#33021;&#37327;.ppt" TargetMode="External"/><Relationship Id="rId5" Type="http://schemas.openxmlformats.org/officeDocument/2006/relationships/hyperlink" Target="9-3&#21333;&#25670;&#21644;&#22797;&#25670;.ppt" TargetMode="External"/><Relationship Id="rId4" Type="http://schemas.openxmlformats.org/officeDocument/2006/relationships/hyperlink" Target="9-2&#26059;&#36716;&#30690;&#37327;.ppt" TargetMode="Externa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oleObject" Target="../embeddings/oleObject90.bin"/><Relationship Id="rId3" Type="http://schemas.openxmlformats.org/officeDocument/2006/relationships/oleObject" Target="../embeddings/oleObject81.bin"/><Relationship Id="rId7" Type="http://schemas.openxmlformats.org/officeDocument/2006/relationships/oleObject" Target="../embeddings/oleObject84.bin"/><Relationship Id="rId12"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83.bin"/><Relationship Id="rId11" Type="http://schemas.openxmlformats.org/officeDocument/2006/relationships/oleObject" Target="../embeddings/oleObject88.bin"/><Relationship Id="rId5" Type="http://schemas.openxmlformats.org/officeDocument/2006/relationships/oleObject" Target="../embeddings/oleObject82.bin"/><Relationship Id="rId15" Type="http://schemas.openxmlformats.org/officeDocument/2006/relationships/oleObject" Target="../embeddings/oleObject92.bin"/><Relationship Id="rId10" Type="http://schemas.openxmlformats.org/officeDocument/2006/relationships/oleObject" Target="../embeddings/oleObject87.bin"/><Relationship Id="rId4" Type="http://schemas.openxmlformats.org/officeDocument/2006/relationships/image" Target="../media/image4.png"/><Relationship Id="rId9" Type="http://schemas.openxmlformats.org/officeDocument/2006/relationships/oleObject" Target="../embeddings/oleObject86.bin"/><Relationship Id="rId14" Type="http://schemas.openxmlformats.org/officeDocument/2006/relationships/oleObject" Target="../embeddings/oleObject9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9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oleObject" Target="../embeddings/oleObject102.bin"/><Relationship Id="rId9" Type="http://schemas.openxmlformats.org/officeDocument/2006/relationships/oleObject" Target="../embeddings/oleObject10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oleObject" Target="../embeddings/oleObject118.bin"/><Relationship Id="rId18" Type="http://schemas.openxmlformats.org/officeDocument/2006/relationships/oleObject" Target="../embeddings/oleObject123.bin"/><Relationship Id="rId3" Type="http://schemas.openxmlformats.org/officeDocument/2006/relationships/oleObject" Target="../embeddings/oleObject108.bin"/><Relationship Id="rId21" Type="http://schemas.openxmlformats.org/officeDocument/2006/relationships/oleObject" Target="../embeddings/oleObject126.bin"/><Relationship Id="rId7" Type="http://schemas.openxmlformats.org/officeDocument/2006/relationships/oleObject" Target="../embeddings/oleObject112.bin"/><Relationship Id="rId12" Type="http://schemas.openxmlformats.org/officeDocument/2006/relationships/oleObject" Target="../embeddings/oleObject117.bin"/><Relationship Id="rId17"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oleObject" Target="../embeddings/oleObject121.bin"/><Relationship Id="rId20" Type="http://schemas.openxmlformats.org/officeDocument/2006/relationships/oleObject" Target="../embeddings/oleObject125.bin"/><Relationship Id="rId1" Type="http://schemas.openxmlformats.org/officeDocument/2006/relationships/vmlDrawing" Target="../drawings/vmlDrawing13.vml"/><Relationship Id="rId6" Type="http://schemas.openxmlformats.org/officeDocument/2006/relationships/oleObject" Target="../embeddings/oleObject111.bin"/><Relationship Id="rId11" Type="http://schemas.openxmlformats.org/officeDocument/2006/relationships/oleObject" Target="../embeddings/oleObject116.bin"/><Relationship Id="rId5" Type="http://schemas.openxmlformats.org/officeDocument/2006/relationships/oleObject" Target="../embeddings/oleObject110.bin"/><Relationship Id="rId15" Type="http://schemas.openxmlformats.org/officeDocument/2006/relationships/oleObject" Target="../embeddings/oleObject120.bin"/><Relationship Id="rId10" Type="http://schemas.openxmlformats.org/officeDocument/2006/relationships/oleObject" Target="../embeddings/oleObject115.bin"/><Relationship Id="rId19" Type="http://schemas.openxmlformats.org/officeDocument/2006/relationships/oleObject" Target="../embeddings/oleObject124.bin"/><Relationship Id="rId4" Type="http://schemas.openxmlformats.org/officeDocument/2006/relationships/oleObject" Target="../embeddings/oleObject109.bin"/><Relationship Id="rId9" Type="http://schemas.openxmlformats.org/officeDocument/2006/relationships/oleObject" Target="../embeddings/oleObject114.bin"/><Relationship Id="rId14" Type="http://schemas.openxmlformats.org/officeDocument/2006/relationships/oleObject" Target="../embeddings/oleObject119.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oleObject" Target="../embeddings/oleObject137.bin"/><Relationship Id="rId3" Type="http://schemas.openxmlformats.org/officeDocument/2006/relationships/oleObject" Target="../embeddings/oleObject127.bin"/><Relationship Id="rId7" Type="http://schemas.openxmlformats.org/officeDocument/2006/relationships/oleObject" Target="../embeddings/oleObject131.bin"/><Relationship Id="rId12"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130.bin"/><Relationship Id="rId11" Type="http://schemas.openxmlformats.org/officeDocument/2006/relationships/oleObject" Target="../embeddings/oleObject135.bin"/><Relationship Id="rId5" Type="http://schemas.openxmlformats.org/officeDocument/2006/relationships/oleObject" Target="../embeddings/oleObject129.bin"/><Relationship Id="rId10" Type="http://schemas.openxmlformats.org/officeDocument/2006/relationships/oleObject" Target="../embeddings/oleObject134.bin"/><Relationship Id="rId4" Type="http://schemas.openxmlformats.org/officeDocument/2006/relationships/oleObject" Target="../embeddings/oleObject128.bin"/><Relationship Id="rId9" Type="http://schemas.openxmlformats.org/officeDocument/2006/relationships/oleObject" Target="../embeddings/oleObject133.bin"/></Relationships>
</file>

<file path=ppt/slides/_rels/slide3.xml.rels><?xml version="1.0" encoding="UTF-8" standalone="yes"?>
<Relationships xmlns="http://schemas.openxmlformats.org/package/2006/relationships"><Relationship Id="rId3" Type="http://schemas.openxmlformats.org/officeDocument/2006/relationships/hyperlink" Target="9-7%20&#30005;&#30913;&#25391;&#33633;.ppt" TargetMode="External"/><Relationship Id="rId2" Type="http://schemas.openxmlformats.org/officeDocument/2006/relationships/hyperlink" Target="9-5&#31616;&#35856;&#36816;&#21160;&#30340;&#21512;&#25104;.ppt" TargetMode="External"/><Relationship Id="rId1" Type="http://schemas.openxmlformats.org/officeDocument/2006/relationships/slideLayout" Target="../slideLayouts/slideLayout7.xml"/><Relationship Id="rId4" Type="http://schemas.openxmlformats.org/officeDocument/2006/relationships/hyperlink" Target="9-6&#38459;&#23612;&#25391;&#21160;%20&#21463;&#36843;&#25391;&#21160;%20&#20849;&#25391;.ppt" TargetMode="Externa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43.bin"/><Relationship Id="rId3" Type="http://schemas.openxmlformats.org/officeDocument/2006/relationships/oleObject" Target="../embeddings/oleObject138.bin"/><Relationship Id="rId7" Type="http://schemas.openxmlformats.org/officeDocument/2006/relationships/oleObject" Target="../embeddings/oleObject142.bin"/><Relationship Id="rId12"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41.bin"/><Relationship Id="rId11" Type="http://schemas.openxmlformats.org/officeDocument/2006/relationships/oleObject" Target="../embeddings/oleObject146.bin"/><Relationship Id="rId5" Type="http://schemas.openxmlformats.org/officeDocument/2006/relationships/oleObject" Target="../embeddings/oleObject140.bin"/><Relationship Id="rId10" Type="http://schemas.openxmlformats.org/officeDocument/2006/relationships/oleObject" Target="../embeddings/oleObject145.bin"/><Relationship Id="rId4" Type="http://schemas.openxmlformats.org/officeDocument/2006/relationships/oleObject" Target="../embeddings/oleObject139.bin"/><Relationship Id="rId9" Type="http://schemas.openxmlformats.org/officeDocument/2006/relationships/oleObject" Target="../embeddings/oleObject144.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oleObject" Target="../embeddings/oleObject151.bin"/><Relationship Id="rId2" Type="http://schemas.openxmlformats.org/officeDocument/2006/relationships/control" Target="../activeX/activeX2.xml"/><Relationship Id="rId1" Type="http://schemas.openxmlformats.org/officeDocument/2006/relationships/vmlDrawing" Target="../drawings/vmlDrawing16.vml"/><Relationship Id="rId6" Type="http://schemas.openxmlformats.org/officeDocument/2006/relationships/oleObject" Target="../embeddings/oleObject150.bin"/><Relationship Id="rId5" Type="http://schemas.openxmlformats.org/officeDocument/2006/relationships/oleObject" Target="../embeddings/oleObject149.bin"/><Relationship Id="rId4" Type="http://schemas.openxmlformats.org/officeDocument/2006/relationships/oleObject" Target="../embeddings/oleObject148.bin"/></Relationships>
</file>

<file path=ppt/slides/_rels/slide32.xml.rels><?xml version="1.0" encoding="UTF-8" standalone="yes"?>
<Relationships xmlns="http://schemas.openxmlformats.org/package/2006/relationships"><Relationship Id="rId2" Type="http://schemas.openxmlformats.org/officeDocument/2006/relationships/image" Target="../media/image11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57.bin"/><Relationship Id="rId13" Type="http://schemas.openxmlformats.org/officeDocument/2006/relationships/oleObject" Target="../embeddings/oleObject162.bin"/><Relationship Id="rId3" Type="http://schemas.openxmlformats.org/officeDocument/2006/relationships/oleObject" Target="../embeddings/oleObject152.bin"/><Relationship Id="rId7" Type="http://schemas.openxmlformats.org/officeDocument/2006/relationships/oleObject" Target="../embeddings/oleObject156.bin"/><Relationship Id="rId12"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55.bin"/><Relationship Id="rId11" Type="http://schemas.openxmlformats.org/officeDocument/2006/relationships/oleObject" Target="../embeddings/oleObject160.bin"/><Relationship Id="rId5" Type="http://schemas.openxmlformats.org/officeDocument/2006/relationships/oleObject" Target="../embeddings/oleObject154.bin"/><Relationship Id="rId10" Type="http://schemas.openxmlformats.org/officeDocument/2006/relationships/oleObject" Target="../embeddings/oleObject159.bin"/><Relationship Id="rId4" Type="http://schemas.openxmlformats.org/officeDocument/2006/relationships/oleObject" Target="../embeddings/oleObject153.bin"/><Relationship Id="rId9" Type="http://schemas.openxmlformats.org/officeDocument/2006/relationships/oleObject" Target="../embeddings/oleObject158.bin"/><Relationship Id="rId14" Type="http://schemas.openxmlformats.org/officeDocument/2006/relationships/oleObject" Target="../embeddings/oleObject163.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165.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71.bin"/><Relationship Id="rId13" Type="http://schemas.openxmlformats.org/officeDocument/2006/relationships/oleObject" Target="../embeddings/oleObject176.bin"/><Relationship Id="rId18" Type="http://schemas.openxmlformats.org/officeDocument/2006/relationships/oleObject" Target="../embeddings/oleObject181.bin"/><Relationship Id="rId3" Type="http://schemas.openxmlformats.org/officeDocument/2006/relationships/oleObject" Target="../embeddings/oleObject166.bin"/><Relationship Id="rId7" Type="http://schemas.openxmlformats.org/officeDocument/2006/relationships/oleObject" Target="../embeddings/oleObject170.bin"/><Relationship Id="rId12" Type="http://schemas.openxmlformats.org/officeDocument/2006/relationships/oleObject" Target="../embeddings/oleObject175.bin"/><Relationship Id="rId17" Type="http://schemas.openxmlformats.org/officeDocument/2006/relationships/oleObject" Target="../embeddings/oleObject180.bin"/><Relationship Id="rId2" Type="http://schemas.openxmlformats.org/officeDocument/2006/relationships/slideLayout" Target="../slideLayouts/slideLayout7.xml"/><Relationship Id="rId16" Type="http://schemas.openxmlformats.org/officeDocument/2006/relationships/oleObject" Target="../embeddings/oleObject179.bin"/><Relationship Id="rId1" Type="http://schemas.openxmlformats.org/officeDocument/2006/relationships/vmlDrawing" Target="../drawings/vmlDrawing19.vml"/><Relationship Id="rId6" Type="http://schemas.openxmlformats.org/officeDocument/2006/relationships/oleObject" Target="../embeddings/oleObject169.bin"/><Relationship Id="rId11" Type="http://schemas.openxmlformats.org/officeDocument/2006/relationships/oleObject" Target="../embeddings/oleObject174.bin"/><Relationship Id="rId5" Type="http://schemas.openxmlformats.org/officeDocument/2006/relationships/oleObject" Target="../embeddings/oleObject168.bin"/><Relationship Id="rId15" Type="http://schemas.openxmlformats.org/officeDocument/2006/relationships/oleObject" Target="../embeddings/oleObject178.bin"/><Relationship Id="rId10" Type="http://schemas.openxmlformats.org/officeDocument/2006/relationships/oleObject" Target="../embeddings/oleObject173.bin"/><Relationship Id="rId4" Type="http://schemas.openxmlformats.org/officeDocument/2006/relationships/oleObject" Target="../embeddings/oleObject167.bin"/><Relationship Id="rId9" Type="http://schemas.openxmlformats.org/officeDocument/2006/relationships/oleObject" Target="../embeddings/oleObject172.bin"/><Relationship Id="rId14" Type="http://schemas.openxmlformats.org/officeDocument/2006/relationships/oleObject" Target="../embeddings/oleObject177.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87.bin"/><Relationship Id="rId3" Type="http://schemas.openxmlformats.org/officeDocument/2006/relationships/oleObject" Target="../embeddings/oleObject182.bin"/><Relationship Id="rId7"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85.bin"/><Relationship Id="rId5" Type="http://schemas.openxmlformats.org/officeDocument/2006/relationships/oleObject" Target="../embeddings/oleObject184.bin"/><Relationship Id="rId4" Type="http://schemas.openxmlformats.org/officeDocument/2006/relationships/oleObject" Target="../embeddings/oleObject183.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21.vml"/><Relationship Id="rId4" Type="http://schemas.openxmlformats.org/officeDocument/2006/relationships/oleObject" Target="../embeddings/oleObject188.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92.bin"/><Relationship Id="rId5" Type="http://schemas.openxmlformats.org/officeDocument/2006/relationships/oleObject" Target="../embeddings/oleObject191.bin"/><Relationship Id="rId4" Type="http://schemas.openxmlformats.org/officeDocument/2006/relationships/oleObject" Target="../embeddings/oleObject19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oleObject" Target="../embeddings/oleObject203.bin"/><Relationship Id="rId18" Type="http://schemas.openxmlformats.org/officeDocument/2006/relationships/oleObject" Target="../embeddings/oleObject208.bin"/><Relationship Id="rId3" Type="http://schemas.openxmlformats.org/officeDocument/2006/relationships/oleObject" Target="../embeddings/oleObject193.bin"/><Relationship Id="rId21" Type="http://schemas.openxmlformats.org/officeDocument/2006/relationships/oleObject" Target="../embeddings/oleObject211.bin"/><Relationship Id="rId7" Type="http://schemas.openxmlformats.org/officeDocument/2006/relationships/oleObject" Target="../embeddings/oleObject197.bin"/><Relationship Id="rId12" Type="http://schemas.openxmlformats.org/officeDocument/2006/relationships/oleObject" Target="../embeddings/oleObject202.bin"/><Relationship Id="rId17" Type="http://schemas.openxmlformats.org/officeDocument/2006/relationships/oleObject" Target="../embeddings/oleObject207.bin"/><Relationship Id="rId2" Type="http://schemas.openxmlformats.org/officeDocument/2006/relationships/slideLayout" Target="../slideLayouts/slideLayout7.xml"/><Relationship Id="rId16" Type="http://schemas.openxmlformats.org/officeDocument/2006/relationships/oleObject" Target="../embeddings/oleObject206.bin"/><Relationship Id="rId20" Type="http://schemas.openxmlformats.org/officeDocument/2006/relationships/oleObject" Target="../embeddings/oleObject210.bin"/><Relationship Id="rId1" Type="http://schemas.openxmlformats.org/officeDocument/2006/relationships/vmlDrawing" Target="../drawings/vmlDrawing23.vml"/><Relationship Id="rId6" Type="http://schemas.openxmlformats.org/officeDocument/2006/relationships/oleObject" Target="../embeddings/oleObject196.bin"/><Relationship Id="rId11" Type="http://schemas.openxmlformats.org/officeDocument/2006/relationships/oleObject" Target="../embeddings/oleObject201.bin"/><Relationship Id="rId5" Type="http://schemas.openxmlformats.org/officeDocument/2006/relationships/oleObject" Target="../embeddings/oleObject195.bin"/><Relationship Id="rId15" Type="http://schemas.openxmlformats.org/officeDocument/2006/relationships/oleObject" Target="../embeddings/oleObject205.bin"/><Relationship Id="rId10" Type="http://schemas.openxmlformats.org/officeDocument/2006/relationships/oleObject" Target="../embeddings/oleObject200.bin"/><Relationship Id="rId19" Type="http://schemas.openxmlformats.org/officeDocument/2006/relationships/oleObject" Target="../embeddings/oleObject209.bin"/><Relationship Id="rId4" Type="http://schemas.openxmlformats.org/officeDocument/2006/relationships/oleObject" Target="../embeddings/oleObject194.bin"/><Relationship Id="rId9" Type="http://schemas.openxmlformats.org/officeDocument/2006/relationships/oleObject" Target="../embeddings/oleObject199.bin"/><Relationship Id="rId14" Type="http://schemas.openxmlformats.org/officeDocument/2006/relationships/oleObject" Target="../embeddings/oleObject204.bin"/><Relationship Id="rId22" Type="http://schemas.openxmlformats.org/officeDocument/2006/relationships/oleObject" Target="../embeddings/oleObject21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216.bin"/><Relationship Id="rId5" Type="http://schemas.openxmlformats.org/officeDocument/2006/relationships/oleObject" Target="../embeddings/oleObject215.bin"/><Relationship Id="rId4" Type="http://schemas.openxmlformats.org/officeDocument/2006/relationships/oleObject" Target="../embeddings/oleObject214.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22.bin"/><Relationship Id="rId3" Type="http://schemas.openxmlformats.org/officeDocument/2006/relationships/oleObject" Target="../embeddings/oleObject217.bin"/><Relationship Id="rId7" Type="http://schemas.openxmlformats.org/officeDocument/2006/relationships/oleObject" Target="../embeddings/oleObject221.bin"/><Relationship Id="rId2" Type="http://schemas.openxmlformats.org/officeDocument/2006/relationships/slideLayout" Target="../slideLayouts/slideLayout7.xml"/><Relationship Id="rId16" Type="http://schemas.openxmlformats.org/officeDocument/2006/relationships/image" Target="../media/image173.emf"/><Relationship Id="rId1" Type="http://schemas.openxmlformats.org/officeDocument/2006/relationships/vmlDrawing" Target="../drawings/vmlDrawing25.vml"/><Relationship Id="rId6" Type="http://schemas.openxmlformats.org/officeDocument/2006/relationships/oleObject" Target="../embeddings/oleObject220.bin"/><Relationship Id="rId5" Type="http://schemas.openxmlformats.org/officeDocument/2006/relationships/oleObject" Target="../embeddings/oleObject219.bin"/><Relationship Id="rId15" Type="http://schemas.openxmlformats.org/officeDocument/2006/relationships/customXml" Target="../ink/ink1.xml"/><Relationship Id="rId4" Type="http://schemas.openxmlformats.org/officeDocument/2006/relationships/oleObject" Target="../embeddings/oleObject218.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28.bin"/><Relationship Id="rId3" Type="http://schemas.openxmlformats.org/officeDocument/2006/relationships/oleObject" Target="../embeddings/oleObject223.bin"/><Relationship Id="rId7" Type="http://schemas.openxmlformats.org/officeDocument/2006/relationships/oleObject" Target="../embeddings/oleObject22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226.bin"/><Relationship Id="rId5" Type="http://schemas.openxmlformats.org/officeDocument/2006/relationships/oleObject" Target="../embeddings/oleObject225.bin"/><Relationship Id="rId4" Type="http://schemas.openxmlformats.org/officeDocument/2006/relationships/oleObject" Target="../embeddings/oleObject224.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34.bin"/><Relationship Id="rId13" Type="http://schemas.openxmlformats.org/officeDocument/2006/relationships/oleObject" Target="../embeddings/oleObject239.bin"/><Relationship Id="rId3" Type="http://schemas.openxmlformats.org/officeDocument/2006/relationships/oleObject" Target="../embeddings/oleObject229.bin"/><Relationship Id="rId7" Type="http://schemas.openxmlformats.org/officeDocument/2006/relationships/oleObject" Target="../embeddings/oleObject233.bin"/><Relationship Id="rId12" Type="http://schemas.openxmlformats.org/officeDocument/2006/relationships/oleObject" Target="../embeddings/oleObject23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232.bin"/><Relationship Id="rId11" Type="http://schemas.openxmlformats.org/officeDocument/2006/relationships/oleObject" Target="../embeddings/oleObject237.bin"/><Relationship Id="rId5" Type="http://schemas.openxmlformats.org/officeDocument/2006/relationships/oleObject" Target="../embeddings/oleObject231.bin"/><Relationship Id="rId15" Type="http://schemas.openxmlformats.org/officeDocument/2006/relationships/oleObject" Target="../embeddings/oleObject241.bin"/><Relationship Id="rId10" Type="http://schemas.openxmlformats.org/officeDocument/2006/relationships/oleObject" Target="../embeddings/oleObject236.bin"/><Relationship Id="rId4" Type="http://schemas.openxmlformats.org/officeDocument/2006/relationships/oleObject" Target="../embeddings/oleObject230.bin"/><Relationship Id="rId9" Type="http://schemas.openxmlformats.org/officeDocument/2006/relationships/oleObject" Target="../embeddings/oleObject235.bin"/><Relationship Id="rId14" Type="http://schemas.openxmlformats.org/officeDocument/2006/relationships/oleObject" Target="../embeddings/oleObject240.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47.bin"/><Relationship Id="rId3" Type="http://schemas.openxmlformats.org/officeDocument/2006/relationships/oleObject" Target="../embeddings/oleObject242.bin"/><Relationship Id="rId7" Type="http://schemas.openxmlformats.org/officeDocument/2006/relationships/oleObject" Target="../embeddings/oleObject24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245.bin"/><Relationship Id="rId5" Type="http://schemas.openxmlformats.org/officeDocument/2006/relationships/oleObject" Target="../embeddings/oleObject244.bin"/><Relationship Id="rId4" Type="http://schemas.openxmlformats.org/officeDocument/2006/relationships/oleObject" Target="../embeddings/oleObject243.bin"/><Relationship Id="rId9" Type="http://schemas.openxmlformats.org/officeDocument/2006/relationships/oleObject" Target="../embeddings/oleObject24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54.bin"/><Relationship Id="rId13" Type="http://schemas.openxmlformats.org/officeDocument/2006/relationships/oleObject" Target="../embeddings/oleObject259.bin"/><Relationship Id="rId18" Type="http://schemas.openxmlformats.org/officeDocument/2006/relationships/oleObject" Target="../embeddings/oleObject264.bin"/><Relationship Id="rId3" Type="http://schemas.openxmlformats.org/officeDocument/2006/relationships/oleObject" Target="../embeddings/oleObject249.bin"/><Relationship Id="rId7" Type="http://schemas.openxmlformats.org/officeDocument/2006/relationships/oleObject" Target="../embeddings/oleObject253.bin"/><Relationship Id="rId12" Type="http://schemas.openxmlformats.org/officeDocument/2006/relationships/oleObject" Target="../embeddings/oleObject258.bin"/><Relationship Id="rId17" Type="http://schemas.openxmlformats.org/officeDocument/2006/relationships/oleObject" Target="../embeddings/oleObject263.bin"/><Relationship Id="rId2" Type="http://schemas.openxmlformats.org/officeDocument/2006/relationships/slideLayout" Target="../slideLayouts/slideLayout7.xml"/><Relationship Id="rId16" Type="http://schemas.openxmlformats.org/officeDocument/2006/relationships/oleObject" Target="../embeddings/oleObject262.bin"/><Relationship Id="rId20" Type="http://schemas.openxmlformats.org/officeDocument/2006/relationships/oleObject" Target="../embeddings/oleObject266.bin"/><Relationship Id="rId1" Type="http://schemas.openxmlformats.org/officeDocument/2006/relationships/vmlDrawing" Target="../drawings/vmlDrawing29.vml"/><Relationship Id="rId6" Type="http://schemas.openxmlformats.org/officeDocument/2006/relationships/oleObject" Target="../embeddings/oleObject252.bin"/><Relationship Id="rId11" Type="http://schemas.openxmlformats.org/officeDocument/2006/relationships/oleObject" Target="../embeddings/oleObject257.bin"/><Relationship Id="rId5" Type="http://schemas.openxmlformats.org/officeDocument/2006/relationships/oleObject" Target="../embeddings/oleObject251.bin"/><Relationship Id="rId15" Type="http://schemas.openxmlformats.org/officeDocument/2006/relationships/oleObject" Target="../embeddings/oleObject261.bin"/><Relationship Id="rId10" Type="http://schemas.openxmlformats.org/officeDocument/2006/relationships/oleObject" Target="../embeddings/oleObject256.bin"/><Relationship Id="rId19" Type="http://schemas.openxmlformats.org/officeDocument/2006/relationships/oleObject" Target="../embeddings/oleObject265.bin"/><Relationship Id="rId4" Type="http://schemas.openxmlformats.org/officeDocument/2006/relationships/oleObject" Target="../embeddings/oleObject250.bin"/><Relationship Id="rId9" Type="http://schemas.openxmlformats.org/officeDocument/2006/relationships/oleObject" Target="../embeddings/oleObject255.bin"/><Relationship Id="rId14" Type="http://schemas.openxmlformats.org/officeDocument/2006/relationships/oleObject" Target="../embeddings/oleObject26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72.bin"/><Relationship Id="rId13" Type="http://schemas.openxmlformats.org/officeDocument/2006/relationships/oleObject" Target="../embeddings/oleObject277.bin"/><Relationship Id="rId3" Type="http://schemas.openxmlformats.org/officeDocument/2006/relationships/oleObject" Target="../embeddings/oleObject267.bin"/><Relationship Id="rId7" Type="http://schemas.openxmlformats.org/officeDocument/2006/relationships/oleObject" Target="../embeddings/oleObject271.bin"/><Relationship Id="rId12" Type="http://schemas.openxmlformats.org/officeDocument/2006/relationships/oleObject" Target="../embeddings/oleObject276.bin"/><Relationship Id="rId17" Type="http://schemas.openxmlformats.org/officeDocument/2006/relationships/oleObject" Target="../embeddings/oleObject281.bin"/><Relationship Id="rId2" Type="http://schemas.openxmlformats.org/officeDocument/2006/relationships/slideLayout" Target="../slideLayouts/slideLayout7.xml"/><Relationship Id="rId16" Type="http://schemas.openxmlformats.org/officeDocument/2006/relationships/oleObject" Target="../embeddings/oleObject280.bin"/><Relationship Id="rId1" Type="http://schemas.openxmlformats.org/officeDocument/2006/relationships/vmlDrawing" Target="../drawings/vmlDrawing30.vml"/><Relationship Id="rId6" Type="http://schemas.openxmlformats.org/officeDocument/2006/relationships/oleObject" Target="../embeddings/oleObject270.bin"/><Relationship Id="rId11" Type="http://schemas.openxmlformats.org/officeDocument/2006/relationships/oleObject" Target="../embeddings/oleObject275.bin"/><Relationship Id="rId5" Type="http://schemas.openxmlformats.org/officeDocument/2006/relationships/oleObject" Target="../embeddings/oleObject269.bin"/><Relationship Id="rId15" Type="http://schemas.openxmlformats.org/officeDocument/2006/relationships/oleObject" Target="../embeddings/oleObject279.bin"/><Relationship Id="rId10" Type="http://schemas.openxmlformats.org/officeDocument/2006/relationships/oleObject" Target="../embeddings/oleObject274.bin"/><Relationship Id="rId4" Type="http://schemas.openxmlformats.org/officeDocument/2006/relationships/oleObject" Target="../embeddings/oleObject268.bin"/><Relationship Id="rId9" Type="http://schemas.openxmlformats.org/officeDocument/2006/relationships/oleObject" Target="../embeddings/oleObject273.bin"/><Relationship Id="rId14" Type="http://schemas.openxmlformats.org/officeDocument/2006/relationships/oleObject" Target="../embeddings/oleObject278.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87.bin"/><Relationship Id="rId3" Type="http://schemas.openxmlformats.org/officeDocument/2006/relationships/oleObject" Target="../embeddings/oleObject282.bin"/><Relationship Id="rId7" Type="http://schemas.openxmlformats.org/officeDocument/2006/relationships/oleObject" Target="../embeddings/oleObject286.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285.bin"/><Relationship Id="rId5" Type="http://schemas.openxmlformats.org/officeDocument/2006/relationships/oleObject" Target="../embeddings/oleObject284.bin"/><Relationship Id="rId4" Type="http://schemas.openxmlformats.org/officeDocument/2006/relationships/oleObject" Target="../embeddings/oleObject283.bin"/><Relationship Id="rId9" Type="http://schemas.openxmlformats.org/officeDocument/2006/relationships/oleObject" Target="../embeddings/oleObject288.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94.bin"/><Relationship Id="rId13" Type="http://schemas.openxmlformats.org/officeDocument/2006/relationships/oleObject" Target="../embeddings/oleObject299.bin"/><Relationship Id="rId3" Type="http://schemas.openxmlformats.org/officeDocument/2006/relationships/oleObject" Target="../embeddings/oleObject289.bin"/><Relationship Id="rId7" Type="http://schemas.openxmlformats.org/officeDocument/2006/relationships/oleObject" Target="../embeddings/oleObject293.bin"/><Relationship Id="rId12" Type="http://schemas.openxmlformats.org/officeDocument/2006/relationships/oleObject" Target="../embeddings/oleObject298.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292.bin"/><Relationship Id="rId11" Type="http://schemas.openxmlformats.org/officeDocument/2006/relationships/oleObject" Target="../embeddings/oleObject297.bin"/><Relationship Id="rId5" Type="http://schemas.openxmlformats.org/officeDocument/2006/relationships/oleObject" Target="../embeddings/oleObject291.bin"/><Relationship Id="rId10" Type="http://schemas.openxmlformats.org/officeDocument/2006/relationships/oleObject" Target="../embeddings/oleObject296.bin"/><Relationship Id="rId4" Type="http://schemas.openxmlformats.org/officeDocument/2006/relationships/oleObject" Target="../embeddings/oleObject290.bin"/><Relationship Id="rId9" Type="http://schemas.openxmlformats.org/officeDocument/2006/relationships/oleObject" Target="../embeddings/oleObject295.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05.bin"/><Relationship Id="rId13" Type="http://schemas.openxmlformats.org/officeDocument/2006/relationships/oleObject" Target="../embeddings/oleObject310.bin"/><Relationship Id="rId3" Type="http://schemas.openxmlformats.org/officeDocument/2006/relationships/oleObject" Target="../embeddings/oleObject300.bin"/><Relationship Id="rId7" Type="http://schemas.openxmlformats.org/officeDocument/2006/relationships/oleObject" Target="../embeddings/oleObject304.bin"/><Relationship Id="rId12" Type="http://schemas.openxmlformats.org/officeDocument/2006/relationships/oleObject" Target="../embeddings/oleObject309.bin"/><Relationship Id="rId2" Type="http://schemas.openxmlformats.org/officeDocument/2006/relationships/slideLayout" Target="../slideLayouts/slideLayout7.xml"/><Relationship Id="rId16" Type="http://schemas.openxmlformats.org/officeDocument/2006/relationships/oleObject" Target="../embeddings/oleObject313.bin"/><Relationship Id="rId1" Type="http://schemas.openxmlformats.org/officeDocument/2006/relationships/vmlDrawing" Target="../drawings/vmlDrawing33.vml"/><Relationship Id="rId6" Type="http://schemas.openxmlformats.org/officeDocument/2006/relationships/oleObject" Target="../embeddings/oleObject303.bin"/><Relationship Id="rId11" Type="http://schemas.openxmlformats.org/officeDocument/2006/relationships/oleObject" Target="../embeddings/oleObject308.bin"/><Relationship Id="rId5" Type="http://schemas.openxmlformats.org/officeDocument/2006/relationships/oleObject" Target="../embeddings/oleObject302.bin"/><Relationship Id="rId15" Type="http://schemas.openxmlformats.org/officeDocument/2006/relationships/oleObject" Target="../embeddings/oleObject312.bin"/><Relationship Id="rId10" Type="http://schemas.openxmlformats.org/officeDocument/2006/relationships/oleObject" Target="../embeddings/oleObject307.bin"/><Relationship Id="rId4" Type="http://schemas.openxmlformats.org/officeDocument/2006/relationships/oleObject" Target="../embeddings/oleObject301.bin"/><Relationship Id="rId9" Type="http://schemas.openxmlformats.org/officeDocument/2006/relationships/oleObject" Target="../embeddings/oleObject306.bin"/><Relationship Id="rId14" Type="http://schemas.openxmlformats.org/officeDocument/2006/relationships/oleObject" Target="../embeddings/oleObject31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19.bin"/><Relationship Id="rId3" Type="http://schemas.openxmlformats.org/officeDocument/2006/relationships/oleObject" Target="../embeddings/oleObject314.bin"/><Relationship Id="rId7" Type="http://schemas.openxmlformats.org/officeDocument/2006/relationships/oleObject" Target="../embeddings/oleObject318.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317.bin"/><Relationship Id="rId11" Type="http://schemas.openxmlformats.org/officeDocument/2006/relationships/oleObject" Target="../embeddings/oleObject322.bin"/><Relationship Id="rId5" Type="http://schemas.openxmlformats.org/officeDocument/2006/relationships/oleObject" Target="../embeddings/oleObject316.bin"/><Relationship Id="rId10" Type="http://schemas.openxmlformats.org/officeDocument/2006/relationships/oleObject" Target="../embeddings/oleObject321.bin"/><Relationship Id="rId4" Type="http://schemas.openxmlformats.org/officeDocument/2006/relationships/oleObject" Target="../embeddings/oleObject315.bin"/><Relationship Id="rId9" Type="http://schemas.openxmlformats.org/officeDocument/2006/relationships/oleObject" Target="../embeddings/oleObject320.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28.bin"/><Relationship Id="rId3" Type="http://schemas.openxmlformats.org/officeDocument/2006/relationships/oleObject" Target="../embeddings/oleObject323.bin"/><Relationship Id="rId7" Type="http://schemas.openxmlformats.org/officeDocument/2006/relationships/oleObject" Target="../embeddings/oleObject327.bin"/><Relationship Id="rId12" Type="http://schemas.openxmlformats.org/officeDocument/2006/relationships/oleObject" Target="../embeddings/oleObject332.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326.bin"/><Relationship Id="rId11" Type="http://schemas.openxmlformats.org/officeDocument/2006/relationships/oleObject" Target="../embeddings/oleObject331.bin"/><Relationship Id="rId5" Type="http://schemas.openxmlformats.org/officeDocument/2006/relationships/oleObject" Target="../embeddings/oleObject325.bin"/><Relationship Id="rId10" Type="http://schemas.openxmlformats.org/officeDocument/2006/relationships/oleObject" Target="../embeddings/oleObject330.bin"/><Relationship Id="rId4" Type="http://schemas.openxmlformats.org/officeDocument/2006/relationships/oleObject" Target="../embeddings/oleObject324.bin"/><Relationship Id="rId9" Type="http://schemas.openxmlformats.org/officeDocument/2006/relationships/oleObject" Target="../embeddings/oleObject329.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38.bin"/><Relationship Id="rId3" Type="http://schemas.openxmlformats.org/officeDocument/2006/relationships/oleObject" Target="../embeddings/oleObject333.bin"/><Relationship Id="rId7" Type="http://schemas.openxmlformats.org/officeDocument/2006/relationships/oleObject" Target="../embeddings/oleObject337.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336.bin"/><Relationship Id="rId11" Type="http://schemas.openxmlformats.org/officeDocument/2006/relationships/oleObject" Target="../embeddings/oleObject341.bin"/><Relationship Id="rId5" Type="http://schemas.openxmlformats.org/officeDocument/2006/relationships/oleObject" Target="../embeddings/oleObject335.bin"/><Relationship Id="rId10" Type="http://schemas.openxmlformats.org/officeDocument/2006/relationships/oleObject" Target="../embeddings/oleObject340.bin"/><Relationship Id="rId4" Type="http://schemas.openxmlformats.org/officeDocument/2006/relationships/oleObject" Target="../embeddings/oleObject334.bin"/><Relationship Id="rId9" Type="http://schemas.openxmlformats.org/officeDocument/2006/relationships/oleObject" Target="../embeddings/oleObject339.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47.bin"/><Relationship Id="rId3" Type="http://schemas.openxmlformats.org/officeDocument/2006/relationships/oleObject" Target="../embeddings/oleObject342.bin"/><Relationship Id="rId7" Type="http://schemas.openxmlformats.org/officeDocument/2006/relationships/oleObject" Target="../embeddings/oleObject346.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345.bin"/><Relationship Id="rId5" Type="http://schemas.openxmlformats.org/officeDocument/2006/relationships/oleObject" Target="../embeddings/oleObject344.bin"/><Relationship Id="rId4" Type="http://schemas.openxmlformats.org/officeDocument/2006/relationships/oleObject" Target="../embeddings/oleObject343.bin"/><Relationship Id="rId9" Type="http://schemas.openxmlformats.org/officeDocument/2006/relationships/oleObject" Target="../embeddings/oleObject348.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54.bin"/><Relationship Id="rId3" Type="http://schemas.openxmlformats.org/officeDocument/2006/relationships/oleObject" Target="../embeddings/oleObject349.bin"/><Relationship Id="rId7" Type="http://schemas.openxmlformats.org/officeDocument/2006/relationships/oleObject" Target="../embeddings/oleObject353.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352.bin"/><Relationship Id="rId5" Type="http://schemas.openxmlformats.org/officeDocument/2006/relationships/oleObject" Target="../embeddings/oleObject351.bin"/><Relationship Id="rId4" Type="http://schemas.openxmlformats.org/officeDocument/2006/relationships/oleObject" Target="../embeddings/oleObject350.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360.bin"/><Relationship Id="rId3" Type="http://schemas.openxmlformats.org/officeDocument/2006/relationships/oleObject" Target="../embeddings/oleObject355.bin"/><Relationship Id="rId7" Type="http://schemas.openxmlformats.org/officeDocument/2006/relationships/oleObject" Target="../embeddings/oleObject359.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358.bin"/><Relationship Id="rId5" Type="http://schemas.openxmlformats.org/officeDocument/2006/relationships/oleObject" Target="../embeddings/oleObject357.bin"/><Relationship Id="rId4" Type="http://schemas.openxmlformats.org/officeDocument/2006/relationships/oleObject" Target="../embeddings/oleObject356.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61.bin"/><Relationship Id="rId2" Type="http://schemas.openxmlformats.org/officeDocument/2006/relationships/slideLayout" Target="../slideLayouts/slideLayout7.xml"/><Relationship Id="rId1" Type="http://schemas.openxmlformats.org/officeDocument/2006/relationships/vmlDrawing" Target="../drawings/vmlDrawing40.vml"/><Relationship Id="rId5" Type="http://schemas.openxmlformats.org/officeDocument/2006/relationships/oleObject" Target="../embeddings/oleObject363.bin"/><Relationship Id="rId4" Type="http://schemas.openxmlformats.org/officeDocument/2006/relationships/oleObject" Target="../embeddings/oleObject362.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64.bin"/><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oleObject" Target="../embeddings/oleObject366.bin"/><Relationship Id="rId4" Type="http://schemas.openxmlformats.org/officeDocument/2006/relationships/oleObject" Target="../embeddings/oleObject365.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72.bin"/><Relationship Id="rId13" Type="http://schemas.openxmlformats.org/officeDocument/2006/relationships/oleObject" Target="../embeddings/oleObject377.bin"/><Relationship Id="rId3" Type="http://schemas.openxmlformats.org/officeDocument/2006/relationships/oleObject" Target="../embeddings/oleObject367.bin"/><Relationship Id="rId7" Type="http://schemas.openxmlformats.org/officeDocument/2006/relationships/oleObject" Target="../embeddings/oleObject371.bin"/><Relationship Id="rId12" Type="http://schemas.openxmlformats.org/officeDocument/2006/relationships/oleObject" Target="../embeddings/oleObject376.bin"/><Relationship Id="rId17" Type="http://schemas.openxmlformats.org/officeDocument/2006/relationships/oleObject" Target="../embeddings/oleObject381.bin"/><Relationship Id="rId2" Type="http://schemas.openxmlformats.org/officeDocument/2006/relationships/slideLayout" Target="../slideLayouts/slideLayout7.xml"/><Relationship Id="rId16" Type="http://schemas.openxmlformats.org/officeDocument/2006/relationships/oleObject" Target="../embeddings/oleObject380.bin"/><Relationship Id="rId1" Type="http://schemas.openxmlformats.org/officeDocument/2006/relationships/vmlDrawing" Target="../drawings/vmlDrawing42.vml"/><Relationship Id="rId6" Type="http://schemas.openxmlformats.org/officeDocument/2006/relationships/oleObject" Target="../embeddings/oleObject370.bin"/><Relationship Id="rId11" Type="http://schemas.openxmlformats.org/officeDocument/2006/relationships/oleObject" Target="../embeddings/oleObject375.bin"/><Relationship Id="rId5" Type="http://schemas.openxmlformats.org/officeDocument/2006/relationships/oleObject" Target="../embeddings/oleObject369.bin"/><Relationship Id="rId15" Type="http://schemas.openxmlformats.org/officeDocument/2006/relationships/oleObject" Target="../embeddings/oleObject379.bin"/><Relationship Id="rId10" Type="http://schemas.openxmlformats.org/officeDocument/2006/relationships/oleObject" Target="../embeddings/oleObject374.bin"/><Relationship Id="rId4" Type="http://schemas.openxmlformats.org/officeDocument/2006/relationships/oleObject" Target="../embeddings/oleObject368.bin"/><Relationship Id="rId9" Type="http://schemas.openxmlformats.org/officeDocument/2006/relationships/oleObject" Target="../embeddings/oleObject373.bin"/><Relationship Id="rId14" Type="http://schemas.openxmlformats.org/officeDocument/2006/relationships/oleObject" Target="../embeddings/oleObject378.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387.bin"/><Relationship Id="rId13" Type="http://schemas.openxmlformats.org/officeDocument/2006/relationships/oleObject" Target="../embeddings/oleObject392.bin"/><Relationship Id="rId3" Type="http://schemas.openxmlformats.org/officeDocument/2006/relationships/oleObject" Target="../embeddings/oleObject382.bin"/><Relationship Id="rId7" Type="http://schemas.openxmlformats.org/officeDocument/2006/relationships/oleObject" Target="../embeddings/oleObject386.bin"/><Relationship Id="rId12" Type="http://schemas.openxmlformats.org/officeDocument/2006/relationships/oleObject" Target="../embeddings/oleObject391.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385.bin"/><Relationship Id="rId11" Type="http://schemas.openxmlformats.org/officeDocument/2006/relationships/oleObject" Target="../embeddings/oleObject390.bin"/><Relationship Id="rId5" Type="http://schemas.openxmlformats.org/officeDocument/2006/relationships/oleObject" Target="../embeddings/oleObject384.bin"/><Relationship Id="rId10" Type="http://schemas.openxmlformats.org/officeDocument/2006/relationships/oleObject" Target="../embeddings/oleObject389.bin"/><Relationship Id="rId4" Type="http://schemas.openxmlformats.org/officeDocument/2006/relationships/oleObject" Target="../embeddings/oleObject383.bin"/><Relationship Id="rId9" Type="http://schemas.openxmlformats.org/officeDocument/2006/relationships/oleObject" Target="../embeddings/oleObject388.bin"/><Relationship Id="rId14" Type="http://schemas.openxmlformats.org/officeDocument/2006/relationships/oleObject" Target="../embeddings/oleObject393.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9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397.bin"/><Relationship Id="rId5" Type="http://schemas.openxmlformats.org/officeDocument/2006/relationships/oleObject" Target="../embeddings/oleObject396.bin"/><Relationship Id="rId4" Type="http://schemas.openxmlformats.org/officeDocument/2006/relationships/oleObject" Target="../embeddings/oleObject395.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98.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401.bin"/><Relationship Id="rId5" Type="http://schemas.openxmlformats.org/officeDocument/2006/relationships/oleObject" Target="../embeddings/oleObject400.bin"/><Relationship Id="rId4" Type="http://schemas.openxmlformats.org/officeDocument/2006/relationships/oleObject" Target="../embeddings/oleObject399.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407.bin"/><Relationship Id="rId3" Type="http://schemas.openxmlformats.org/officeDocument/2006/relationships/oleObject" Target="../embeddings/oleObject402.bin"/><Relationship Id="rId7" Type="http://schemas.openxmlformats.org/officeDocument/2006/relationships/oleObject" Target="../embeddings/oleObject406.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405.bin"/><Relationship Id="rId11" Type="http://schemas.openxmlformats.org/officeDocument/2006/relationships/oleObject" Target="../embeddings/oleObject410.bin"/><Relationship Id="rId5" Type="http://schemas.openxmlformats.org/officeDocument/2006/relationships/oleObject" Target="../embeddings/oleObject404.bin"/><Relationship Id="rId10" Type="http://schemas.openxmlformats.org/officeDocument/2006/relationships/oleObject" Target="../embeddings/oleObject409.bin"/><Relationship Id="rId4" Type="http://schemas.openxmlformats.org/officeDocument/2006/relationships/oleObject" Target="../embeddings/oleObject403.bin"/><Relationship Id="rId9" Type="http://schemas.openxmlformats.org/officeDocument/2006/relationships/oleObject" Target="../embeddings/oleObject408.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16.bin"/><Relationship Id="rId3" Type="http://schemas.openxmlformats.org/officeDocument/2006/relationships/oleObject" Target="../embeddings/oleObject411.bin"/><Relationship Id="rId7" Type="http://schemas.openxmlformats.org/officeDocument/2006/relationships/oleObject" Target="../embeddings/oleObject415.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414.bin"/><Relationship Id="rId11" Type="http://schemas.openxmlformats.org/officeDocument/2006/relationships/oleObject" Target="../embeddings/oleObject419.bin"/><Relationship Id="rId5" Type="http://schemas.openxmlformats.org/officeDocument/2006/relationships/oleObject" Target="../embeddings/oleObject413.bin"/><Relationship Id="rId10" Type="http://schemas.openxmlformats.org/officeDocument/2006/relationships/oleObject" Target="../embeddings/oleObject418.bin"/><Relationship Id="rId4" Type="http://schemas.openxmlformats.org/officeDocument/2006/relationships/oleObject" Target="../embeddings/oleObject412.bin"/><Relationship Id="rId9" Type="http://schemas.openxmlformats.org/officeDocument/2006/relationships/oleObject" Target="../embeddings/oleObject417.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425.bin"/><Relationship Id="rId13" Type="http://schemas.openxmlformats.org/officeDocument/2006/relationships/oleObject" Target="../embeddings/oleObject430.bin"/><Relationship Id="rId3" Type="http://schemas.openxmlformats.org/officeDocument/2006/relationships/oleObject" Target="../embeddings/oleObject420.bin"/><Relationship Id="rId7" Type="http://schemas.openxmlformats.org/officeDocument/2006/relationships/oleObject" Target="../embeddings/oleObject424.bin"/><Relationship Id="rId12" Type="http://schemas.openxmlformats.org/officeDocument/2006/relationships/oleObject" Target="../embeddings/oleObject429.bin"/><Relationship Id="rId2" Type="http://schemas.openxmlformats.org/officeDocument/2006/relationships/slideLayout" Target="../slideLayouts/slideLayout7.xml"/><Relationship Id="rId16" Type="http://schemas.openxmlformats.org/officeDocument/2006/relationships/oleObject" Target="../embeddings/oleObject433.bin"/><Relationship Id="rId1" Type="http://schemas.openxmlformats.org/officeDocument/2006/relationships/vmlDrawing" Target="../drawings/vmlDrawing48.vml"/><Relationship Id="rId6" Type="http://schemas.openxmlformats.org/officeDocument/2006/relationships/oleObject" Target="../embeddings/oleObject423.bin"/><Relationship Id="rId11" Type="http://schemas.openxmlformats.org/officeDocument/2006/relationships/oleObject" Target="../embeddings/oleObject428.bin"/><Relationship Id="rId5" Type="http://schemas.openxmlformats.org/officeDocument/2006/relationships/oleObject" Target="../embeddings/oleObject422.bin"/><Relationship Id="rId15" Type="http://schemas.openxmlformats.org/officeDocument/2006/relationships/oleObject" Target="../embeddings/oleObject432.bin"/><Relationship Id="rId10" Type="http://schemas.openxmlformats.org/officeDocument/2006/relationships/oleObject" Target="../embeddings/oleObject427.bin"/><Relationship Id="rId4" Type="http://schemas.openxmlformats.org/officeDocument/2006/relationships/oleObject" Target="../embeddings/oleObject421.bin"/><Relationship Id="rId9" Type="http://schemas.openxmlformats.org/officeDocument/2006/relationships/oleObject" Target="../embeddings/oleObject426.bin"/><Relationship Id="rId14" Type="http://schemas.openxmlformats.org/officeDocument/2006/relationships/oleObject" Target="../embeddings/oleObject43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439.bin"/><Relationship Id="rId13" Type="http://schemas.openxmlformats.org/officeDocument/2006/relationships/oleObject" Target="../embeddings/oleObject444.bin"/><Relationship Id="rId18" Type="http://schemas.openxmlformats.org/officeDocument/2006/relationships/oleObject" Target="../embeddings/oleObject449.bin"/><Relationship Id="rId3" Type="http://schemas.openxmlformats.org/officeDocument/2006/relationships/oleObject" Target="../embeddings/oleObject434.bin"/><Relationship Id="rId7" Type="http://schemas.openxmlformats.org/officeDocument/2006/relationships/oleObject" Target="../embeddings/oleObject438.bin"/><Relationship Id="rId12" Type="http://schemas.openxmlformats.org/officeDocument/2006/relationships/oleObject" Target="../embeddings/oleObject443.bin"/><Relationship Id="rId17" Type="http://schemas.openxmlformats.org/officeDocument/2006/relationships/oleObject" Target="../embeddings/oleObject448.bin"/><Relationship Id="rId2" Type="http://schemas.openxmlformats.org/officeDocument/2006/relationships/slideLayout" Target="../slideLayouts/slideLayout7.xml"/><Relationship Id="rId16" Type="http://schemas.openxmlformats.org/officeDocument/2006/relationships/oleObject" Target="../embeddings/oleObject447.bin"/><Relationship Id="rId1" Type="http://schemas.openxmlformats.org/officeDocument/2006/relationships/vmlDrawing" Target="../drawings/vmlDrawing49.vml"/><Relationship Id="rId6" Type="http://schemas.openxmlformats.org/officeDocument/2006/relationships/oleObject" Target="../embeddings/oleObject437.bin"/><Relationship Id="rId11" Type="http://schemas.openxmlformats.org/officeDocument/2006/relationships/oleObject" Target="../embeddings/oleObject442.bin"/><Relationship Id="rId5" Type="http://schemas.openxmlformats.org/officeDocument/2006/relationships/oleObject" Target="../embeddings/oleObject436.bin"/><Relationship Id="rId15" Type="http://schemas.openxmlformats.org/officeDocument/2006/relationships/oleObject" Target="../embeddings/oleObject446.bin"/><Relationship Id="rId10" Type="http://schemas.openxmlformats.org/officeDocument/2006/relationships/oleObject" Target="../embeddings/oleObject441.bin"/><Relationship Id="rId4" Type="http://schemas.openxmlformats.org/officeDocument/2006/relationships/oleObject" Target="../embeddings/oleObject435.bin"/><Relationship Id="rId9" Type="http://schemas.openxmlformats.org/officeDocument/2006/relationships/oleObject" Target="../embeddings/oleObject440.bin"/><Relationship Id="rId14" Type="http://schemas.openxmlformats.org/officeDocument/2006/relationships/oleObject" Target="../embeddings/oleObject445.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455.bin"/><Relationship Id="rId13" Type="http://schemas.openxmlformats.org/officeDocument/2006/relationships/oleObject" Target="../embeddings/oleObject460.bin"/><Relationship Id="rId18" Type="http://schemas.openxmlformats.org/officeDocument/2006/relationships/oleObject" Target="../embeddings/oleObject465.bin"/><Relationship Id="rId3" Type="http://schemas.openxmlformats.org/officeDocument/2006/relationships/oleObject" Target="../embeddings/oleObject450.bin"/><Relationship Id="rId7" Type="http://schemas.openxmlformats.org/officeDocument/2006/relationships/oleObject" Target="../embeddings/oleObject454.bin"/><Relationship Id="rId12" Type="http://schemas.openxmlformats.org/officeDocument/2006/relationships/oleObject" Target="../embeddings/oleObject459.bin"/><Relationship Id="rId17" Type="http://schemas.openxmlformats.org/officeDocument/2006/relationships/oleObject" Target="../embeddings/oleObject464.bin"/><Relationship Id="rId2" Type="http://schemas.openxmlformats.org/officeDocument/2006/relationships/slideLayout" Target="../slideLayouts/slideLayout7.xml"/><Relationship Id="rId16" Type="http://schemas.openxmlformats.org/officeDocument/2006/relationships/oleObject" Target="../embeddings/oleObject463.bin"/><Relationship Id="rId1" Type="http://schemas.openxmlformats.org/officeDocument/2006/relationships/vmlDrawing" Target="../drawings/vmlDrawing50.vml"/><Relationship Id="rId6" Type="http://schemas.openxmlformats.org/officeDocument/2006/relationships/oleObject" Target="../embeddings/oleObject453.bin"/><Relationship Id="rId11" Type="http://schemas.openxmlformats.org/officeDocument/2006/relationships/oleObject" Target="../embeddings/oleObject458.bin"/><Relationship Id="rId5" Type="http://schemas.openxmlformats.org/officeDocument/2006/relationships/oleObject" Target="../embeddings/oleObject452.bin"/><Relationship Id="rId15" Type="http://schemas.openxmlformats.org/officeDocument/2006/relationships/oleObject" Target="../embeddings/oleObject462.bin"/><Relationship Id="rId10" Type="http://schemas.openxmlformats.org/officeDocument/2006/relationships/oleObject" Target="../embeddings/oleObject457.bin"/><Relationship Id="rId4" Type="http://schemas.openxmlformats.org/officeDocument/2006/relationships/oleObject" Target="../embeddings/oleObject451.bin"/><Relationship Id="rId9" Type="http://schemas.openxmlformats.org/officeDocument/2006/relationships/oleObject" Target="../embeddings/oleObject456.bin"/><Relationship Id="rId14" Type="http://schemas.openxmlformats.org/officeDocument/2006/relationships/oleObject" Target="../embeddings/oleObject461.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471.bin"/><Relationship Id="rId13" Type="http://schemas.openxmlformats.org/officeDocument/2006/relationships/oleObject" Target="../embeddings/oleObject476.bin"/><Relationship Id="rId18" Type="http://schemas.openxmlformats.org/officeDocument/2006/relationships/oleObject" Target="../embeddings/oleObject481.bin"/><Relationship Id="rId3" Type="http://schemas.openxmlformats.org/officeDocument/2006/relationships/oleObject" Target="../embeddings/oleObject466.bin"/><Relationship Id="rId7" Type="http://schemas.openxmlformats.org/officeDocument/2006/relationships/oleObject" Target="../embeddings/oleObject470.bin"/><Relationship Id="rId12" Type="http://schemas.openxmlformats.org/officeDocument/2006/relationships/oleObject" Target="../embeddings/oleObject475.bin"/><Relationship Id="rId17" Type="http://schemas.openxmlformats.org/officeDocument/2006/relationships/oleObject" Target="../embeddings/oleObject480.bin"/><Relationship Id="rId2" Type="http://schemas.openxmlformats.org/officeDocument/2006/relationships/slideLayout" Target="../slideLayouts/slideLayout7.xml"/><Relationship Id="rId16" Type="http://schemas.openxmlformats.org/officeDocument/2006/relationships/oleObject" Target="../embeddings/oleObject479.bin"/><Relationship Id="rId1" Type="http://schemas.openxmlformats.org/officeDocument/2006/relationships/vmlDrawing" Target="../drawings/vmlDrawing51.vml"/><Relationship Id="rId6" Type="http://schemas.openxmlformats.org/officeDocument/2006/relationships/oleObject" Target="../embeddings/oleObject469.bin"/><Relationship Id="rId11" Type="http://schemas.openxmlformats.org/officeDocument/2006/relationships/oleObject" Target="../embeddings/oleObject474.bin"/><Relationship Id="rId5" Type="http://schemas.openxmlformats.org/officeDocument/2006/relationships/oleObject" Target="../embeddings/oleObject468.bin"/><Relationship Id="rId15" Type="http://schemas.openxmlformats.org/officeDocument/2006/relationships/oleObject" Target="../embeddings/oleObject478.bin"/><Relationship Id="rId10" Type="http://schemas.openxmlformats.org/officeDocument/2006/relationships/oleObject" Target="../embeddings/oleObject473.bin"/><Relationship Id="rId4" Type="http://schemas.openxmlformats.org/officeDocument/2006/relationships/oleObject" Target="../embeddings/oleObject467.bin"/><Relationship Id="rId9" Type="http://schemas.openxmlformats.org/officeDocument/2006/relationships/oleObject" Target="../embeddings/oleObject472.bin"/><Relationship Id="rId14" Type="http://schemas.openxmlformats.org/officeDocument/2006/relationships/oleObject" Target="../embeddings/oleObject477.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487.bin"/><Relationship Id="rId3" Type="http://schemas.openxmlformats.org/officeDocument/2006/relationships/oleObject" Target="../embeddings/oleObject482.bin"/><Relationship Id="rId7" Type="http://schemas.openxmlformats.org/officeDocument/2006/relationships/oleObject" Target="../embeddings/oleObject486.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485.bin"/><Relationship Id="rId5" Type="http://schemas.openxmlformats.org/officeDocument/2006/relationships/oleObject" Target="../embeddings/oleObject484.bin"/><Relationship Id="rId4" Type="http://schemas.openxmlformats.org/officeDocument/2006/relationships/oleObject" Target="../embeddings/oleObject483.bin"/><Relationship Id="rId9" Type="http://schemas.openxmlformats.org/officeDocument/2006/relationships/oleObject" Target="../embeddings/oleObject488.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89.bin"/><Relationship Id="rId2" Type="http://schemas.openxmlformats.org/officeDocument/2006/relationships/slideLayout" Target="../slideLayouts/slideLayout7.xml"/><Relationship Id="rId1" Type="http://schemas.openxmlformats.org/officeDocument/2006/relationships/vmlDrawing" Target="../drawings/vmlDrawing53.vml"/><Relationship Id="rId5" Type="http://schemas.openxmlformats.org/officeDocument/2006/relationships/oleObject" Target="../embeddings/oleObject491.bin"/><Relationship Id="rId4" Type="http://schemas.openxmlformats.org/officeDocument/2006/relationships/oleObject" Target="../embeddings/oleObject490.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92.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495.bin"/><Relationship Id="rId5" Type="http://schemas.openxmlformats.org/officeDocument/2006/relationships/oleObject" Target="../embeddings/oleObject494.bin"/><Relationship Id="rId4" Type="http://schemas.openxmlformats.org/officeDocument/2006/relationships/oleObject" Target="../embeddings/oleObject493.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501.bin"/><Relationship Id="rId3" Type="http://schemas.openxmlformats.org/officeDocument/2006/relationships/oleObject" Target="../embeddings/oleObject496.bin"/><Relationship Id="rId7" Type="http://schemas.openxmlformats.org/officeDocument/2006/relationships/oleObject" Target="../embeddings/oleObject500.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499.bin"/><Relationship Id="rId5" Type="http://schemas.openxmlformats.org/officeDocument/2006/relationships/oleObject" Target="../embeddings/oleObject498.bin"/><Relationship Id="rId4" Type="http://schemas.openxmlformats.org/officeDocument/2006/relationships/oleObject" Target="../embeddings/oleObject497.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507.bin"/><Relationship Id="rId13" Type="http://schemas.openxmlformats.org/officeDocument/2006/relationships/oleObject" Target="../embeddings/oleObject512.bin"/><Relationship Id="rId3" Type="http://schemas.openxmlformats.org/officeDocument/2006/relationships/oleObject" Target="../embeddings/oleObject502.bin"/><Relationship Id="rId7" Type="http://schemas.openxmlformats.org/officeDocument/2006/relationships/oleObject" Target="../embeddings/oleObject506.bin"/><Relationship Id="rId12" Type="http://schemas.openxmlformats.org/officeDocument/2006/relationships/oleObject" Target="../embeddings/oleObject511.bin"/><Relationship Id="rId17" Type="http://schemas.openxmlformats.org/officeDocument/2006/relationships/oleObject" Target="../embeddings/oleObject516.bin"/><Relationship Id="rId2" Type="http://schemas.openxmlformats.org/officeDocument/2006/relationships/slideLayout" Target="../slideLayouts/slideLayout7.xml"/><Relationship Id="rId16" Type="http://schemas.openxmlformats.org/officeDocument/2006/relationships/oleObject" Target="../embeddings/oleObject515.bin"/><Relationship Id="rId1" Type="http://schemas.openxmlformats.org/officeDocument/2006/relationships/vmlDrawing" Target="../drawings/vmlDrawing56.vml"/><Relationship Id="rId6" Type="http://schemas.openxmlformats.org/officeDocument/2006/relationships/oleObject" Target="../embeddings/oleObject505.bin"/><Relationship Id="rId11" Type="http://schemas.openxmlformats.org/officeDocument/2006/relationships/oleObject" Target="../embeddings/oleObject510.bin"/><Relationship Id="rId5" Type="http://schemas.openxmlformats.org/officeDocument/2006/relationships/oleObject" Target="../embeddings/oleObject504.bin"/><Relationship Id="rId15" Type="http://schemas.openxmlformats.org/officeDocument/2006/relationships/oleObject" Target="../embeddings/oleObject514.bin"/><Relationship Id="rId10" Type="http://schemas.openxmlformats.org/officeDocument/2006/relationships/oleObject" Target="../embeddings/oleObject509.bin"/><Relationship Id="rId4" Type="http://schemas.openxmlformats.org/officeDocument/2006/relationships/oleObject" Target="../embeddings/oleObject503.bin"/><Relationship Id="rId9" Type="http://schemas.openxmlformats.org/officeDocument/2006/relationships/oleObject" Target="../embeddings/oleObject508.bin"/><Relationship Id="rId14" Type="http://schemas.openxmlformats.org/officeDocument/2006/relationships/oleObject" Target="../embeddings/oleObject513.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522.bin"/><Relationship Id="rId3" Type="http://schemas.openxmlformats.org/officeDocument/2006/relationships/oleObject" Target="../embeddings/oleObject517.bin"/><Relationship Id="rId7" Type="http://schemas.openxmlformats.org/officeDocument/2006/relationships/oleObject" Target="../embeddings/oleObject521.bin"/><Relationship Id="rId12" Type="http://schemas.openxmlformats.org/officeDocument/2006/relationships/oleObject" Target="../embeddings/oleObject526.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520.bin"/><Relationship Id="rId11" Type="http://schemas.openxmlformats.org/officeDocument/2006/relationships/oleObject" Target="../embeddings/oleObject525.bin"/><Relationship Id="rId5" Type="http://schemas.openxmlformats.org/officeDocument/2006/relationships/oleObject" Target="../embeddings/oleObject519.bin"/><Relationship Id="rId10" Type="http://schemas.openxmlformats.org/officeDocument/2006/relationships/oleObject" Target="../embeddings/oleObject524.bin"/><Relationship Id="rId4" Type="http://schemas.openxmlformats.org/officeDocument/2006/relationships/oleObject" Target="../embeddings/oleObject518.bin"/><Relationship Id="rId9" Type="http://schemas.openxmlformats.org/officeDocument/2006/relationships/oleObject" Target="../embeddings/oleObject523.bin"/></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58.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5.xml"/><Relationship Id="rId1" Type="http://schemas.openxmlformats.org/officeDocument/2006/relationships/vmlDrawing" Target="../drawings/vmlDrawing59.v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532.bin"/><Relationship Id="rId13" Type="http://schemas.openxmlformats.org/officeDocument/2006/relationships/oleObject" Target="../embeddings/oleObject537.bin"/><Relationship Id="rId18" Type="http://schemas.openxmlformats.org/officeDocument/2006/relationships/oleObject" Target="../embeddings/oleObject542.bin"/><Relationship Id="rId3" Type="http://schemas.openxmlformats.org/officeDocument/2006/relationships/oleObject" Target="../embeddings/oleObject527.bin"/><Relationship Id="rId7" Type="http://schemas.openxmlformats.org/officeDocument/2006/relationships/oleObject" Target="../embeddings/oleObject531.bin"/><Relationship Id="rId12" Type="http://schemas.openxmlformats.org/officeDocument/2006/relationships/oleObject" Target="../embeddings/oleObject536.bin"/><Relationship Id="rId17" Type="http://schemas.openxmlformats.org/officeDocument/2006/relationships/oleObject" Target="../embeddings/oleObject541.bin"/><Relationship Id="rId2" Type="http://schemas.openxmlformats.org/officeDocument/2006/relationships/slideLayout" Target="../slideLayouts/slideLayout7.xml"/><Relationship Id="rId16" Type="http://schemas.openxmlformats.org/officeDocument/2006/relationships/oleObject" Target="../embeddings/oleObject540.bin"/><Relationship Id="rId1" Type="http://schemas.openxmlformats.org/officeDocument/2006/relationships/vmlDrawing" Target="../drawings/vmlDrawing60.vml"/><Relationship Id="rId6" Type="http://schemas.openxmlformats.org/officeDocument/2006/relationships/oleObject" Target="../embeddings/oleObject530.bin"/><Relationship Id="rId11" Type="http://schemas.openxmlformats.org/officeDocument/2006/relationships/oleObject" Target="../embeddings/oleObject535.bin"/><Relationship Id="rId5" Type="http://schemas.openxmlformats.org/officeDocument/2006/relationships/oleObject" Target="../embeddings/oleObject529.bin"/><Relationship Id="rId15" Type="http://schemas.openxmlformats.org/officeDocument/2006/relationships/oleObject" Target="../embeddings/oleObject539.bin"/><Relationship Id="rId10" Type="http://schemas.openxmlformats.org/officeDocument/2006/relationships/oleObject" Target="../embeddings/oleObject534.bin"/><Relationship Id="rId19" Type="http://schemas.openxmlformats.org/officeDocument/2006/relationships/oleObject" Target="../embeddings/oleObject543.bin"/><Relationship Id="rId4" Type="http://schemas.openxmlformats.org/officeDocument/2006/relationships/oleObject" Target="../embeddings/oleObject528.bin"/><Relationship Id="rId9" Type="http://schemas.openxmlformats.org/officeDocument/2006/relationships/oleObject" Target="../embeddings/oleObject533.bin"/><Relationship Id="rId14" Type="http://schemas.openxmlformats.org/officeDocument/2006/relationships/oleObject" Target="../embeddings/oleObject538.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549.bin"/><Relationship Id="rId13" Type="http://schemas.openxmlformats.org/officeDocument/2006/relationships/oleObject" Target="../embeddings/oleObject554.bin"/><Relationship Id="rId18" Type="http://schemas.openxmlformats.org/officeDocument/2006/relationships/oleObject" Target="../embeddings/oleObject559.bin"/><Relationship Id="rId26" Type="http://schemas.openxmlformats.org/officeDocument/2006/relationships/oleObject" Target="../embeddings/oleObject567.bin"/><Relationship Id="rId3" Type="http://schemas.openxmlformats.org/officeDocument/2006/relationships/oleObject" Target="../embeddings/oleObject544.bin"/><Relationship Id="rId21" Type="http://schemas.openxmlformats.org/officeDocument/2006/relationships/oleObject" Target="../embeddings/oleObject562.bin"/><Relationship Id="rId34" Type="http://schemas.openxmlformats.org/officeDocument/2006/relationships/oleObject" Target="../embeddings/oleObject575.bin"/><Relationship Id="rId7" Type="http://schemas.openxmlformats.org/officeDocument/2006/relationships/oleObject" Target="../embeddings/oleObject548.bin"/><Relationship Id="rId12" Type="http://schemas.openxmlformats.org/officeDocument/2006/relationships/oleObject" Target="../embeddings/oleObject553.bin"/><Relationship Id="rId17" Type="http://schemas.openxmlformats.org/officeDocument/2006/relationships/oleObject" Target="../embeddings/oleObject558.bin"/><Relationship Id="rId25" Type="http://schemas.openxmlformats.org/officeDocument/2006/relationships/oleObject" Target="../embeddings/oleObject566.bin"/><Relationship Id="rId33" Type="http://schemas.openxmlformats.org/officeDocument/2006/relationships/oleObject" Target="../embeddings/oleObject574.bin"/><Relationship Id="rId2" Type="http://schemas.openxmlformats.org/officeDocument/2006/relationships/slideLayout" Target="../slideLayouts/slideLayout7.xml"/><Relationship Id="rId16" Type="http://schemas.openxmlformats.org/officeDocument/2006/relationships/oleObject" Target="../embeddings/oleObject557.bin"/><Relationship Id="rId20" Type="http://schemas.openxmlformats.org/officeDocument/2006/relationships/oleObject" Target="../embeddings/oleObject561.bin"/><Relationship Id="rId29" Type="http://schemas.openxmlformats.org/officeDocument/2006/relationships/oleObject" Target="../embeddings/oleObject570.bin"/><Relationship Id="rId1" Type="http://schemas.openxmlformats.org/officeDocument/2006/relationships/vmlDrawing" Target="../drawings/vmlDrawing61.vml"/><Relationship Id="rId6" Type="http://schemas.openxmlformats.org/officeDocument/2006/relationships/oleObject" Target="../embeddings/oleObject547.bin"/><Relationship Id="rId11" Type="http://schemas.openxmlformats.org/officeDocument/2006/relationships/oleObject" Target="../embeddings/oleObject552.bin"/><Relationship Id="rId24" Type="http://schemas.openxmlformats.org/officeDocument/2006/relationships/oleObject" Target="../embeddings/oleObject565.bin"/><Relationship Id="rId32" Type="http://schemas.openxmlformats.org/officeDocument/2006/relationships/oleObject" Target="../embeddings/oleObject573.bin"/><Relationship Id="rId5" Type="http://schemas.openxmlformats.org/officeDocument/2006/relationships/oleObject" Target="../embeddings/oleObject546.bin"/><Relationship Id="rId15" Type="http://schemas.openxmlformats.org/officeDocument/2006/relationships/oleObject" Target="../embeddings/oleObject556.bin"/><Relationship Id="rId23" Type="http://schemas.openxmlformats.org/officeDocument/2006/relationships/oleObject" Target="../embeddings/oleObject564.bin"/><Relationship Id="rId28" Type="http://schemas.openxmlformats.org/officeDocument/2006/relationships/oleObject" Target="../embeddings/oleObject569.bin"/><Relationship Id="rId10" Type="http://schemas.openxmlformats.org/officeDocument/2006/relationships/oleObject" Target="../embeddings/oleObject551.bin"/><Relationship Id="rId19" Type="http://schemas.openxmlformats.org/officeDocument/2006/relationships/oleObject" Target="../embeddings/oleObject560.bin"/><Relationship Id="rId31" Type="http://schemas.openxmlformats.org/officeDocument/2006/relationships/oleObject" Target="../embeddings/oleObject572.bin"/><Relationship Id="rId4" Type="http://schemas.openxmlformats.org/officeDocument/2006/relationships/oleObject" Target="../embeddings/oleObject545.bin"/><Relationship Id="rId9" Type="http://schemas.openxmlformats.org/officeDocument/2006/relationships/oleObject" Target="../embeddings/oleObject550.bin"/><Relationship Id="rId14" Type="http://schemas.openxmlformats.org/officeDocument/2006/relationships/oleObject" Target="../embeddings/oleObject555.bin"/><Relationship Id="rId22" Type="http://schemas.openxmlformats.org/officeDocument/2006/relationships/oleObject" Target="../embeddings/oleObject563.bin"/><Relationship Id="rId27" Type="http://schemas.openxmlformats.org/officeDocument/2006/relationships/oleObject" Target="../embeddings/oleObject568.bin"/><Relationship Id="rId30" Type="http://schemas.openxmlformats.org/officeDocument/2006/relationships/oleObject" Target="../embeddings/oleObject571.bin"/><Relationship Id="rId35" Type="http://schemas.openxmlformats.org/officeDocument/2006/relationships/oleObject" Target="../embeddings/oleObject576.bin"/></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6.xml"/><Relationship Id="rId1" Type="http://schemas.openxmlformats.org/officeDocument/2006/relationships/vmlDrawing" Target="../drawings/vmlDrawing62.v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77.bin"/><Relationship Id="rId7" Type="http://schemas.openxmlformats.org/officeDocument/2006/relationships/oleObject" Target="../embeddings/oleObject581.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580.bin"/><Relationship Id="rId5" Type="http://schemas.openxmlformats.org/officeDocument/2006/relationships/oleObject" Target="../embeddings/oleObject579.bin"/><Relationship Id="rId4" Type="http://schemas.openxmlformats.org/officeDocument/2006/relationships/oleObject" Target="../embeddings/oleObject578.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586.bin"/><Relationship Id="rId3" Type="http://schemas.openxmlformats.org/officeDocument/2006/relationships/image" Target="../media/image4.png"/><Relationship Id="rId7" Type="http://schemas.openxmlformats.org/officeDocument/2006/relationships/oleObject" Target="../embeddings/oleObject585.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oleObject" Target="../embeddings/oleObject584.bin"/><Relationship Id="rId5" Type="http://schemas.openxmlformats.org/officeDocument/2006/relationships/oleObject" Target="../embeddings/oleObject583.bin"/><Relationship Id="rId4" Type="http://schemas.openxmlformats.org/officeDocument/2006/relationships/oleObject" Target="../embeddings/oleObject582.bin"/><Relationship Id="rId9" Type="http://schemas.openxmlformats.org/officeDocument/2006/relationships/oleObject" Target="../embeddings/oleObject587.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88.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oleObject" Target="../embeddings/oleObject591.bin"/><Relationship Id="rId5" Type="http://schemas.openxmlformats.org/officeDocument/2006/relationships/oleObject" Target="../embeddings/oleObject590.bin"/><Relationship Id="rId4" Type="http://schemas.openxmlformats.org/officeDocument/2006/relationships/oleObject" Target="../embeddings/oleObject589.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596.bin"/><Relationship Id="rId13" Type="http://schemas.openxmlformats.org/officeDocument/2006/relationships/oleObject" Target="../embeddings/oleObject601.bin"/><Relationship Id="rId18" Type="http://schemas.openxmlformats.org/officeDocument/2006/relationships/oleObject" Target="../embeddings/oleObject606.bin"/><Relationship Id="rId3" Type="http://schemas.openxmlformats.org/officeDocument/2006/relationships/image" Target="../media/image4.png"/><Relationship Id="rId7" Type="http://schemas.openxmlformats.org/officeDocument/2006/relationships/oleObject" Target="../embeddings/oleObject595.bin"/><Relationship Id="rId12" Type="http://schemas.openxmlformats.org/officeDocument/2006/relationships/oleObject" Target="../embeddings/oleObject600.bin"/><Relationship Id="rId17" Type="http://schemas.openxmlformats.org/officeDocument/2006/relationships/oleObject" Target="../embeddings/oleObject605.bin"/><Relationship Id="rId2" Type="http://schemas.openxmlformats.org/officeDocument/2006/relationships/slideLayout" Target="../slideLayouts/slideLayout7.xml"/><Relationship Id="rId16" Type="http://schemas.openxmlformats.org/officeDocument/2006/relationships/oleObject" Target="../embeddings/oleObject604.bin"/><Relationship Id="rId20" Type="http://schemas.openxmlformats.org/officeDocument/2006/relationships/oleObject" Target="../embeddings/oleObject608.bin"/><Relationship Id="rId1" Type="http://schemas.openxmlformats.org/officeDocument/2006/relationships/vmlDrawing" Target="../drawings/vmlDrawing66.vml"/><Relationship Id="rId6" Type="http://schemas.openxmlformats.org/officeDocument/2006/relationships/oleObject" Target="../embeddings/oleObject594.bin"/><Relationship Id="rId11" Type="http://schemas.openxmlformats.org/officeDocument/2006/relationships/oleObject" Target="../embeddings/oleObject599.bin"/><Relationship Id="rId5" Type="http://schemas.openxmlformats.org/officeDocument/2006/relationships/oleObject" Target="../embeddings/oleObject593.bin"/><Relationship Id="rId15" Type="http://schemas.openxmlformats.org/officeDocument/2006/relationships/oleObject" Target="../embeddings/oleObject603.bin"/><Relationship Id="rId10" Type="http://schemas.openxmlformats.org/officeDocument/2006/relationships/oleObject" Target="../embeddings/oleObject598.bin"/><Relationship Id="rId19" Type="http://schemas.openxmlformats.org/officeDocument/2006/relationships/oleObject" Target="../embeddings/oleObject607.bin"/><Relationship Id="rId4" Type="http://schemas.openxmlformats.org/officeDocument/2006/relationships/oleObject" Target="../embeddings/oleObject592.bin"/><Relationship Id="rId9" Type="http://schemas.openxmlformats.org/officeDocument/2006/relationships/oleObject" Target="../embeddings/oleObject597.bin"/><Relationship Id="rId14" Type="http://schemas.openxmlformats.org/officeDocument/2006/relationships/oleObject" Target="../embeddings/oleObject602.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614.bin"/><Relationship Id="rId13" Type="http://schemas.openxmlformats.org/officeDocument/2006/relationships/oleObject" Target="../embeddings/oleObject619.bin"/><Relationship Id="rId18" Type="http://schemas.openxmlformats.org/officeDocument/2006/relationships/oleObject" Target="../embeddings/oleObject624.bin"/><Relationship Id="rId3" Type="http://schemas.openxmlformats.org/officeDocument/2006/relationships/oleObject" Target="../embeddings/oleObject609.bin"/><Relationship Id="rId21" Type="http://schemas.openxmlformats.org/officeDocument/2006/relationships/oleObject" Target="../embeddings/oleObject627.bin"/><Relationship Id="rId7" Type="http://schemas.openxmlformats.org/officeDocument/2006/relationships/oleObject" Target="../embeddings/oleObject613.bin"/><Relationship Id="rId12" Type="http://schemas.openxmlformats.org/officeDocument/2006/relationships/oleObject" Target="../embeddings/oleObject618.bin"/><Relationship Id="rId17" Type="http://schemas.openxmlformats.org/officeDocument/2006/relationships/oleObject" Target="../embeddings/oleObject623.bin"/><Relationship Id="rId2" Type="http://schemas.openxmlformats.org/officeDocument/2006/relationships/slideLayout" Target="../slideLayouts/slideLayout7.xml"/><Relationship Id="rId16" Type="http://schemas.openxmlformats.org/officeDocument/2006/relationships/oleObject" Target="../embeddings/oleObject622.bin"/><Relationship Id="rId20" Type="http://schemas.openxmlformats.org/officeDocument/2006/relationships/oleObject" Target="../embeddings/oleObject626.bin"/><Relationship Id="rId1" Type="http://schemas.openxmlformats.org/officeDocument/2006/relationships/vmlDrawing" Target="../drawings/vmlDrawing67.vml"/><Relationship Id="rId6" Type="http://schemas.openxmlformats.org/officeDocument/2006/relationships/oleObject" Target="../embeddings/oleObject612.bin"/><Relationship Id="rId11" Type="http://schemas.openxmlformats.org/officeDocument/2006/relationships/oleObject" Target="../embeddings/oleObject617.bin"/><Relationship Id="rId5" Type="http://schemas.openxmlformats.org/officeDocument/2006/relationships/oleObject" Target="../embeddings/oleObject611.bin"/><Relationship Id="rId15" Type="http://schemas.openxmlformats.org/officeDocument/2006/relationships/oleObject" Target="../embeddings/oleObject621.bin"/><Relationship Id="rId10" Type="http://schemas.openxmlformats.org/officeDocument/2006/relationships/oleObject" Target="../embeddings/oleObject616.bin"/><Relationship Id="rId19" Type="http://schemas.openxmlformats.org/officeDocument/2006/relationships/oleObject" Target="../embeddings/oleObject625.bin"/><Relationship Id="rId4" Type="http://schemas.openxmlformats.org/officeDocument/2006/relationships/oleObject" Target="../embeddings/oleObject610.bin"/><Relationship Id="rId9" Type="http://schemas.openxmlformats.org/officeDocument/2006/relationships/oleObject" Target="../embeddings/oleObject615.bin"/><Relationship Id="rId14" Type="http://schemas.openxmlformats.org/officeDocument/2006/relationships/oleObject" Target="../embeddings/oleObject620.bin"/><Relationship Id="rId22" Type="http://schemas.openxmlformats.org/officeDocument/2006/relationships/oleObject" Target="../embeddings/oleObject628.bin"/></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631.bin"/><Relationship Id="rId3" Type="http://schemas.openxmlformats.org/officeDocument/2006/relationships/image" Target="../media/image502.wmf"/><Relationship Id="rId7" Type="http://schemas.openxmlformats.org/officeDocument/2006/relationships/oleObject" Target="../embeddings/oleObject630.bin"/><Relationship Id="rId12" Type="http://schemas.openxmlformats.org/officeDocument/2006/relationships/oleObject" Target="../embeddings/oleObject635.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oleObject" Target="../embeddings/oleObject629.bin"/><Relationship Id="rId11" Type="http://schemas.openxmlformats.org/officeDocument/2006/relationships/oleObject" Target="../embeddings/oleObject634.bin"/><Relationship Id="rId5" Type="http://schemas.openxmlformats.org/officeDocument/2006/relationships/image" Target="../media/image504.wmf"/><Relationship Id="rId10" Type="http://schemas.openxmlformats.org/officeDocument/2006/relationships/oleObject" Target="../embeddings/oleObject633.bin"/><Relationship Id="rId4" Type="http://schemas.openxmlformats.org/officeDocument/2006/relationships/image" Target="../media/image503.wmf"/><Relationship Id="rId9" Type="http://schemas.openxmlformats.org/officeDocument/2006/relationships/oleObject" Target="../embeddings/oleObject63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636.bin"/><Relationship Id="rId2" Type="http://schemas.openxmlformats.org/officeDocument/2006/relationships/slideLayout" Target="../slideLayouts/slideLayout7.xml"/><Relationship Id="rId1" Type="http://schemas.openxmlformats.org/officeDocument/2006/relationships/vmlDrawing" Target="../drawings/vmlDrawing69.vml"/><Relationship Id="rId5" Type="http://schemas.openxmlformats.org/officeDocument/2006/relationships/oleObject" Target="../embeddings/oleObject638.bin"/><Relationship Id="rId4" Type="http://schemas.openxmlformats.org/officeDocument/2006/relationships/oleObject" Target="../embeddings/oleObject637.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644.bin"/><Relationship Id="rId3" Type="http://schemas.openxmlformats.org/officeDocument/2006/relationships/oleObject" Target="../embeddings/oleObject639.bin"/><Relationship Id="rId7" Type="http://schemas.openxmlformats.org/officeDocument/2006/relationships/oleObject" Target="../embeddings/oleObject643.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oleObject" Target="../embeddings/oleObject642.bin"/><Relationship Id="rId5" Type="http://schemas.openxmlformats.org/officeDocument/2006/relationships/oleObject" Target="../embeddings/oleObject641.bin"/><Relationship Id="rId4" Type="http://schemas.openxmlformats.org/officeDocument/2006/relationships/oleObject" Target="../embeddings/oleObject640.bin"/><Relationship Id="rId9" Type="http://schemas.openxmlformats.org/officeDocument/2006/relationships/oleObject" Target="../embeddings/oleObject645.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651.bin"/><Relationship Id="rId13" Type="http://schemas.openxmlformats.org/officeDocument/2006/relationships/oleObject" Target="../embeddings/oleObject656.bin"/><Relationship Id="rId3" Type="http://schemas.openxmlformats.org/officeDocument/2006/relationships/oleObject" Target="../embeddings/oleObject646.bin"/><Relationship Id="rId7" Type="http://schemas.openxmlformats.org/officeDocument/2006/relationships/oleObject" Target="../embeddings/oleObject650.bin"/><Relationship Id="rId12" Type="http://schemas.openxmlformats.org/officeDocument/2006/relationships/oleObject" Target="../embeddings/oleObject655.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649.bin"/><Relationship Id="rId11" Type="http://schemas.openxmlformats.org/officeDocument/2006/relationships/oleObject" Target="../embeddings/oleObject654.bin"/><Relationship Id="rId5" Type="http://schemas.openxmlformats.org/officeDocument/2006/relationships/oleObject" Target="../embeddings/oleObject648.bin"/><Relationship Id="rId10" Type="http://schemas.openxmlformats.org/officeDocument/2006/relationships/oleObject" Target="../embeddings/oleObject653.bin"/><Relationship Id="rId4" Type="http://schemas.openxmlformats.org/officeDocument/2006/relationships/oleObject" Target="../embeddings/oleObject647.bin"/><Relationship Id="rId9" Type="http://schemas.openxmlformats.org/officeDocument/2006/relationships/oleObject" Target="../embeddings/oleObject652.bin"/></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662.bin"/><Relationship Id="rId3" Type="http://schemas.openxmlformats.org/officeDocument/2006/relationships/oleObject" Target="../embeddings/oleObject657.bin"/><Relationship Id="rId7" Type="http://schemas.openxmlformats.org/officeDocument/2006/relationships/oleObject" Target="../embeddings/oleObject661.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oleObject" Target="../embeddings/oleObject660.bin"/><Relationship Id="rId11" Type="http://schemas.openxmlformats.org/officeDocument/2006/relationships/oleObject" Target="../embeddings/oleObject665.bin"/><Relationship Id="rId5" Type="http://schemas.openxmlformats.org/officeDocument/2006/relationships/oleObject" Target="../embeddings/oleObject659.bin"/><Relationship Id="rId10" Type="http://schemas.openxmlformats.org/officeDocument/2006/relationships/oleObject" Target="../embeddings/oleObject664.bin"/><Relationship Id="rId4" Type="http://schemas.openxmlformats.org/officeDocument/2006/relationships/oleObject" Target="../embeddings/oleObject658.bin"/><Relationship Id="rId9" Type="http://schemas.openxmlformats.org/officeDocument/2006/relationships/oleObject" Target="../embeddings/oleObject663.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671.bin"/><Relationship Id="rId3" Type="http://schemas.openxmlformats.org/officeDocument/2006/relationships/oleObject" Target="../embeddings/oleObject666.bin"/><Relationship Id="rId7" Type="http://schemas.openxmlformats.org/officeDocument/2006/relationships/oleObject" Target="../embeddings/oleObject670.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oleObject" Target="../embeddings/oleObject669.bin"/><Relationship Id="rId5" Type="http://schemas.openxmlformats.org/officeDocument/2006/relationships/oleObject" Target="../embeddings/oleObject668.bin"/><Relationship Id="rId4" Type="http://schemas.openxmlformats.org/officeDocument/2006/relationships/oleObject" Target="../embeddings/oleObject667.bin"/></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677.bin"/><Relationship Id="rId13" Type="http://schemas.openxmlformats.org/officeDocument/2006/relationships/oleObject" Target="../embeddings/oleObject682.bin"/><Relationship Id="rId3" Type="http://schemas.openxmlformats.org/officeDocument/2006/relationships/oleObject" Target="../embeddings/oleObject672.bin"/><Relationship Id="rId7" Type="http://schemas.openxmlformats.org/officeDocument/2006/relationships/oleObject" Target="../embeddings/oleObject676.bin"/><Relationship Id="rId12" Type="http://schemas.openxmlformats.org/officeDocument/2006/relationships/oleObject" Target="../embeddings/oleObject681.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oleObject" Target="../embeddings/oleObject675.bin"/><Relationship Id="rId11" Type="http://schemas.openxmlformats.org/officeDocument/2006/relationships/oleObject" Target="../embeddings/oleObject680.bin"/><Relationship Id="rId5" Type="http://schemas.openxmlformats.org/officeDocument/2006/relationships/oleObject" Target="../embeddings/oleObject674.bin"/><Relationship Id="rId10" Type="http://schemas.openxmlformats.org/officeDocument/2006/relationships/oleObject" Target="../embeddings/oleObject679.bin"/><Relationship Id="rId4" Type="http://schemas.openxmlformats.org/officeDocument/2006/relationships/oleObject" Target="../embeddings/oleObject673.bin"/><Relationship Id="rId9" Type="http://schemas.openxmlformats.org/officeDocument/2006/relationships/oleObject" Target="../embeddings/oleObject678.bin"/></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688.bin"/><Relationship Id="rId13" Type="http://schemas.openxmlformats.org/officeDocument/2006/relationships/oleObject" Target="../embeddings/oleObject693.bin"/><Relationship Id="rId3" Type="http://schemas.openxmlformats.org/officeDocument/2006/relationships/oleObject" Target="../embeddings/oleObject683.bin"/><Relationship Id="rId7" Type="http://schemas.openxmlformats.org/officeDocument/2006/relationships/oleObject" Target="../embeddings/oleObject687.bin"/><Relationship Id="rId12" Type="http://schemas.openxmlformats.org/officeDocument/2006/relationships/oleObject" Target="../embeddings/oleObject692.bin"/><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oleObject" Target="../embeddings/oleObject686.bin"/><Relationship Id="rId11" Type="http://schemas.openxmlformats.org/officeDocument/2006/relationships/oleObject" Target="../embeddings/oleObject691.bin"/><Relationship Id="rId5" Type="http://schemas.openxmlformats.org/officeDocument/2006/relationships/oleObject" Target="../embeddings/oleObject685.bin"/><Relationship Id="rId15" Type="http://schemas.openxmlformats.org/officeDocument/2006/relationships/oleObject" Target="../embeddings/oleObject695.bin"/><Relationship Id="rId10" Type="http://schemas.openxmlformats.org/officeDocument/2006/relationships/oleObject" Target="../embeddings/oleObject690.bin"/><Relationship Id="rId4" Type="http://schemas.openxmlformats.org/officeDocument/2006/relationships/oleObject" Target="../embeddings/oleObject684.bin"/><Relationship Id="rId9" Type="http://schemas.openxmlformats.org/officeDocument/2006/relationships/oleObject" Target="../embeddings/oleObject689.bin"/><Relationship Id="rId14" Type="http://schemas.openxmlformats.org/officeDocument/2006/relationships/oleObject" Target="../embeddings/oleObject69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9" name="Picture 11" descr="12880-11121413432730"/>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grpSp>
        <p:nvGrpSpPr>
          <p:cNvPr id="186377" name="Group 9"/>
          <p:cNvGrpSpPr>
            <a:grpSpLocks/>
          </p:cNvGrpSpPr>
          <p:nvPr/>
        </p:nvGrpSpPr>
        <p:grpSpPr bwMode="auto">
          <a:xfrm>
            <a:off x="1281113" y="1400175"/>
            <a:ext cx="6530975" cy="3181350"/>
            <a:chOff x="1008" y="480"/>
            <a:chExt cx="4114" cy="2004"/>
          </a:xfrm>
        </p:grpSpPr>
        <p:sp>
          <p:nvSpPr>
            <p:cNvPr id="186375" name="Rectangle 7"/>
            <p:cNvSpPr>
              <a:spLocks noChangeArrowheads="1"/>
            </p:cNvSpPr>
            <p:nvPr/>
          </p:nvSpPr>
          <p:spPr bwMode="auto">
            <a:xfrm>
              <a:off x="1104" y="1488"/>
              <a:ext cx="3936" cy="996"/>
            </a:xfrm>
            <a:prstGeom prst="rect">
              <a:avLst/>
            </a:prstGeom>
            <a:noFill/>
            <a:ln w="9525">
              <a:noFill/>
              <a:miter lim="800000"/>
              <a:headEnd/>
              <a:tailEnd/>
            </a:ln>
            <a:effectLst>
              <a:outerShdw dist="35921" dir="2700000" algn="ctr" rotWithShape="0">
                <a:schemeClr val="bg2"/>
              </a:outerShdw>
            </a:effectLst>
          </p:spPr>
          <p:txBody>
            <a:bodyPr/>
            <a:lstStyle/>
            <a:p>
              <a:pPr algn="ctr">
                <a:lnSpc>
                  <a:spcPct val="120000"/>
                </a:lnSpc>
                <a:spcBef>
                  <a:spcPct val="0"/>
                </a:spcBef>
              </a:pPr>
              <a:r>
                <a:rPr lang="zh-CN" altLang="en-US" sz="9600" b="0">
                  <a:solidFill>
                    <a:srgbClr val="FF9900"/>
                  </a:solidFill>
                  <a:effectLst>
                    <a:outerShdw blurRad="38100" dist="38100" dir="2700000" algn="tl">
                      <a:srgbClr val="C0C0C0"/>
                    </a:outerShdw>
                  </a:effectLst>
                  <a:latin typeface="华文细黑" pitchFamily="2" charset="-122"/>
                  <a:ea typeface="华文细黑" pitchFamily="2" charset="-122"/>
                </a:rPr>
                <a:t>振   动　</a:t>
              </a:r>
            </a:p>
          </p:txBody>
        </p:sp>
        <p:sp>
          <p:nvSpPr>
            <p:cNvPr id="186376" name="Rectangle 8"/>
            <p:cNvSpPr>
              <a:spLocks noChangeArrowheads="1"/>
            </p:cNvSpPr>
            <p:nvPr/>
          </p:nvSpPr>
          <p:spPr bwMode="auto">
            <a:xfrm>
              <a:off x="1008" y="480"/>
              <a:ext cx="4114" cy="996"/>
            </a:xfrm>
            <a:prstGeom prst="rect">
              <a:avLst/>
            </a:prstGeom>
            <a:noFill/>
            <a:ln w="9525">
              <a:noFill/>
              <a:miter lim="800000"/>
              <a:headEnd/>
              <a:tailEnd/>
            </a:ln>
            <a:effectLst>
              <a:outerShdw dist="35921" dir="2700000" algn="ctr" rotWithShape="0">
                <a:schemeClr val="bg2"/>
              </a:outerShdw>
            </a:effectLst>
          </p:spPr>
          <p:txBody>
            <a:bodyPr/>
            <a:lstStyle/>
            <a:p>
              <a:pPr algn="ctr">
                <a:lnSpc>
                  <a:spcPct val="120000"/>
                </a:lnSpc>
                <a:spcBef>
                  <a:spcPct val="0"/>
                </a:spcBef>
              </a:pPr>
              <a:r>
                <a:rPr lang="zh-CN" altLang="en-US" sz="7200" b="0">
                  <a:solidFill>
                    <a:srgbClr val="FF9900"/>
                  </a:solidFill>
                  <a:effectLst>
                    <a:outerShdw blurRad="38100" dist="38100" dir="2700000" algn="tl">
                      <a:srgbClr val="C0C0C0"/>
                    </a:outerShdw>
                  </a:effectLst>
                  <a:latin typeface="华文细黑" pitchFamily="2" charset="-122"/>
                  <a:ea typeface="华文细黑" pitchFamily="2" charset="-122"/>
                </a:rPr>
                <a:t> 第  九  章　</a:t>
              </a:r>
            </a:p>
          </p:txBody>
        </p:sp>
      </p:gr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44" name="Rectangle 28"/>
          <p:cNvSpPr>
            <a:spLocks noChangeArrowheads="1"/>
          </p:cNvSpPr>
          <p:nvPr/>
        </p:nvSpPr>
        <p:spPr bwMode="auto">
          <a:xfrm>
            <a:off x="1143000" y="2122488"/>
            <a:ext cx="7315200" cy="1274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kumimoji="1" lang="zh-CN" altLang="en-US" sz="3200"/>
              <a:t>        物体或物体的某一部分在一定位置附近来回往复的运动</a:t>
            </a:r>
            <a:endParaRPr kumimoji="1" lang="zh-CN" altLang="en-US" sz="3200">
              <a:solidFill>
                <a:srgbClr val="FF0000"/>
              </a:solidFill>
            </a:endParaRPr>
          </a:p>
        </p:txBody>
      </p:sp>
      <p:sp>
        <p:nvSpPr>
          <p:cNvPr id="86047" name="Rectangle 31"/>
          <p:cNvSpPr>
            <a:spLocks noChangeArrowheads="1"/>
          </p:cNvSpPr>
          <p:nvPr/>
        </p:nvSpPr>
        <p:spPr bwMode="auto">
          <a:xfrm>
            <a:off x="762000" y="3581400"/>
            <a:ext cx="228600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spcBef>
                <a:spcPct val="0"/>
              </a:spcBef>
            </a:pPr>
            <a:r>
              <a:rPr kumimoji="1" lang="en-US" altLang="zh-CN" sz="3200">
                <a:solidFill>
                  <a:srgbClr val="CC0000"/>
                </a:solidFill>
              </a:rPr>
              <a:t>   </a:t>
            </a:r>
            <a:r>
              <a:rPr kumimoji="1" lang="zh-CN" altLang="en-US" sz="3200"/>
              <a:t>实例:</a:t>
            </a:r>
          </a:p>
        </p:txBody>
      </p:sp>
      <p:sp>
        <p:nvSpPr>
          <p:cNvPr id="86048" name="Rectangle 32"/>
          <p:cNvSpPr>
            <a:spLocks noChangeArrowheads="1"/>
          </p:cNvSpPr>
          <p:nvPr/>
        </p:nvSpPr>
        <p:spPr bwMode="auto">
          <a:xfrm>
            <a:off x="1066800" y="4343400"/>
            <a:ext cx="4097338" cy="1274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spcBef>
                <a:spcPct val="0"/>
              </a:spcBef>
            </a:pPr>
            <a:r>
              <a:rPr kumimoji="1" lang="zh-CN" altLang="en-US" sz="3200"/>
              <a:t>　　 心脏的跳动，</a:t>
            </a:r>
          </a:p>
          <a:p>
            <a:pPr eaLnBrk="1" hangingPunct="1">
              <a:lnSpc>
                <a:spcPct val="120000"/>
              </a:lnSpc>
              <a:spcBef>
                <a:spcPct val="0"/>
              </a:spcBef>
            </a:pPr>
            <a:r>
              <a:rPr kumimoji="1" lang="zh-CN" altLang="en-US" sz="3200"/>
              <a:t>钟摆，乐器，  地震等</a:t>
            </a:r>
          </a:p>
        </p:txBody>
      </p:sp>
      <p:sp>
        <p:nvSpPr>
          <p:cNvPr id="86049" name="Rectangle 33"/>
          <p:cNvSpPr>
            <a:spLocks noChangeArrowheads="1"/>
          </p:cNvSpPr>
          <p:nvPr/>
        </p:nvSpPr>
        <p:spPr bwMode="auto">
          <a:xfrm>
            <a:off x="685800" y="1457325"/>
            <a:ext cx="777240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spcBef>
                <a:spcPct val="0"/>
              </a:spcBef>
            </a:pPr>
            <a:r>
              <a:rPr kumimoji="1" lang="zh-CN" altLang="en-US" sz="3200">
                <a:solidFill>
                  <a:srgbClr val="CC0000"/>
                </a:solidFill>
              </a:rPr>
              <a:t>1  机械振动</a:t>
            </a:r>
          </a:p>
        </p:txBody>
      </p:sp>
      <p:grpSp>
        <p:nvGrpSpPr>
          <p:cNvPr id="2" name="Group 44"/>
          <p:cNvGrpSpPr>
            <a:grpSpLocks/>
          </p:cNvGrpSpPr>
          <p:nvPr/>
        </p:nvGrpSpPr>
        <p:grpSpPr bwMode="auto">
          <a:xfrm>
            <a:off x="6629400" y="2981325"/>
            <a:ext cx="1981200" cy="600075"/>
            <a:chOff x="4176" y="1837"/>
            <a:chExt cx="1248" cy="378"/>
          </a:xfrm>
        </p:grpSpPr>
        <p:sp>
          <p:nvSpPr>
            <p:cNvPr id="98317" name="AutoShape 37"/>
            <p:cNvSpPr>
              <a:spLocks noChangeArrowheads="1"/>
            </p:cNvSpPr>
            <p:nvPr/>
          </p:nvSpPr>
          <p:spPr bwMode="auto">
            <a:xfrm>
              <a:off x="4176" y="1837"/>
              <a:ext cx="1248" cy="378"/>
            </a:xfrm>
            <a:prstGeom prst="wedgeEllipseCallout">
              <a:avLst>
                <a:gd name="adj1" fmla="val 10338"/>
                <a:gd name="adj2" fmla="val -112699"/>
              </a:avLst>
            </a:prstGeom>
            <a:solidFill>
              <a:srgbClr val="CCFFCC"/>
            </a:solidFill>
            <a:ln w="9525">
              <a:solidFill>
                <a:schemeClr val="tx1"/>
              </a:solidFill>
              <a:miter lim="800000"/>
              <a:headEnd/>
              <a:tailEnd/>
            </a:ln>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endParaRPr kumimoji="1" lang="zh-CN" altLang="en-US" sz="3200">
                <a:solidFill>
                  <a:srgbClr val="FF0000"/>
                </a:solidFill>
              </a:endParaRPr>
            </a:p>
            <a:p>
              <a:pPr eaLnBrk="1" hangingPunct="1">
                <a:lnSpc>
                  <a:spcPct val="120000"/>
                </a:lnSpc>
                <a:spcBef>
                  <a:spcPct val="0"/>
                </a:spcBef>
              </a:pPr>
              <a:endParaRPr kumimoji="1" lang="zh-CN" altLang="en-US" sz="3200">
                <a:solidFill>
                  <a:srgbClr val="FF0000"/>
                </a:solidFill>
              </a:endParaRPr>
            </a:p>
            <a:p>
              <a:pPr eaLnBrk="1" hangingPunct="1">
                <a:lnSpc>
                  <a:spcPct val="120000"/>
                </a:lnSpc>
                <a:spcBef>
                  <a:spcPct val="0"/>
                </a:spcBef>
              </a:pPr>
              <a:endParaRPr kumimoji="1" lang="zh-CN" altLang="en-US" sz="3200">
                <a:solidFill>
                  <a:srgbClr val="FF0000"/>
                </a:solidFill>
              </a:endParaRPr>
            </a:p>
          </p:txBody>
        </p:sp>
        <p:sp>
          <p:nvSpPr>
            <p:cNvPr id="98318" name="Rectangle 40"/>
            <p:cNvSpPr>
              <a:spLocks noChangeArrowheads="1"/>
            </p:cNvSpPr>
            <p:nvPr/>
          </p:nvSpPr>
          <p:spPr bwMode="auto">
            <a:xfrm>
              <a:off x="4224" y="1843"/>
              <a:ext cx="114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solidFill>
                    <a:srgbClr val="CC0000"/>
                  </a:solidFill>
                </a:rPr>
                <a:t>平衡位置</a:t>
              </a:r>
            </a:p>
          </p:txBody>
        </p:sp>
      </p:grpSp>
      <p:sp>
        <p:nvSpPr>
          <p:cNvPr id="98311" name="Text Box 42"/>
          <p:cNvSpPr txBox="1">
            <a:spLocks noChangeArrowheads="1"/>
          </p:cNvSpPr>
          <p:nvPr/>
        </p:nvSpPr>
        <p:spPr bwMode="auto">
          <a:xfrm>
            <a:off x="228600" y="869950"/>
            <a:ext cx="6629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600">
                <a:solidFill>
                  <a:srgbClr val="CC0000"/>
                </a:solidFill>
              </a:rPr>
              <a:t>   一   简谐运动</a:t>
            </a:r>
          </a:p>
        </p:txBody>
      </p:sp>
      <p:sp>
        <p:nvSpPr>
          <p:cNvPr id="98312" name="Rectangle 47"/>
          <p:cNvSpPr>
            <a:spLocks noChangeArrowheads="1"/>
          </p:cNvSpPr>
          <p:nvPr/>
        </p:nvSpPr>
        <p:spPr bwMode="auto">
          <a:xfrm>
            <a:off x="1588" y="2847975"/>
            <a:ext cx="91440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98313" name="Rectangle 54"/>
          <p:cNvSpPr>
            <a:spLocks noChangeArrowheads="1"/>
          </p:cNvSpPr>
          <p:nvPr/>
        </p:nvSpPr>
        <p:spPr bwMode="auto">
          <a:xfrm>
            <a:off x="1588" y="2203450"/>
            <a:ext cx="91440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pic>
        <p:nvPicPr>
          <p:cNvPr id="86077" name="Picture 61" descr="0043"/>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38800" y="3581400"/>
            <a:ext cx="2667000" cy="2660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98316"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49"/>
                                        </p:tgtEl>
                                        <p:attrNameLst>
                                          <p:attrName>style.visibility</p:attrName>
                                        </p:attrNameLst>
                                      </p:cBhvr>
                                      <p:to>
                                        <p:strVal val="visible"/>
                                      </p:to>
                                    </p:set>
                                    <p:animEffect transition="in" filter="blinds(horizontal)">
                                      <p:cBhvr>
                                        <p:cTn id="7" dur="500"/>
                                        <p:tgtEl>
                                          <p:spTgt spid="86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44"/>
                                        </p:tgtEl>
                                        <p:attrNameLst>
                                          <p:attrName>style.visibility</p:attrName>
                                        </p:attrNameLst>
                                      </p:cBhvr>
                                      <p:to>
                                        <p:strVal val="visible"/>
                                      </p:to>
                                    </p:set>
                                    <p:animEffect transition="in" filter="dissolve">
                                      <p:cBhvr>
                                        <p:cTn id="12" dur="500"/>
                                        <p:tgtEl>
                                          <p:spTgt spid="86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86047"/>
                                        </p:tgtEl>
                                        <p:attrNameLst>
                                          <p:attrName>style.visibility</p:attrName>
                                        </p:attrNameLst>
                                      </p:cBhvr>
                                      <p:to>
                                        <p:strVal val="visible"/>
                                      </p:to>
                                    </p:set>
                                    <p:animEffect transition="in" filter="strips(downLeft)">
                                      <p:cBhvr>
                                        <p:cTn id="22" dur="500"/>
                                        <p:tgtEl>
                                          <p:spTgt spid="860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6048"/>
                                        </p:tgtEl>
                                        <p:attrNameLst>
                                          <p:attrName>style.visibility</p:attrName>
                                        </p:attrNameLst>
                                      </p:cBhvr>
                                      <p:to>
                                        <p:strVal val="visible"/>
                                      </p:to>
                                    </p:set>
                                    <p:animEffect transition="in" filter="wipe(up)">
                                      <p:cBhvr>
                                        <p:cTn id="27" dur="500"/>
                                        <p:tgtEl>
                                          <p:spTgt spid="860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6077"/>
                                        </p:tgtEl>
                                        <p:attrNameLst>
                                          <p:attrName>style.visibility</p:attrName>
                                        </p:attrNameLst>
                                      </p:cBhvr>
                                      <p:to>
                                        <p:strVal val="visible"/>
                                      </p:to>
                                    </p:set>
                                    <p:animEffect transition="in" filter="dissolve">
                                      <p:cBhvr>
                                        <p:cTn id="32" dur="500"/>
                                        <p:tgtEl>
                                          <p:spTgt spid="86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4" grpId="0" autoUpdateAnimBg="0"/>
      <p:bldP spid="86047" grpId="0" autoUpdateAnimBg="0"/>
      <p:bldP spid="86048" grpId="0" autoUpdateAnimBg="0"/>
      <p:bldP spid="8604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1"/>
          <p:cNvGrpSpPr>
            <a:grpSpLocks/>
          </p:cNvGrpSpPr>
          <p:nvPr/>
        </p:nvGrpSpPr>
        <p:grpSpPr bwMode="auto">
          <a:xfrm>
            <a:off x="4881563" y="2255838"/>
            <a:ext cx="3119437" cy="1743075"/>
            <a:chOff x="3290" y="912"/>
            <a:chExt cx="1965" cy="1098"/>
          </a:xfrm>
        </p:grpSpPr>
        <p:sp>
          <p:nvSpPr>
            <p:cNvPr id="77837" name="AutoShape 1047"/>
            <p:cNvSpPr>
              <a:spLocks noChangeArrowheads="1"/>
            </p:cNvSpPr>
            <p:nvPr/>
          </p:nvSpPr>
          <p:spPr bwMode="auto">
            <a:xfrm>
              <a:off x="3290" y="912"/>
              <a:ext cx="1174" cy="768"/>
            </a:xfrm>
            <a:prstGeom prst="cloudCallout">
              <a:avLst>
                <a:gd name="adj1" fmla="val 80324"/>
                <a:gd name="adj2" fmla="val 41407"/>
              </a:avLst>
            </a:prstGeom>
            <a:gradFill rotWithShape="0">
              <a:gsLst>
                <a:gs pos="0">
                  <a:srgbClr val="0099FF"/>
                </a:gs>
                <a:gs pos="50000">
                  <a:srgbClr val="FFFFFF"/>
                </a:gs>
                <a:gs pos="100000">
                  <a:srgbClr val="0099FF"/>
                </a:gs>
              </a:gsLst>
              <a:lin ang="5400000" scaled="1"/>
            </a:gradFill>
            <a:ln w="9525">
              <a:solidFill>
                <a:schemeClr val="tx2"/>
              </a:solidFill>
              <a:round/>
              <a:headEnd/>
              <a:tailEnd type="none" w="sm" len="lg"/>
            </a:ln>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77838" name="Rectangle 1044"/>
            <p:cNvSpPr>
              <a:spLocks noChangeArrowheads="1"/>
            </p:cNvSpPr>
            <p:nvPr/>
          </p:nvSpPr>
          <p:spPr bwMode="auto">
            <a:xfrm>
              <a:off x="4368" y="1584"/>
              <a:ext cx="887"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驱动力</a:t>
              </a:r>
            </a:p>
          </p:txBody>
        </p:sp>
      </p:grpSp>
      <p:sp>
        <p:nvSpPr>
          <p:cNvPr id="77832" name="Text Box 1030"/>
          <p:cNvSpPr txBox="1">
            <a:spLocks noChangeArrowheads="1"/>
          </p:cNvSpPr>
          <p:nvPr/>
        </p:nvSpPr>
        <p:spPr bwMode="auto">
          <a:xfrm>
            <a:off x="1258888" y="609600"/>
            <a:ext cx="3810000"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600">
                <a:solidFill>
                  <a:srgbClr val="CC0000"/>
                </a:solidFill>
                <a:latin typeface="宋体" charset="-122"/>
              </a:rPr>
              <a:t>二  受迫振动</a:t>
            </a:r>
          </a:p>
        </p:txBody>
      </p:sp>
      <p:graphicFrame>
        <p:nvGraphicFramePr>
          <p:cNvPr id="101405" name="Object 1053"/>
          <p:cNvGraphicFramePr>
            <a:graphicFrameLocks noChangeAspect="1"/>
          </p:cNvGraphicFramePr>
          <p:nvPr/>
        </p:nvGraphicFramePr>
        <p:xfrm>
          <a:off x="1676400" y="2332038"/>
          <a:ext cx="4953000" cy="1020762"/>
        </p:xfrm>
        <a:graphic>
          <a:graphicData uri="http://schemas.openxmlformats.org/presentationml/2006/ole">
            <p:oleObj spid="_x0000_s258050" name="Equation" r:id="rId3" imgW="2247900" imgH="482600" progId="">
              <p:embed/>
            </p:oleObj>
          </a:graphicData>
        </a:graphic>
      </p:graphicFrame>
      <p:grpSp>
        <p:nvGrpSpPr>
          <p:cNvPr id="3" name="Group 1060"/>
          <p:cNvGrpSpPr>
            <a:grpSpLocks/>
          </p:cNvGrpSpPr>
          <p:nvPr/>
        </p:nvGrpSpPr>
        <p:grpSpPr bwMode="auto">
          <a:xfrm>
            <a:off x="1730375" y="3703638"/>
            <a:ext cx="5737225" cy="1143000"/>
            <a:chOff x="928" y="1872"/>
            <a:chExt cx="3662" cy="752"/>
          </a:xfrm>
        </p:grpSpPr>
        <p:graphicFrame>
          <p:nvGraphicFramePr>
            <p:cNvPr id="77828" name="Object 1055"/>
            <p:cNvGraphicFramePr>
              <a:graphicFrameLocks noChangeAspect="1"/>
            </p:cNvGraphicFramePr>
            <p:nvPr/>
          </p:nvGraphicFramePr>
          <p:xfrm>
            <a:off x="928" y="1872"/>
            <a:ext cx="1088" cy="752"/>
          </p:xfrm>
          <a:graphic>
            <a:graphicData uri="http://schemas.openxmlformats.org/presentationml/2006/ole">
              <p:oleObj spid="_x0000_s258051" name="Equation" r:id="rId4" imgW="736600" imgH="520700" progId="">
                <p:embed/>
              </p:oleObj>
            </a:graphicData>
          </a:graphic>
        </p:graphicFrame>
        <p:graphicFrame>
          <p:nvGraphicFramePr>
            <p:cNvPr id="77829" name="Object 1056"/>
            <p:cNvGraphicFramePr>
              <a:graphicFrameLocks noChangeAspect="1"/>
            </p:cNvGraphicFramePr>
            <p:nvPr/>
          </p:nvGraphicFramePr>
          <p:xfrm>
            <a:off x="2279" y="2112"/>
            <a:ext cx="1129" cy="371"/>
          </p:xfrm>
          <a:graphic>
            <a:graphicData uri="http://schemas.openxmlformats.org/presentationml/2006/ole">
              <p:oleObj spid="_x0000_s258052" name="Equation" r:id="rId5" imgW="799753" imgH="253890" progId="">
                <p:embed/>
              </p:oleObj>
            </a:graphicData>
          </a:graphic>
        </p:graphicFrame>
        <p:graphicFrame>
          <p:nvGraphicFramePr>
            <p:cNvPr id="77830" name="Object 1058"/>
            <p:cNvGraphicFramePr>
              <a:graphicFrameLocks noChangeAspect="1"/>
            </p:cNvGraphicFramePr>
            <p:nvPr/>
          </p:nvGraphicFramePr>
          <p:xfrm>
            <a:off x="3600" y="2135"/>
            <a:ext cx="990" cy="361"/>
          </p:xfrm>
          <a:graphic>
            <a:graphicData uri="http://schemas.openxmlformats.org/presentationml/2006/ole">
              <p:oleObj spid="_x0000_s258053" name="Equation" r:id="rId6" imgW="723586" imgH="253890" progId="">
                <p:embed/>
              </p:oleObj>
            </a:graphicData>
          </a:graphic>
        </p:graphicFrame>
      </p:grpSp>
      <p:graphicFrame>
        <p:nvGraphicFramePr>
          <p:cNvPr id="101411" name="Object 1059"/>
          <p:cNvGraphicFramePr>
            <a:graphicFrameLocks noChangeAspect="1"/>
          </p:cNvGraphicFramePr>
          <p:nvPr/>
        </p:nvGraphicFramePr>
        <p:xfrm>
          <a:off x="1654175" y="4999038"/>
          <a:ext cx="4822825" cy="1022350"/>
        </p:xfrm>
        <a:graphic>
          <a:graphicData uri="http://schemas.openxmlformats.org/presentationml/2006/ole">
            <p:oleObj spid="_x0000_s258054" name="Equation" r:id="rId7" imgW="2273300" imgH="482600" progId="">
              <p:embed/>
            </p:oleObj>
          </a:graphicData>
        </a:graphic>
      </p:graphicFrame>
      <p:sp>
        <p:nvSpPr>
          <p:cNvPr id="77834" name="Text Box 1030"/>
          <p:cNvSpPr txBox="1">
            <a:spLocks noChangeArrowheads="1"/>
          </p:cNvSpPr>
          <p:nvPr/>
        </p:nvSpPr>
        <p:spPr bwMode="auto">
          <a:xfrm>
            <a:off x="1258888" y="1309688"/>
            <a:ext cx="7634287"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600">
                <a:solidFill>
                  <a:srgbClr val="CC0000"/>
                </a:solidFill>
              </a:rPr>
              <a:t>振动系统在周期性外力作用下的振动。</a:t>
            </a:r>
            <a:endParaRPr lang="zh-CN" altLang="en-US" sz="3600">
              <a:solidFill>
                <a:srgbClr val="CC0000"/>
              </a:solidFill>
              <a:latin typeface="宋体" charset="-122"/>
            </a:endParaRPr>
          </a:p>
        </p:txBody>
      </p:sp>
      <p:sp>
        <p:nvSpPr>
          <p:cNvPr id="77835"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14"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1405"/>
                                        </p:tgtEl>
                                        <p:attrNameLst>
                                          <p:attrName>style.visibility</p:attrName>
                                        </p:attrNameLst>
                                      </p:cBhvr>
                                      <p:to>
                                        <p:strVal val="visible"/>
                                      </p:to>
                                    </p:set>
                                    <p:animEffect transition="in" filter="blinds(horizontal)">
                                      <p:cBhvr>
                                        <p:cTn id="7" dur="500"/>
                                        <p:tgtEl>
                                          <p:spTgt spid="1014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1411"/>
                                        </p:tgtEl>
                                        <p:attrNameLst>
                                          <p:attrName>style.visibility</p:attrName>
                                        </p:attrNameLst>
                                      </p:cBhvr>
                                      <p:to>
                                        <p:strVal val="visible"/>
                                      </p:to>
                                    </p:set>
                                    <p:animEffect transition="in" filter="blinds(horizontal)">
                                      <p:cBhvr>
                                        <p:cTn id="22" dur="500"/>
                                        <p:tgtEl>
                                          <p:spTgt spid="101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35"/>
          <p:cNvGrpSpPr>
            <a:grpSpLocks/>
          </p:cNvGrpSpPr>
          <p:nvPr/>
        </p:nvGrpSpPr>
        <p:grpSpPr bwMode="auto">
          <a:xfrm>
            <a:off x="6400800" y="928688"/>
            <a:ext cx="1905000" cy="1281112"/>
            <a:chOff x="4080" y="528"/>
            <a:chExt cx="1200" cy="807"/>
          </a:xfrm>
        </p:grpSpPr>
        <p:sp>
          <p:nvSpPr>
            <p:cNvPr id="78858" name="AutoShape 1030"/>
            <p:cNvSpPr>
              <a:spLocks noChangeArrowheads="1"/>
            </p:cNvSpPr>
            <p:nvPr/>
          </p:nvSpPr>
          <p:spPr bwMode="auto">
            <a:xfrm>
              <a:off x="4080" y="576"/>
              <a:ext cx="1104" cy="759"/>
            </a:xfrm>
            <a:prstGeom prst="wedgeRoundRectCallout">
              <a:avLst>
                <a:gd name="adj1" fmla="val -26269"/>
                <a:gd name="adj2" fmla="val 74231"/>
                <a:gd name="adj3" fmla="val 16667"/>
              </a:avLst>
            </a:prstGeom>
            <a:gradFill rotWithShape="0">
              <a:gsLst>
                <a:gs pos="0">
                  <a:srgbClr val="FDDFFB"/>
                </a:gs>
                <a:gs pos="50000">
                  <a:srgbClr val="FFFFFF"/>
                </a:gs>
                <a:gs pos="100000">
                  <a:srgbClr val="FDDFFB"/>
                </a:gs>
              </a:gsLst>
              <a:lin ang="5400000" scaled="1"/>
            </a:gradFill>
            <a:ln w="9525">
              <a:solidFill>
                <a:srgbClr val="CC00CC"/>
              </a:solidFill>
              <a:miter lim="800000"/>
              <a:headEnd/>
              <a:tailEnd type="none" w="sm" len="lg"/>
            </a:ln>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78859" name="Rectangle 1031"/>
            <p:cNvSpPr>
              <a:spLocks noChangeArrowheads="1"/>
            </p:cNvSpPr>
            <p:nvPr/>
          </p:nvSpPr>
          <p:spPr bwMode="auto">
            <a:xfrm>
              <a:off x="4080" y="528"/>
              <a:ext cx="1200" cy="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驱动力的角频率         </a:t>
              </a:r>
            </a:p>
          </p:txBody>
        </p:sp>
      </p:grpSp>
      <p:sp>
        <p:nvSpPr>
          <p:cNvPr id="106504" name="Line 1032"/>
          <p:cNvSpPr>
            <a:spLocks noChangeShapeType="1"/>
          </p:cNvSpPr>
          <p:nvPr/>
        </p:nvSpPr>
        <p:spPr bwMode="auto">
          <a:xfrm>
            <a:off x="1981200" y="2438400"/>
            <a:ext cx="3276600" cy="68580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78850" name="Object 1037"/>
          <p:cNvGraphicFramePr>
            <a:graphicFrameLocks noChangeAspect="1"/>
          </p:cNvGraphicFramePr>
          <p:nvPr/>
        </p:nvGraphicFramePr>
        <p:xfrm>
          <a:off x="1116013" y="990600"/>
          <a:ext cx="4776787" cy="1012825"/>
        </p:xfrm>
        <a:graphic>
          <a:graphicData uri="http://schemas.openxmlformats.org/presentationml/2006/ole">
            <p:oleObj spid="_x0000_s259074" name="Equation" r:id="rId3" imgW="2273300" imgH="482600" progId="">
              <p:embed/>
            </p:oleObj>
          </a:graphicData>
        </a:graphic>
      </p:graphicFrame>
      <p:graphicFrame>
        <p:nvGraphicFramePr>
          <p:cNvPr id="106510" name="Object 1038"/>
          <p:cNvGraphicFramePr>
            <a:graphicFrameLocks noChangeAspect="1"/>
          </p:cNvGraphicFramePr>
          <p:nvPr/>
        </p:nvGraphicFramePr>
        <p:xfrm>
          <a:off x="1143000" y="2438400"/>
          <a:ext cx="7086600" cy="628650"/>
        </p:xfrm>
        <a:graphic>
          <a:graphicData uri="http://schemas.openxmlformats.org/presentationml/2006/ole">
            <p:oleObj spid="_x0000_s259075" name="Equation" r:id="rId4" imgW="2882900" imgH="292100" progId="">
              <p:embed/>
            </p:oleObj>
          </a:graphicData>
        </a:graphic>
      </p:graphicFrame>
      <p:graphicFrame>
        <p:nvGraphicFramePr>
          <p:cNvPr id="106511" name="Object 1039"/>
          <p:cNvGraphicFramePr>
            <a:graphicFrameLocks noChangeAspect="1"/>
          </p:cNvGraphicFramePr>
          <p:nvPr/>
        </p:nvGraphicFramePr>
        <p:xfrm>
          <a:off x="1143000" y="3200400"/>
          <a:ext cx="3886200" cy="1190625"/>
        </p:xfrm>
        <a:graphic>
          <a:graphicData uri="http://schemas.openxmlformats.org/presentationml/2006/ole">
            <p:oleObj spid="_x0000_s259076" name="Equation" r:id="rId5" imgW="1917700" imgH="558800" progId="">
              <p:embed/>
            </p:oleObj>
          </a:graphicData>
        </a:graphic>
      </p:graphicFrame>
      <p:graphicFrame>
        <p:nvGraphicFramePr>
          <p:cNvPr id="106512" name="Object 1040"/>
          <p:cNvGraphicFramePr>
            <a:graphicFrameLocks noChangeAspect="1"/>
          </p:cNvGraphicFramePr>
          <p:nvPr/>
        </p:nvGraphicFramePr>
        <p:xfrm>
          <a:off x="5359400" y="3200400"/>
          <a:ext cx="3149600" cy="1201738"/>
        </p:xfrm>
        <a:graphic>
          <a:graphicData uri="http://schemas.openxmlformats.org/presentationml/2006/ole">
            <p:oleObj spid="_x0000_s259077" name="Equation" r:id="rId6" imgW="1257300" imgH="558800" progId="">
              <p:embed/>
            </p:oleObj>
          </a:graphicData>
        </a:graphic>
      </p:graphicFrame>
      <p:sp>
        <p:nvSpPr>
          <p:cNvPr id="78856"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11"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6510"/>
                                        </p:tgtEl>
                                        <p:attrNameLst>
                                          <p:attrName>style.visibility</p:attrName>
                                        </p:attrNameLst>
                                      </p:cBhvr>
                                      <p:to>
                                        <p:strVal val="visible"/>
                                      </p:to>
                                    </p:set>
                                    <p:animEffect transition="in" filter="blinds(horizontal)">
                                      <p:cBhvr>
                                        <p:cTn id="7" dur="500"/>
                                        <p:tgtEl>
                                          <p:spTgt spid="106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6504"/>
                                        </p:tgtEl>
                                        <p:attrNameLst>
                                          <p:attrName>style.visibility</p:attrName>
                                        </p:attrNameLst>
                                      </p:cBhvr>
                                      <p:to>
                                        <p:strVal val="visible"/>
                                      </p:to>
                                    </p:set>
                                    <p:animEffect transition="in" filter="strips(downRight)">
                                      <p:cBhvr>
                                        <p:cTn id="16" dur="500"/>
                                        <p:tgtEl>
                                          <p:spTgt spid="1065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06511"/>
                                        </p:tgtEl>
                                        <p:attrNameLst>
                                          <p:attrName>style.visibility</p:attrName>
                                        </p:attrNameLst>
                                      </p:cBhvr>
                                      <p:to>
                                        <p:strVal val="visible"/>
                                      </p:to>
                                    </p:set>
                                    <p:animEffect transition="in" filter="blinds(horizontal)">
                                      <p:cBhvr>
                                        <p:cTn id="21" dur="500"/>
                                        <p:tgtEl>
                                          <p:spTgt spid="1065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06512"/>
                                        </p:tgtEl>
                                        <p:attrNameLst>
                                          <p:attrName>style.visibility</p:attrName>
                                        </p:attrNameLst>
                                      </p:cBhvr>
                                      <p:to>
                                        <p:strVal val="visible"/>
                                      </p:to>
                                    </p:set>
                                    <p:animEffect transition="in" filter="blinds(horizontal)">
                                      <p:cBhvr>
                                        <p:cTn id="26" dur="500"/>
                                        <p:tgtEl>
                                          <p:spTgt spid="106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9" name="Text Box 47"/>
          <p:cNvSpPr txBox="1">
            <a:spLocks noChangeArrowheads="1"/>
          </p:cNvSpPr>
          <p:nvPr/>
        </p:nvSpPr>
        <p:spPr bwMode="auto">
          <a:xfrm>
            <a:off x="1371600" y="685800"/>
            <a:ext cx="2438400"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600">
                <a:solidFill>
                  <a:srgbClr val="CC0000"/>
                </a:solidFill>
                <a:latin typeface="宋体" charset="-122"/>
              </a:rPr>
              <a:t>三  共振</a:t>
            </a:r>
          </a:p>
        </p:txBody>
      </p:sp>
      <p:graphicFrame>
        <p:nvGraphicFramePr>
          <p:cNvPr id="102451" name="Object 51"/>
          <p:cNvGraphicFramePr>
            <a:graphicFrameLocks noChangeAspect="1"/>
          </p:cNvGraphicFramePr>
          <p:nvPr/>
        </p:nvGraphicFramePr>
        <p:xfrm>
          <a:off x="1371600" y="2876550"/>
          <a:ext cx="3505200" cy="603250"/>
        </p:xfrm>
        <a:graphic>
          <a:graphicData uri="http://schemas.openxmlformats.org/presentationml/2006/ole">
            <p:oleObj spid="_x0000_s260098" name="Equation" r:id="rId3" imgW="1422400" imgH="279400" progId="">
              <p:embed/>
            </p:oleObj>
          </a:graphicData>
        </a:graphic>
      </p:graphicFrame>
      <p:graphicFrame>
        <p:nvGraphicFramePr>
          <p:cNvPr id="102452" name="Object 52"/>
          <p:cNvGraphicFramePr>
            <a:graphicFrameLocks noChangeAspect="1"/>
          </p:cNvGraphicFramePr>
          <p:nvPr/>
        </p:nvGraphicFramePr>
        <p:xfrm>
          <a:off x="1447800" y="3473450"/>
          <a:ext cx="3962400" cy="1182688"/>
        </p:xfrm>
        <a:graphic>
          <a:graphicData uri="http://schemas.openxmlformats.org/presentationml/2006/ole">
            <p:oleObj spid="_x0000_s260099" name="Equation" r:id="rId4" imgW="1917700" imgH="558800" progId="">
              <p:embed/>
            </p:oleObj>
          </a:graphicData>
        </a:graphic>
      </p:graphicFrame>
      <p:graphicFrame>
        <p:nvGraphicFramePr>
          <p:cNvPr id="102453" name="Object 53"/>
          <p:cNvGraphicFramePr>
            <a:graphicFrameLocks noChangeAspect="1"/>
          </p:cNvGraphicFramePr>
          <p:nvPr/>
        </p:nvGraphicFramePr>
        <p:xfrm>
          <a:off x="6248400" y="3498850"/>
          <a:ext cx="1371600" cy="1162050"/>
        </p:xfrm>
        <a:graphic>
          <a:graphicData uri="http://schemas.openxmlformats.org/presentationml/2006/ole">
            <p:oleObj spid="_x0000_s260100" name="Equation" r:id="rId5" imgW="660113" imgH="533169" progId="">
              <p:embed/>
            </p:oleObj>
          </a:graphicData>
        </a:graphic>
      </p:graphicFrame>
      <p:graphicFrame>
        <p:nvGraphicFramePr>
          <p:cNvPr id="102456" name="Object 56"/>
          <p:cNvGraphicFramePr>
            <a:graphicFrameLocks noChangeAspect="1"/>
          </p:cNvGraphicFramePr>
          <p:nvPr/>
        </p:nvGraphicFramePr>
        <p:xfrm>
          <a:off x="1371600" y="1600200"/>
          <a:ext cx="5029200" cy="1016000"/>
        </p:xfrm>
        <a:graphic>
          <a:graphicData uri="http://schemas.openxmlformats.org/presentationml/2006/ole">
            <p:oleObj spid="_x0000_s260101" name="Equation" r:id="rId6" imgW="2273300" imgH="482600" progId="">
              <p:embed/>
            </p:oleObj>
          </a:graphicData>
        </a:graphic>
      </p:graphicFrame>
      <p:graphicFrame>
        <p:nvGraphicFramePr>
          <p:cNvPr id="102457" name="Object 57"/>
          <p:cNvGraphicFramePr>
            <a:graphicFrameLocks noChangeAspect="1"/>
          </p:cNvGraphicFramePr>
          <p:nvPr/>
        </p:nvGraphicFramePr>
        <p:xfrm>
          <a:off x="1371600" y="4989513"/>
          <a:ext cx="7010400" cy="622300"/>
        </p:xfrm>
        <a:graphic>
          <a:graphicData uri="http://schemas.openxmlformats.org/presentationml/2006/ole">
            <p:oleObj spid="_x0000_s260102" name="Equation" r:id="rId7" imgW="2882900" imgH="292100" progId="">
              <p:embed/>
            </p:oleObj>
          </a:graphicData>
        </a:graphic>
      </p:graphicFrame>
      <p:sp>
        <p:nvSpPr>
          <p:cNvPr id="79880"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9"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56"/>
                                        </p:tgtEl>
                                        <p:attrNameLst>
                                          <p:attrName>style.visibility</p:attrName>
                                        </p:attrNameLst>
                                      </p:cBhvr>
                                      <p:to>
                                        <p:strVal val="visible"/>
                                      </p:to>
                                    </p:set>
                                    <p:animEffect transition="in" filter="blinds(horizontal)">
                                      <p:cBhvr>
                                        <p:cTn id="7" dur="500"/>
                                        <p:tgtEl>
                                          <p:spTgt spid="102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51"/>
                                        </p:tgtEl>
                                        <p:attrNameLst>
                                          <p:attrName>style.visibility</p:attrName>
                                        </p:attrNameLst>
                                      </p:cBhvr>
                                      <p:to>
                                        <p:strVal val="visible"/>
                                      </p:to>
                                    </p:set>
                                    <p:animEffect transition="in" filter="box(in)">
                                      <p:cBhvr>
                                        <p:cTn id="12" dur="500"/>
                                        <p:tgtEl>
                                          <p:spTgt spid="102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2452"/>
                                        </p:tgtEl>
                                        <p:attrNameLst>
                                          <p:attrName>style.visibility</p:attrName>
                                        </p:attrNameLst>
                                      </p:cBhvr>
                                      <p:to>
                                        <p:strVal val="visible"/>
                                      </p:to>
                                    </p:set>
                                    <p:animEffect transition="in" filter="dissolve">
                                      <p:cBhvr>
                                        <p:cTn id="17" dur="500"/>
                                        <p:tgtEl>
                                          <p:spTgt spid="102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53"/>
                                        </p:tgtEl>
                                        <p:attrNameLst>
                                          <p:attrName>style.visibility</p:attrName>
                                        </p:attrNameLst>
                                      </p:cBhvr>
                                      <p:to>
                                        <p:strVal val="visible"/>
                                      </p:to>
                                    </p:set>
                                    <p:animEffect transition="in" filter="blinds(horizontal)">
                                      <p:cBhvr>
                                        <p:cTn id="22" dur="500"/>
                                        <p:tgtEl>
                                          <p:spTgt spid="1024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2457"/>
                                        </p:tgtEl>
                                        <p:attrNameLst>
                                          <p:attrName>style.visibility</p:attrName>
                                        </p:attrNameLst>
                                      </p:cBhvr>
                                      <p:to>
                                        <p:strVal val="visible"/>
                                      </p:to>
                                    </p:set>
                                    <p:animEffect transition="in" filter="blinds(horizontal)">
                                      <p:cBhvr>
                                        <p:cTn id="27" dur="500"/>
                                        <p:tgtEl>
                                          <p:spTgt spid="102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4267200" y="1076325"/>
            <a:ext cx="4410075" cy="4714875"/>
            <a:chOff x="2880" y="1152"/>
            <a:chExt cx="2784" cy="2976"/>
          </a:xfrm>
        </p:grpSpPr>
        <p:sp>
          <p:nvSpPr>
            <p:cNvPr id="80935" name="Rectangle 45"/>
            <p:cNvSpPr>
              <a:spLocks noChangeArrowheads="1"/>
            </p:cNvSpPr>
            <p:nvPr/>
          </p:nvSpPr>
          <p:spPr bwMode="auto">
            <a:xfrm>
              <a:off x="2880" y="1152"/>
              <a:ext cx="2784" cy="2976"/>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80936" name="Line 46"/>
            <p:cNvSpPr>
              <a:spLocks noChangeShapeType="1"/>
            </p:cNvSpPr>
            <p:nvPr/>
          </p:nvSpPr>
          <p:spPr bwMode="auto">
            <a:xfrm>
              <a:off x="3072" y="3769"/>
              <a:ext cx="2269"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0902" name="Object 47"/>
            <p:cNvGraphicFramePr>
              <a:graphicFrameLocks noChangeAspect="1"/>
            </p:cNvGraphicFramePr>
            <p:nvPr/>
          </p:nvGraphicFramePr>
          <p:xfrm>
            <a:off x="5267" y="3658"/>
            <a:ext cx="349" cy="374"/>
          </p:xfrm>
          <a:graphic>
            <a:graphicData uri="http://schemas.openxmlformats.org/presentationml/2006/ole">
              <p:oleObj spid="_x0000_s261122" name="Equation" r:id="rId3" imgW="203024" imgH="215713" progId="">
                <p:embed/>
              </p:oleObj>
            </a:graphicData>
          </a:graphic>
        </p:graphicFrame>
        <p:graphicFrame>
          <p:nvGraphicFramePr>
            <p:cNvPr id="80903" name="Object 48"/>
            <p:cNvGraphicFramePr>
              <a:graphicFrameLocks noChangeAspect="1"/>
            </p:cNvGraphicFramePr>
            <p:nvPr/>
          </p:nvGraphicFramePr>
          <p:xfrm>
            <a:off x="3120" y="1440"/>
            <a:ext cx="270" cy="288"/>
          </p:xfrm>
          <a:graphic>
            <a:graphicData uri="http://schemas.openxmlformats.org/presentationml/2006/ole">
              <p:oleObj spid="_x0000_s261123" name="公式" r:id="rId4" imgW="215806" imgH="228501" progId="">
                <p:embed/>
              </p:oleObj>
            </a:graphicData>
          </a:graphic>
        </p:graphicFrame>
        <p:graphicFrame>
          <p:nvGraphicFramePr>
            <p:cNvPr id="80904" name="Object 49"/>
            <p:cNvGraphicFramePr>
              <a:graphicFrameLocks noChangeAspect="1"/>
            </p:cNvGraphicFramePr>
            <p:nvPr/>
          </p:nvGraphicFramePr>
          <p:xfrm>
            <a:off x="2928" y="3721"/>
            <a:ext cx="272" cy="301"/>
          </p:xfrm>
          <a:graphic>
            <a:graphicData uri="http://schemas.openxmlformats.org/presentationml/2006/ole">
              <p:oleObj spid="_x0000_s261124" name="Equation" r:id="rId5" imgW="126835" imgH="139518" progId="">
                <p:embed/>
              </p:oleObj>
            </a:graphicData>
          </a:graphic>
        </p:graphicFrame>
        <p:sp>
          <p:nvSpPr>
            <p:cNvPr id="80937" name="Line 50"/>
            <p:cNvSpPr>
              <a:spLocks noChangeShapeType="1"/>
            </p:cNvSpPr>
            <p:nvPr/>
          </p:nvSpPr>
          <p:spPr bwMode="auto">
            <a:xfrm flipH="1" flipV="1">
              <a:off x="3072" y="1584"/>
              <a:ext cx="0" cy="2208"/>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0938" name="Text Box 51"/>
            <p:cNvSpPr txBox="1">
              <a:spLocks noChangeArrowheads="1"/>
            </p:cNvSpPr>
            <p:nvPr/>
          </p:nvSpPr>
          <p:spPr bwMode="auto">
            <a:xfrm>
              <a:off x="3696" y="1152"/>
              <a:ext cx="124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000000"/>
                  </a:solidFill>
                </a:rPr>
                <a:t>共振频率</a:t>
              </a:r>
            </a:p>
          </p:txBody>
        </p:sp>
      </p:grpSp>
      <p:grpSp>
        <p:nvGrpSpPr>
          <p:cNvPr id="3" name="Group 52"/>
          <p:cNvGrpSpPr>
            <a:grpSpLocks/>
          </p:cNvGrpSpPr>
          <p:nvPr/>
        </p:nvGrpSpPr>
        <p:grpSpPr bwMode="auto">
          <a:xfrm>
            <a:off x="6019800" y="1679575"/>
            <a:ext cx="477838" cy="4016375"/>
            <a:chOff x="3984" y="1550"/>
            <a:chExt cx="301" cy="2530"/>
          </a:xfrm>
        </p:grpSpPr>
        <p:sp>
          <p:nvSpPr>
            <p:cNvPr id="80934" name="Freeform 53"/>
            <p:cNvSpPr>
              <a:spLocks/>
            </p:cNvSpPr>
            <p:nvPr/>
          </p:nvSpPr>
          <p:spPr bwMode="auto">
            <a:xfrm>
              <a:off x="4116" y="1550"/>
              <a:ext cx="12" cy="2242"/>
            </a:xfrm>
            <a:custGeom>
              <a:avLst/>
              <a:gdLst>
                <a:gd name="T0" fmla="*/ 12 w 12"/>
                <a:gd name="T1" fmla="*/ 2242 h 2242"/>
                <a:gd name="T2" fmla="*/ 0 w 12"/>
                <a:gd name="T3" fmla="*/ 0 h 2242"/>
                <a:gd name="T4" fmla="*/ 0 60000 65536"/>
                <a:gd name="T5" fmla="*/ 0 60000 65536"/>
                <a:gd name="T6" fmla="*/ 0 w 12"/>
                <a:gd name="T7" fmla="*/ 0 h 2242"/>
                <a:gd name="T8" fmla="*/ 12 w 12"/>
                <a:gd name="T9" fmla="*/ 2242 h 2242"/>
              </a:gdLst>
              <a:ahLst/>
              <a:cxnLst>
                <a:cxn ang="T4">
                  <a:pos x="T0" y="T1"/>
                </a:cxn>
                <a:cxn ang="T5">
                  <a:pos x="T2" y="T3"/>
                </a:cxn>
              </a:cxnLst>
              <a:rect l="T6" t="T7" r="T8" b="T9"/>
              <a:pathLst>
                <a:path w="12" h="2242">
                  <a:moveTo>
                    <a:pt x="12" y="2242"/>
                  </a:moveTo>
                  <a:lnTo>
                    <a:pt x="0" y="0"/>
                  </a:lnTo>
                </a:path>
              </a:pathLst>
            </a:custGeom>
            <a:noFill/>
            <a:ln w="28575">
              <a:solidFill>
                <a:srgbClr val="FF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80901" name="Object 54"/>
            <p:cNvGraphicFramePr>
              <a:graphicFrameLocks noChangeAspect="1"/>
            </p:cNvGraphicFramePr>
            <p:nvPr/>
          </p:nvGraphicFramePr>
          <p:xfrm>
            <a:off x="3984" y="3721"/>
            <a:ext cx="301" cy="359"/>
          </p:xfrm>
          <a:graphic>
            <a:graphicData uri="http://schemas.openxmlformats.org/presentationml/2006/ole">
              <p:oleObj spid="_x0000_s261125" name="公式" r:id="rId6" imgW="279400" imgH="330200" progId="">
                <p:embed/>
              </p:oleObj>
            </a:graphicData>
          </a:graphic>
        </p:graphicFrame>
      </p:grpSp>
      <p:grpSp>
        <p:nvGrpSpPr>
          <p:cNvPr id="4" name="Group 90"/>
          <p:cNvGrpSpPr>
            <a:grpSpLocks/>
          </p:cNvGrpSpPr>
          <p:nvPr/>
        </p:nvGrpSpPr>
        <p:grpSpPr bwMode="auto">
          <a:xfrm>
            <a:off x="4648200" y="4149725"/>
            <a:ext cx="3205163" cy="982663"/>
            <a:chOff x="2928" y="2530"/>
            <a:chExt cx="2019" cy="619"/>
          </a:xfrm>
        </p:grpSpPr>
        <p:sp>
          <p:nvSpPr>
            <p:cNvPr id="107576" name="AutoShape 56"/>
            <p:cNvSpPr>
              <a:spLocks noChangeArrowheads="1"/>
            </p:cNvSpPr>
            <p:nvPr/>
          </p:nvSpPr>
          <p:spPr bwMode="auto">
            <a:xfrm>
              <a:off x="2976" y="2832"/>
              <a:ext cx="816" cy="288"/>
            </a:xfrm>
            <a:prstGeom prst="wedgeRectCallout">
              <a:avLst>
                <a:gd name="adj1" fmla="val 58333"/>
                <a:gd name="adj2" fmla="val -151042"/>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type="none" w="sm" len="lg"/>
            </a:ln>
            <a:effectLst/>
          </p:spPr>
          <p:txBody>
            <a:bodyPr/>
            <a:lstStyle/>
            <a:p>
              <a:pPr>
                <a:defRPr/>
              </a:pPr>
              <a:endParaRPr lang="zh-CN" altLang="en-US">
                <a:ea typeface="宋体" pitchFamily="2" charset="-122"/>
              </a:endParaRPr>
            </a:p>
          </p:txBody>
        </p:sp>
        <p:sp>
          <p:nvSpPr>
            <p:cNvPr id="80932" name="Freeform 57"/>
            <p:cNvSpPr>
              <a:spLocks/>
            </p:cNvSpPr>
            <p:nvPr/>
          </p:nvSpPr>
          <p:spPr bwMode="auto">
            <a:xfrm>
              <a:off x="2972" y="2530"/>
              <a:ext cx="1975" cy="368"/>
            </a:xfrm>
            <a:custGeom>
              <a:avLst/>
              <a:gdLst>
                <a:gd name="T0" fmla="*/ 0 w 1975"/>
                <a:gd name="T1" fmla="*/ 94 h 368"/>
                <a:gd name="T2" fmla="*/ 397 w 1975"/>
                <a:gd name="T3" fmla="*/ 46 h 368"/>
                <a:gd name="T4" fmla="*/ 760 w 1975"/>
                <a:gd name="T5" fmla="*/ 0 h 368"/>
                <a:gd name="T6" fmla="*/ 1123 w 1975"/>
                <a:gd name="T7" fmla="*/ 46 h 368"/>
                <a:gd name="T8" fmla="*/ 1441 w 1975"/>
                <a:gd name="T9" fmla="*/ 138 h 368"/>
                <a:gd name="T10" fmla="*/ 1713 w 1975"/>
                <a:gd name="T11" fmla="*/ 275 h 368"/>
                <a:gd name="T12" fmla="*/ 1975 w 1975"/>
                <a:gd name="T13" fmla="*/ 368 h 368"/>
                <a:gd name="T14" fmla="*/ 0 60000 65536"/>
                <a:gd name="T15" fmla="*/ 0 60000 65536"/>
                <a:gd name="T16" fmla="*/ 0 60000 65536"/>
                <a:gd name="T17" fmla="*/ 0 60000 65536"/>
                <a:gd name="T18" fmla="*/ 0 60000 65536"/>
                <a:gd name="T19" fmla="*/ 0 60000 65536"/>
                <a:gd name="T20" fmla="*/ 0 60000 65536"/>
                <a:gd name="T21" fmla="*/ 0 w 1975"/>
                <a:gd name="T22" fmla="*/ 0 h 368"/>
                <a:gd name="T23" fmla="*/ 1975 w 1975"/>
                <a:gd name="T24" fmla="*/ 368 h 3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5" h="368">
                  <a:moveTo>
                    <a:pt x="0" y="94"/>
                  </a:moveTo>
                  <a:cubicBezTo>
                    <a:pt x="66" y="85"/>
                    <a:pt x="270" y="62"/>
                    <a:pt x="397" y="46"/>
                  </a:cubicBezTo>
                  <a:cubicBezTo>
                    <a:pt x="524" y="30"/>
                    <a:pt x="639" y="0"/>
                    <a:pt x="760" y="0"/>
                  </a:cubicBezTo>
                  <a:cubicBezTo>
                    <a:pt x="881" y="0"/>
                    <a:pt x="1010" y="23"/>
                    <a:pt x="1123" y="46"/>
                  </a:cubicBezTo>
                  <a:cubicBezTo>
                    <a:pt x="1237" y="69"/>
                    <a:pt x="1342" y="99"/>
                    <a:pt x="1441" y="138"/>
                  </a:cubicBezTo>
                  <a:cubicBezTo>
                    <a:pt x="1539" y="176"/>
                    <a:pt x="1624" y="237"/>
                    <a:pt x="1713" y="275"/>
                  </a:cubicBezTo>
                  <a:cubicBezTo>
                    <a:pt x="1802" y="313"/>
                    <a:pt x="1920" y="349"/>
                    <a:pt x="1975" y="368"/>
                  </a:cubicBezTo>
                </a:path>
              </a:pathLst>
            </a:custGeom>
            <a:noFill/>
            <a:ln w="38100">
              <a:solidFill>
                <a:srgbClr val="0099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0933" name="Text Box 58"/>
            <p:cNvSpPr txBox="1">
              <a:spLocks noChangeArrowheads="1"/>
            </p:cNvSpPr>
            <p:nvPr/>
          </p:nvSpPr>
          <p:spPr bwMode="auto">
            <a:xfrm>
              <a:off x="2928" y="2784"/>
              <a:ext cx="887"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zh-CN" sz="3200">
                  <a:solidFill>
                    <a:srgbClr val="000000"/>
                  </a:solidFill>
                </a:rPr>
                <a:t>大阻尼</a:t>
              </a:r>
              <a:endParaRPr lang="zh-CN" altLang="en-US" sz="3200">
                <a:solidFill>
                  <a:srgbClr val="000000"/>
                </a:solidFill>
              </a:endParaRPr>
            </a:p>
          </p:txBody>
        </p:sp>
      </p:grpSp>
      <p:grpSp>
        <p:nvGrpSpPr>
          <p:cNvPr id="5" name="Group 91"/>
          <p:cNvGrpSpPr>
            <a:grpSpLocks/>
          </p:cNvGrpSpPr>
          <p:nvPr/>
        </p:nvGrpSpPr>
        <p:grpSpPr bwMode="auto">
          <a:xfrm>
            <a:off x="4711700" y="1885950"/>
            <a:ext cx="3746500" cy="2773363"/>
            <a:chOff x="2968" y="1104"/>
            <a:chExt cx="2360" cy="1747"/>
          </a:xfrm>
        </p:grpSpPr>
        <p:sp>
          <p:nvSpPr>
            <p:cNvPr id="107581" name="AutoShape 61"/>
            <p:cNvSpPr>
              <a:spLocks noChangeArrowheads="1"/>
            </p:cNvSpPr>
            <p:nvPr/>
          </p:nvSpPr>
          <p:spPr bwMode="auto">
            <a:xfrm>
              <a:off x="4320" y="1152"/>
              <a:ext cx="1008" cy="384"/>
            </a:xfrm>
            <a:prstGeom prst="wedgeRectCallout">
              <a:avLst>
                <a:gd name="adj1" fmla="val -78472"/>
                <a:gd name="adj2" fmla="val 225523"/>
              </a:avLst>
            </a:prstGeom>
            <a:gradFill rotWithShape="0">
              <a:gsLst>
                <a:gs pos="0">
                  <a:schemeClr val="folHlink"/>
                </a:gs>
                <a:gs pos="50000">
                  <a:schemeClr val="bg1"/>
                </a:gs>
                <a:gs pos="100000">
                  <a:schemeClr val="folHlink"/>
                </a:gs>
              </a:gsLst>
              <a:lin ang="5400000" scaled="1"/>
            </a:gradFill>
            <a:ln w="9525">
              <a:solidFill>
                <a:srgbClr val="CC00CC"/>
              </a:solidFill>
              <a:miter lim="800000"/>
              <a:headEnd/>
              <a:tailEnd type="none" w="sm" len="lg"/>
            </a:ln>
            <a:effectLst/>
          </p:spPr>
          <p:txBody>
            <a:bodyPr/>
            <a:lstStyle/>
            <a:p>
              <a:pPr>
                <a:defRPr/>
              </a:pPr>
              <a:endParaRPr lang="zh-CN" altLang="en-US">
                <a:ea typeface="宋体" pitchFamily="2" charset="-122"/>
              </a:endParaRPr>
            </a:p>
          </p:txBody>
        </p:sp>
        <p:sp>
          <p:nvSpPr>
            <p:cNvPr id="80929" name="Freeform 62"/>
            <p:cNvSpPr>
              <a:spLocks/>
            </p:cNvSpPr>
            <p:nvPr/>
          </p:nvSpPr>
          <p:spPr bwMode="auto">
            <a:xfrm>
              <a:off x="2968" y="2045"/>
              <a:ext cx="1989" cy="806"/>
            </a:xfrm>
            <a:custGeom>
              <a:avLst/>
              <a:gdLst>
                <a:gd name="T0" fmla="*/ 0 w 1989"/>
                <a:gd name="T1" fmla="*/ 571 h 806"/>
                <a:gd name="T2" fmla="*/ 225 w 1989"/>
                <a:gd name="T3" fmla="*/ 531 h 806"/>
                <a:gd name="T4" fmla="*/ 470 w 1989"/>
                <a:gd name="T5" fmla="*/ 417 h 806"/>
                <a:gd name="T6" fmla="*/ 659 w 1989"/>
                <a:gd name="T7" fmla="*/ 235 h 806"/>
                <a:gd name="T8" fmla="*/ 845 w 1989"/>
                <a:gd name="T9" fmla="*/ 1 h 806"/>
                <a:gd name="T10" fmla="*/ 1106 w 1989"/>
                <a:gd name="T11" fmla="*/ 226 h 806"/>
                <a:gd name="T12" fmla="*/ 1331 w 1989"/>
                <a:gd name="T13" fmla="*/ 421 h 806"/>
                <a:gd name="T14" fmla="*/ 1577 w 1989"/>
                <a:gd name="T15" fmla="*/ 616 h 806"/>
                <a:gd name="T16" fmla="*/ 1790 w 1989"/>
                <a:gd name="T17" fmla="*/ 748 h 806"/>
                <a:gd name="T18" fmla="*/ 1989 w 1989"/>
                <a:gd name="T19" fmla="*/ 806 h 8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89"/>
                <a:gd name="T31" fmla="*/ 0 h 806"/>
                <a:gd name="T32" fmla="*/ 1989 w 1989"/>
                <a:gd name="T33" fmla="*/ 806 h 8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89" h="806">
                  <a:moveTo>
                    <a:pt x="0" y="571"/>
                  </a:moveTo>
                  <a:cubicBezTo>
                    <a:pt x="37" y="564"/>
                    <a:pt x="147" y="557"/>
                    <a:pt x="225" y="531"/>
                  </a:cubicBezTo>
                  <a:cubicBezTo>
                    <a:pt x="303" y="505"/>
                    <a:pt x="398" y="466"/>
                    <a:pt x="470" y="417"/>
                  </a:cubicBezTo>
                  <a:cubicBezTo>
                    <a:pt x="542" y="368"/>
                    <a:pt x="597" y="304"/>
                    <a:pt x="659" y="235"/>
                  </a:cubicBezTo>
                  <a:cubicBezTo>
                    <a:pt x="721" y="166"/>
                    <a:pt x="771" y="2"/>
                    <a:pt x="845" y="1"/>
                  </a:cubicBezTo>
                  <a:cubicBezTo>
                    <a:pt x="919" y="0"/>
                    <a:pt x="1025" y="156"/>
                    <a:pt x="1106" y="226"/>
                  </a:cubicBezTo>
                  <a:cubicBezTo>
                    <a:pt x="1187" y="296"/>
                    <a:pt x="1252" y="356"/>
                    <a:pt x="1331" y="421"/>
                  </a:cubicBezTo>
                  <a:cubicBezTo>
                    <a:pt x="1410" y="486"/>
                    <a:pt x="1501" y="562"/>
                    <a:pt x="1577" y="616"/>
                  </a:cubicBezTo>
                  <a:cubicBezTo>
                    <a:pt x="1653" y="670"/>
                    <a:pt x="1721" y="716"/>
                    <a:pt x="1790" y="748"/>
                  </a:cubicBezTo>
                  <a:cubicBezTo>
                    <a:pt x="1859" y="780"/>
                    <a:pt x="1948" y="794"/>
                    <a:pt x="1989" y="806"/>
                  </a:cubicBezTo>
                </a:path>
              </a:pathLst>
            </a:custGeom>
            <a:noFill/>
            <a:ln w="28575">
              <a:solidFill>
                <a:srgbClr val="CC00CC"/>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0930" name="Text Box 63"/>
            <p:cNvSpPr txBox="1">
              <a:spLocks noChangeArrowheads="1"/>
            </p:cNvSpPr>
            <p:nvPr/>
          </p:nvSpPr>
          <p:spPr bwMode="auto">
            <a:xfrm>
              <a:off x="4320" y="1104"/>
              <a:ext cx="100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000000"/>
                  </a:solidFill>
                </a:rPr>
                <a:t>小阻尼</a:t>
              </a:r>
            </a:p>
          </p:txBody>
        </p:sp>
      </p:grpSp>
      <p:sp>
        <p:nvSpPr>
          <p:cNvPr id="107585" name="Rectangle 65"/>
          <p:cNvSpPr>
            <a:spLocks noChangeArrowheads="1"/>
          </p:cNvSpPr>
          <p:nvPr/>
        </p:nvSpPr>
        <p:spPr bwMode="auto">
          <a:xfrm>
            <a:off x="1066800" y="1066800"/>
            <a:ext cx="2971800" cy="1600200"/>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chemeClr val="tx2"/>
            </a:solidFill>
            <a:miter lim="800000"/>
            <a:headEnd/>
            <a:tailEnd type="none" w="sm" len="lg"/>
          </a:ln>
          <a:effectLst/>
        </p:spPr>
        <p:txBody>
          <a:bodyPr wrap="none" anchor="ctr"/>
          <a:lstStyle/>
          <a:p>
            <a:pPr>
              <a:defRPr/>
            </a:pPr>
            <a:endParaRPr lang="zh-CN" altLang="en-US">
              <a:ea typeface="宋体" pitchFamily="2" charset="-122"/>
            </a:endParaRPr>
          </a:p>
        </p:txBody>
      </p:sp>
      <p:sp>
        <p:nvSpPr>
          <p:cNvPr id="80910" name="Rectangle 67"/>
          <p:cNvSpPr>
            <a:spLocks noChangeArrowheads="1"/>
          </p:cNvSpPr>
          <p:nvPr/>
        </p:nvSpPr>
        <p:spPr bwMode="auto">
          <a:xfrm>
            <a:off x="1066800" y="1066800"/>
            <a:ext cx="28956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000000"/>
                </a:solidFill>
              </a:rPr>
              <a:t>共振频率</a:t>
            </a:r>
          </a:p>
        </p:txBody>
      </p:sp>
      <p:grpSp>
        <p:nvGrpSpPr>
          <p:cNvPr id="6" name="Group 92"/>
          <p:cNvGrpSpPr>
            <a:grpSpLocks/>
          </p:cNvGrpSpPr>
          <p:nvPr/>
        </p:nvGrpSpPr>
        <p:grpSpPr bwMode="auto">
          <a:xfrm>
            <a:off x="4724400" y="1733550"/>
            <a:ext cx="3962400" cy="2881313"/>
            <a:chOff x="2976" y="1008"/>
            <a:chExt cx="2496" cy="1815"/>
          </a:xfrm>
        </p:grpSpPr>
        <p:sp>
          <p:nvSpPr>
            <p:cNvPr id="107594" name="AutoShape 74"/>
            <p:cNvSpPr>
              <a:spLocks noChangeArrowheads="1"/>
            </p:cNvSpPr>
            <p:nvPr/>
          </p:nvSpPr>
          <p:spPr bwMode="auto">
            <a:xfrm>
              <a:off x="4464" y="1890"/>
              <a:ext cx="958" cy="384"/>
            </a:xfrm>
            <a:prstGeom prst="wedgeRectCallout">
              <a:avLst>
                <a:gd name="adj1" fmla="val -41338"/>
                <a:gd name="adj2" fmla="val 119009"/>
              </a:avLst>
            </a:prstGeom>
            <a:gradFill rotWithShape="0">
              <a:gsLst>
                <a:gs pos="0">
                  <a:srgbClr val="CCECFF"/>
                </a:gs>
                <a:gs pos="50000">
                  <a:schemeClr val="bg1"/>
                </a:gs>
                <a:gs pos="100000">
                  <a:srgbClr val="CCECFF"/>
                </a:gs>
              </a:gsLst>
              <a:lin ang="5400000" scaled="1"/>
            </a:gradFill>
            <a:ln w="9525">
              <a:solidFill>
                <a:srgbClr val="0000FF"/>
              </a:solidFill>
              <a:miter lim="800000"/>
              <a:headEnd/>
              <a:tailEnd type="none" w="sm" len="lg"/>
            </a:ln>
            <a:effectLst/>
          </p:spPr>
          <p:txBody>
            <a:bodyPr/>
            <a:lstStyle/>
            <a:p>
              <a:pPr>
                <a:defRPr/>
              </a:pPr>
              <a:endParaRPr lang="zh-CN" altLang="en-US">
                <a:ea typeface="宋体" pitchFamily="2" charset="-122"/>
              </a:endParaRPr>
            </a:p>
          </p:txBody>
        </p:sp>
        <p:sp>
          <p:nvSpPr>
            <p:cNvPr id="80921" name="Text Box 76"/>
            <p:cNvSpPr txBox="1">
              <a:spLocks noChangeArrowheads="1"/>
            </p:cNvSpPr>
            <p:nvPr/>
          </p:nvSpPr>
          <p:spPr bwMode="auto">
            <a:xfrm>
              <a:off x="4416" y="1890"/>
              <a:ext cx="816"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000000"/>
                  </a:solidFill>
                </a:rPr>
                <a:t>阻尼</a:t>
              </a:r>
            </a:p>
          </p:txBody>
        </p:sp>
        <p:graphicFrame>
          <p:nvGraphicFramePr>
            <p:cNvPr id="80900" name="Object 77"/>
            <p:cNvGraphicFramePr>
              <a:graphicFrameLocks noChangeAspect="1"/>
            </p:cNvGraphicFramePr>
            <p:nvPr/>
          </p:nvGraphicFramePr>
          <p:xfrm>
            <a:off x="4993" y="1938"/>
            <a:ext cx="479" cy="280"/>
          </p:xfrm>
          <a:graphic>
            <a:graphicData uri="http://schemas.openxmlformats.org/presentationml/2006/ole">
              <p:oleObj spid="_x0000_s261126" name="Equation" r:id="rId7" imgW="304404" imgH="177569" progId="">
                <p:embed/>
              </p:oleObj>
            </a:graphicData>
          </a:graphic>
        </p:graphicFrame>
        <p:grpSp>
          <p:nvGrpSpPr>
            <p:cNvPr id="7" name="Group 78"/>
            <p:cNvGrpSpPr>
              <a:grpSpLocks/>
            </p:cNvGrpSpPr>
            <p:nvPr/>
          </p:nvGrpSpPr>
          <p:grpSpPr bwMode="auto">
            <a:xfrm>
              <a:off x="2976" y="1008"/>
              <a:ext cx="1976" cy="1815"/>
              <a:chOff x="3160" y="1566"/>
              <a:chExt cx="1976" cy="1815"/>
            </a:xfrm>
          </p:grpSpPr>
          <p:sp>
            <p:nvSpPr>
              <p:cNvPr id="80923" name="Freeform 79"/>
              <p:cNvSpPr>
                <a:spLocks/>
              </p:cNvSpPr>
              <p:nvPr/>
            </p:nvSpPr>
            <p:spPr bwMode="auto">
              <a:xfrm>
                <a:off x="3160" y="1573"/>
                <a:ext cx="743" cy="1607"/>
              </a:xfrm>
              <a:custGeom>
                <a:avLst/>
                <a:gdLst>
                  <a:gd name="T0" fmla="*/ 0 w 743"/>
                  <a:gd name="T1" fmla="*/ 1607 h 1607"/>
                  <a:gd name="T2" fmla="*/ 129 w 743"/>
                  <a:gd name="T3" fmla="*/ 1576 h 1607"/>
                  <a:gd name="T4" fmla="*/ 344 w 743"/>
                  <a:gd name="T5" fmla="*/ 1443 h 1607"/>
                  <a:gd name="T6" fmla="*/ 524 w 743"/>
                  <a:gd name="T7" fmla="*/ 1191 h 1607"/>
                  <a:gd name="T8" fmla="*/ 664 w 743"/>
                  <a:gd name="T9" fmla="*/ 739 h 1607"/>
                  <a:gd name="T10" fmla="*/ 743 w 743"/>
                  <a:gd name="T11" fmla="*/ 0 h 1607"/>
                  <a:gd name="T12" fmla="*/ 0 60000 65536"/>
                  <a:gd name="T13" fmla="*/ 0 60000 65536"/>
                  <a:gd name="T14" fmla="*/ 0 60000 65536"/>
                  <a:gd name="T15" fmla="*/ 0 60000 65536"/>
                  <a:gd name="T16" fmla="*/ 0 60000 65536"/>
                  <a:gd name="T17" fmla="*/ 0 60000 65536"/>
                  <a:gd name="T18" fmla="*/ 0 w 743"/>
                  <a:gd name="T19" fmla="*/ 0 h 1607"/>
                  <a:gd name="T20" fmla="*/ 743 w 743"/>
                  <a:gd name="T21" fmla="*/ 1607 h 1607"/>
                </a:gdLst>
                <a:ahLst/>
                <a:cxnLst>
                  <a:cxn ang="T12">
                    <a:pos x="T0" y="T1"/>
                  </a:cxn>
                  <a:cxn ang="T13">
                    <a:pos x="T2" y="T3"/>
                  </a:cxn>
                  <a:cxn ang="T14">
                    <a:pos x="T4" y="T5"/>
                  </a:cxn>
                  <a:cxn ang="T15">
                    <a:pos x="T6" y="T7"/>
                  </a:cxn>
                  <a:cxn ang="T16">
                    <a:pos x="T8" y="T9"/>
                  </a:cxn>
                  <a:cxn ang="T17">
                    <a:pos x="T10" y="T11"/>
                  </a:cxn>
                </a:cxnLst>
                <a:rect l="T18" t="T19" r="T20" b="T21"/>
                <a:pathLst>
                  <a:path w="743" h="1607">
                    <a:moveTo>
                      <a:pt x="0" y="1607"/>
                    </a:moveTo>
                    <a:cubicBezTo>
                      <a:pt x="21" y="1601"/>
                      <a:pt x="72" y="1603"/>
                      <a:pt x="129" y="1576"/>
                    </a:cubicBezTo>
                    <a:cubicBezTo>
                      <a:pt x="186" y="1549"/>
                      <a:pt x="278" y="1507"/>
                      <a:pt x="344" y="1443"/>
                    </a:cubicBezTo>
                    <a:cubicBezTo>
                      <a:pt x="410" y="1379"/>
                      <a:pt x="471" y="1308"/>
                      <a:pt x="524" y="1191"/>
                    </a:cubicBezTo>
                    <a:cubicBezTo>
                      <a:pt x="577" y="1074"/>
                      <a:pt x="628" y="937"/>
                      <a:pt x="664" y="739"/>
                    </a:cubicBezTo>
                    <a:cubicBezTo>
                      <a:pt x="700" y="541"/>
                      <a:pt x="727" y="154"/>
                      <a:pt x="743" y="0"/>
                    </a:cubicBezTo>
                  </a:path>
                </a:pathLst>
              </a:custGeom>
              <a:noFill/>
              <a:ln w="28575">
                <a:solidFill>
                  <a:srgbClr val="0000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0924" name="Freeform 80"/>
              <p:cNvSpPr>
                <a:spLocks/>
              </p:cNvSpPr>
              <p:nvPr/>
            </p:nvSpPr>
            <p:spPr bwMode="auto">
              <a:xfrm>
                <a:off x="3162" y="2256"/>
                <a:ext cx="678" cy="942"/>
              </a:xfrm>
              <a:custGeom>
                <a:avLst/>
                <a:gdLst>
                  <a:gd name="T0" fmla="*/ 0 w 726"/>
                  <a:gd name="T1" fmla="*/ 1817 h 826"/>
                  <a:gd name="T2" fmla="*/ 166 w 726"/>
                  <a:gd name="T3" fmla="*/ 1611 h 826"/>
                  <a:gd name="T4" fmla="*/ 271 w 726"/>
                  <a:gd name="T5" fmla="*/ 1390 h 826"/>
                  <a:gd name="T6" fmla="*/ 331 w 726"/>
                  <a:gd name="T7" fmla="*/ 1176 h 826"/>
                  <a:gd name="T8" fmla="*/ 421 w 726"/>
                  <a:gd name="T9" fmla="*/ 642 h 826"/>
                  <a:gd name="T10" fmla="*/ 482 w 726"/>
                  <a:gd name="T11" fmla="*/ 0 h 826"/>
                  <a:gd name="T12" fmla="*/ 0 60000 65536"/>
                  <a:gd name="T13" fmla="*/ 0 60000 65536"/>
                  <a:gd name="T14" fmla="*/ 0 60000 65536"/>
                  <a:gd name="T15" fmla="*/ 0 60000 65536"/>
                  <a:gd name="T16" fmla="*/ 0 60000 65536"/>
                  <a:gd name="T17" fmla="*/ 0 60000 65536"/>
                  <a:gd name="T18" fmla="*/ 0 w 726"/>
                  <a:gd name="T19" fmla="*/ 0 h 826"/>
                  <a:gd name="T20" fmla="*/ 726 w 726"/>
                  <a:gd name="T21" fmla="*/ 826 h 826"/>
                </a:gdLst>
                <a:ahLst/>
                <a:cxnLst>
                  <a:cxn ang="T12">
                    <a:pos x="T0" y="T1"/>
                  </a:cxn>
                  <a:cxn ang="T13">
                    <a:pos x="T2" y="T3"/>
                  </a:cxn>
                  <a:cxn ang="T14">
                    <a:pos x="T4" y="T5"/>
                  </a:cxn>
                  <a:cxn ang="T15">
                    <a:pos x="T6" y="T7"/>
                  </a:cxn>
                  <a:cxn ang="T16">
                    <a:pos x="T8" y="T9"/>
                  </a:cxn>
                  <a:cxn ang="T17">
                    <a:pos x="T10" y="T11"/>
                  </a:cxn>
                </a:cxnLst>
                <a:rect l="T18" t="T19" r="T20" b="T21"/>
                <a:pathLst>
                  <a:path w="726" h="826">
                    <a:moveTo>
                      <a:pt x="0" y="826"/>
                    </a:moveTo>
                    <a:cubicBezTo>
                      <a:pt x="42" y="810"/>
                      <a:pt x="185" y="764"/>
                      <a:pt x="253" y="732"/>
                    </a:cubicBezTo>
                    <a:cubicBezTo>
                      <a:pt x="321" y="700"/>
                      <a:pt x="367" y="665"/>
                      <a:pt x="408" y="632"/>
                    </a:cubicBezTo>
                    <a:cubicBezTo>
                      <a:pt x="449" y="599"/>
                      <a:pt x="461" y="591"/>
                      <a:pt x="499" y="534"/>
                    </a:cubicBezTo>
                    <a:cubicBezTo>
                      <a:pt x="537" y="478"/>
                      <a:pt x="597" y="381"/>
                      <a:pt x="635" y="292"/>
                    </a:cubicBezTo>
                    <a:cubicBezTo>
                      <a:pt x="673" y="202"/>
                      <a:pt x="711" y="49"/>
                      <a:pt x="726" y="0"/>
                    </a:cubicBezTo>
                  </a:path>
                </a:pathLst>
              </a:custGeom>
              <a:noFill/>
              <a:ln w="381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8" name="Group 81"/>
              <p:cNvGrpSpPr>
                <a:grpSpLocks/>
              </p:cNvGrpSpPr>
              <p:nvPr/>
            </p:nvGrpSpPr>
            <p:grpSpPr bwMode="auto">
              <a:xfrm>
                <a:off x="4369" y="1566"/>
                <a:ext cx="767" cy="1815"/>
                <a:chOff x="4369" y="1566"/>
                <a:chExt cx="767" cy="1815"/>
              </a:xfrm>
            </p:grpSpPr>
            <p:sp>
              <p:nvSpPr>
                <p:cNvPr id="80926" name="Freeform 82"/>
                <p:cNvSpPr>
                  <a:spLocks/>
                </p:cNvSpPr>
                <p:nvPr/>
              </p:nvSpPr>
              <p:spPr bwMode="auto">
                <a:xfrm>
                  <a:off x="4369" y="1566"/>
                  <a:ext cx="761" cy="1815"/>
                </a:xfrm>
                <a:custGeom>
                  <a:avLst/>
                  <a:gdLst>
                    <a:gd name="T0" fmla="*/ 0 w 761"/>
                    <a:gd name="T1" fmla="*/ 0 h 1815"/>
                    <a:gd name="T2" fmla="*/ 55 w 761"/>
                    <a:gd name="T3" fmla="*/ 702 h 1815"/>
                    <a:gd name="T4" fmla="*/ 191 w 761"/>
                    <a:gd name="T5" fmla="*/ 1270 h 1815"/>
                    <a:gd name="T6" fmla="*/ 467 w 761"/>
                    <a:gd name="T7" fmla="*/ 1638 h 1815"/>
                    <a:gd name="T8" fmla="*/ 761 w 761"/>
                    <a:gd name="T9" fmla="*/ 1815 h 1815"/>
                    <a:gd name="T10" fmla="*/ 0 60000 65536"/>
                    <a:gd name="T11" fmla="*/ 0 60000 65536"/>
                    <a:gd name="T12" fmla="*/ 0 60000 65536"/>
                    <a:gd name="T13" fmla="*/ 0 60000 65536"/>
                    <a:gd name="T14" fmla="*/ 0 60000 65536"/>
                    <a:gd name="T15" fmla="*/ 0 w 761"/>
                    <a:gd name="T16" fmla="*/ 0 h 1815"/>
                    <a:gd name="T17" fmla="*/ 761 w 761"/>
                    <a:gd name="T18" fmla="*/ 1815 h 1815"/>
                  </a:gdLst>
                  <a:ahLst/>
                  <a:cxnLst>
                    <a:cxn ang="T10">
                      <a:pos x="T0" y="T1"/>
                    </a:cxn>
                    <a:cxn ang="T11">
                      <a:pos x="T2" y="T3"/>
                    </a:cxn>
                    <a:cxn ang="T12">
                      <a:pos x="T4" y="T5"/>
                    </a:cxn>
                    <a:cxn ang="T13">
                      <a:pos x="T6" y="T7"/>
                    </a:cxn>
                    <a:cxn ang="T14">
                      <a:pos x="T8" y="T9"/>
                    </a:cxn>
                  </a:cxnLst>
                  <a:rect l="T15" t="T16" r="T17" b="T18"/>
                  <a:pathLst>
                    <a:path w="761" h="1815">
                      <a:moveTo>
                        <a:pt x="0" y="0"/>
                      </a:moveTo>
                      <a:cubicBezTo>
                        <a:pt x="9" y="117"/>
                        <a:pt x="23" y="490"/>
                        <a:pt x="55" y="702"/>
                      </a:cubicBezTo>
                      <a:cubicBezTo>
                        <a:pt x="87" y="914"/>
                        <a:pt x="122" y="1114"/>
                        <a:pt x="191" y="1270"/>
                      </a:cubicBezTo>
                      <a:cubicBezTo>
                        <a:pt x="260" y="1426"/>
                        <a:pt x="372" y="1547"/>
                        <a:pt x="467" y="1638"/>
                      </a:cubicBezTo>
                      <a:cubicBezTo>
                        <a:pt x="562" y="1729"/>
                        <a:pt x="700" y="1778"/>
                        <a:pt x="761" y="1815"/>
                      </a:cubicBezTo>
                    </a:path>
                  </a:pathLst>
                </a:custGeom>
                <a:noFill/>
                <a:ln w="28575">
                  <a:solidFill>
                    <a:srgbClr val="0000FF"/>
                  </a:solidFill>
                  <a:prstDash val="dash"/>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sp>
              <p:nvSpPr>
                <p:cNvPr id="80927" name="Freeform 83"/>
                <p:cNvSpPr>
                  <a:spLocks/>
                </p:cNvSpPr>
                <p:nvPr/>
              </p:nvSpPr>
              <p:spPr bwMode="auto">
                <a:xfrm>
                  <a:off x="4422" y="2256"/>
                  <a:ext cx="714" cy="1125"/>
                </a:xfrm>
                <a:custGeom>
                  <a:avLst/>
                  <a:gdLst>
                    <a:gd name="T0" fmla="*/ 0 w 714"/>
                    <a:gd name="T1" fmla="*/ 0 h 1125"/>
                    <a:gd name="T2" fmla="*/ 87 w 714"/>
                    <a:gd name="T3" fmla="*/ 456 h 1125"/>
                    <a:gd name="T4" fmla="*/ 282 w 714"/>
                    <a:gd name="T5" fmla="*/ 807 h 1125"/>
                    <a:gd name="T6" fmla="*/ 501 w 714"/>
                    <a:gd name="T7" fmla="*/ 1011 h 1125"/>
                    <a:gd name="T8" fmla="*/ 714 w 714"/>
                    <a:gd name="T9" fmla="*/ 1125 h 1125"/>
                    <a:gd name="T10" fmla="*/ 0 60000 65536"/>
                    <a:gd name="T11" fmla="*/ 0 60000 65536"/>
                    <a:gd name="T12" fmla="*/ 0 60000 65536"/>
                    <a:gd name="T13" fmla="*/ 0 60000 65536"/>
                    <a:gd name="T14" fmla="*/ 0 60000 65536"/>
                    <a:gd name="T15" fmla="*/ 0 w 714"/>
                    <a:gd name="T16" fmla="*/ 0 h 1125"/>
                    <a:gd name="T17" fmla="*/ 714 w 714"/>
                    <a:gd name="T18" fmla="*/ 1125 h 1125"/>
                  </a:gdLst>
                  <a:ahLst/>
                  <a:cxnLst>
                    <a:cxn ang="T10">
                      <a:pos x="T0" y="T1"/>
                    </a:cxn>
                    <a:cxn ang="T11">
                      <a:pos x="T2" y="T3"/>
                    </a:cxn>
                    <a:cxn ang="T12">
                      <a:pos x="T4" y="T5"/>
                    </a:cxn>
                    <a:cxn ang="T13">
                      <a:pos x="T6" y="T7"/>
                    </a:cxn>
                    <a:cxn ang="T14">
                      <a:pos x="T8" y="T9"/>
                    </a:cxn>
                  </a:cxnLst>
                  <a:rect l="T15" t="T16" r="T17" b="T18"/>
                  <a:pathLst>
                    <a:path w="714" h="1125">
                      <a:moveTo>
                        <a:pt x="0" y="0"/>
                      </a:moveTo>
                      <a:cubicBezTo>
                        <a:pt x="15" y="76"/>
                        <a:pt x="40" y="322"/>
                        <a:pt x="87" y="456"/>
                      </a:cubicBezTo>
                      <a:cubicBezTo>
                        <a:pt x="134" y="590"/>
                        <a:pt x="213" y="714"/>
                        <a:pt x="282" y="807"/>
                      </a:cubicBezTo>
                      <a:cubicBezTo>
                        <a:pt x="351" y="900"/>
                        <a:pt x="429" y="958"/>
                        <a:pt x="501" y="1011"/>
                      </a:cubicBezTo>
                      <a:cubicBezTo>
                        <a:pt x="573" y="1064"/>
                        <a:pt x="670" y="1101"/>
                        <a:pt x="714" y="1125"/>
                      </a:cubicBezTo>
                    </a:path>
                  </a:pathLst>
                </a:custGeom>
                <a:noFill/>
                <a:ln w="38100">
                  <a:solidFill>
                    <a:srgbClr val="0000FF"/>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pSp>
        </p:grpSp>
      </p:grpSp>
      <p:grpSp>
        <p:nvGrpSpPr>
          <p:cNvPr id="9" name="Group 103"/>
          <p:cNvGrpSpPr>
            <a:grpSpLocks/>
          </p:cNvGrpSpPr>
          <p:nvPr/>
        </p:nvGrpSpPr>
        <p:grpSpPr bwMode="auto">
          <a:xfrm>
            <a:off x="1066800" y="4800600"/>
            <a:ext cx="2971800" cy="1260475"/>
            <a:chOff x="672" y="3024"/>
            <a:chExt cx="1872" cy="794"/>
          </a:xfrm>
        </p:grpSpPr>
        <p:sp>
          <p:nvSpPr>
            <p:cNvPr id="107607" name="Rectangle 87"/>
            <p:cNvSpPr>
              <a:spLocks noChangeArrowheads="1"/>
            </p:cNvSpPr>
            <p:nvPr/>
          </p:nvSpPr>
          <p:spPr bwMode="auto">
            <a:xfrm>
              <a:off x="672" y="3024"/>
              <a:ext cx="1872" cy="720"/>
            </a:xfrm>
            <a:prstGeom prst="rect">
              <a:avLst/>
            </a:prstGeom>
            <a:gradFill rotWithShape="0">
              <a:gsLst>
                <a:gs pos="0">
                  <a:srgbClr val="EFFFC1"/>
                </a:gs>
                <a:gs pos="50000">
                  <a:schemeClr val="bg1"/>
                </a:gs>
                <a:gs pos="100000">
                  <a:srgbClr val="EFFFC1"/>
                </a:gs>
              </a:gsLst>
              <a:lin ang="5400000" scaled="1"/>
            </a:gradFill>
            <a:ln w="9525">
              <a:solidFill>
                <a:srgbClr val="009900"/>
              </a:solidFill>
              <a:miter lim="800000"/>
              <a:headEnd/>
              <a:tailEnd type="none" w="sm" len="lg"/>
            </a:ln>
            <a:effectLst/>
          </p:spPr>
          <p:txBody>
            <a:bodyPr wrap="none" anchor="ctr"/>
            <a:lstStyle/>
            <a:p>
              <a:pPr>
                <a:lnSpc>
                  <a:spcPct val="120000"/>
                </a:lnSpc>
                <a:defRPr/>
              </a:pPr>
              <a:endParaRPr lang="zh-CN" altLang="en-US" sz="3200">
                <a:ea typeface="宋体" pitchFamily="2" charset="-122"/>
              </a:endParaRPr>
            </a:p>
          </p:txBody>
        </p:sp>
        <p:sp>
          <p:nvSpPr>
            <p:cNvPr id="80919" name="Rectangle 88"/>
            <p:cNvSpPr>
              <a:spLocks noChangeArrowheads="1"/>
            </p:cNvSpPr>
            <p:nvPr/>
          </p:nvSpPr>
          <p:spPr bwMode="auto">
            <a:xfrm>
              <a:off x="720" y="3024"/>
              <a:ext cx="1797" cy="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t>共 振 现 象 及 应 用</a:t>
              </a:r>
            </a:p>
          </p:txBody>
        </p:sp>
      </p:grpSp>
      <p:graphicFrame>
        <p:nvGraphicFramePr>
          <p:cNvPr id="80898" name="Object 96"/>
          <p:cNvGraphicFramePr>
            <a:graphicFrameLocks noChangeAspect="1"/>
          </p:cNvGraphicFramePr>
          <p:nvPr/>
        </p:nvGraphicFramePr>
        <p:xfrm>
          <a:off x="1189038" y="1752600"/>
          <a:ext cx="2544762" cy="655638"/>
        </p:xfrm>
        <a:graphic>
          <a:graphicData uri="http://schemas.openxmlformats.org/presentationml/2006/ole">
            <p:oleObj spid="_x0000_s261127" name="Equation" r:id="rId8" imgW="1231366" imgH="304668" progId="">
              <p:embed/>
            </p:oleObj>
          </a:graphicData>
        </a:graphic>
      </p:graphicFrame>
      <p:grpSp>
        <p:nvGrpSpPr>
          <p:cNvPr id="10" name="Group 99"/>
          <p:cNvGrpSpPr>
            <a:grpSpLocks/>
          </p:cNvGrpSpPr>
          <p:nvPr/>
        </p:nvGrpSpPr>
        <p:grpSpPr bwMode="auto">
          <a:xfrm>
            <a:off x="1019175" y="2819400"/>
            <a:ext cx="3019425" cy="1905000"/>
            <a:chOff x="642" y="1776"/>
            <a:chExt cx="1902" cy="1200"/>
          </a:xfrm>
        </p:grpSpPr>
        <p:sp>
          <p:nvSpPr>
            <p:cNvPr id="107589" name="Rectangle 69"/>
            <p:cNvSpPr>
              <a:spLocks noChangeArrowheads="1"/>
            </p:cNvSpPr>
            <p:nvPr/>
          </p:nvSpPr>
          <p:spPr bwMode="auto">
            <a:xfrm>
              <a:off x="672" y="1776"/>
              <a:ext cx="1872" cy="1200"/>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chemeClr val="tx2"/>
              </a:solidFill>
              <a:miter lim="800000"/>
              <a:headEnd/>
              <a:tailEnd type="none" w="sm" len="lg"/>
            </a:ln>
            <a:effectLst/>
          </p:spPr>
          <p:txBody>
            <a:bodyPr wrap="none" anchor="ctr"/>
            <a:lstStyle/>
            <a:p>
              <a:pPr>
                <a:defRPr/>
              </a:pPr>
              <a:endParaRPr lang="zh-CN" altLang="en-US">
                <a:ea typeface="宋体" pitchFamily="2" charset="-122"/>
              </a:endParaRPr>
            </a:p>
          </p:txBody>
        </p:sp>
        <p:sp>
          <p:nvSpPr>
            <p:cNvPr id="80917" name="Rectangle 71"/>
            <p:cNvSpPr>
              <a:spLocks noChangeArrowheads="1"/>
            </p:cNvSpPr>
            <p:nvPr/>
          </p:nvSpPr>
          <p:spPr bwMode="auto">
            <a:xfrm>
              <a:off x="720" y="1824"/>
              <a:ext cx="1144"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000000"/>
                  </a:solidFill>
                </a:rPr>
                <a:t>共振振幅</a:t>
              </a:r>
            </a:p>
          </p:txBody>
        </p:sp>
        <p:graphicFrame>
          <p:nvGraphicFramePr>
            <p:cNvPr id="80899" name="Object 97"/>
            <p:cNvGraphicFramePr>
              <a:graphicFrameLocks noChangeAspect="1"/>
            </p:cNvGraphicFramePr>
            <p:nvPr/>
          </p:nvGraphicFramePr>
          <p:xfrm>
            <a:off x="642" y="2151"/>
            <a:ext cx="1758" cy="731"/>
          </p:xfrm>
          <a:graphic>
            <a:graphicData uri="http://schemas.openxmlformats.org/presentationml/2006/ole">
              <p:oleObj spid="_x0000_s261128" name="Equation" r:id="rId9" imgW="1371600" imgH="546100" progId="">
                <p:embed/>
              </p:oleObj>
            </a:graphicData>
          </a:graphic>
        </p:graphicFrame>
      </p:grpSp>
      <p:sp>
        <p:nvSpPr>
          <p:cNvPr id="80914"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42"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84213" y="765175"/>
            <a:ext cx="403225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共振的利用：</a:t>
            </a:r>
          </a:p>
        </p:txBody>
      </p:sp>
      <p:sp>
        <p:nvSpPr>
          <p:cNvPr id="7171" name="Rectangle 3"/>
          <p:cNvSpPr>
            <a:spLocks noChangeArrowheads="1"/>
          </p:cNvSpPr>
          <p:nvPr/>
        </p:nvSpPr>
        <p:spPr bwMode="auto">
          <a:xfrm>
            <a:off x="1042988" y="1628775"/>
            <a:ext cx="460851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3200"/>
              <a:t>1. </a:t>
            </a:r>
            <a:r>
              <a:rPr lang="zh-CN" altLang="en-US" sz="3200"/>
              <a:t>核磁共振</a:t>
            </a:r>
          </a:p>
        </p:txBody>
      </p:sp>
      <p:sp>
        <p:nvSpPr>
          <p:cNvPr id="7172" name="Rectangle 4"/>
          <p:cNvSpPr>
            <a:spLocks noChangeArrowheads="1"/>
          </p:cNvSpPr>
          <p:nvPr/>
        </p:nvSpPr>
        <p:spPr bwMode="auto">
          <a:xfrm>
            <a:off x="1050925" y="2443163"/>
            <a:ext cx="64738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3200"/>
              <a:t>2. </a:t>
            </a:r>
            <a:r>
              <a:rPr lang="zh-CN" altLang="en-US" sz="3200"/>
              <a:t>收音机、电视机的调谐</a:t>
            </a:r>
          </a:p>
        </p:txBody>
      </p:sp>
      <p:sp>
        <p:nvSpPr>
          <p:cNvPr id="7173" name="Text Box 5"/>
          <p:cNvSpPr txBox="1">
            <a:spLocks noChangeArrowheads="1"/>
          </p:cNvSpPr>
          <p:nvPr/>
        </p:nvSpPr>
        <p:spPr bwMode="auto">
          <a:xfrm>
            <a:off x="539750" y="3209925"/>
            <a:ext cx="403225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共振的避免：</a:t>
            </a:r>
          </a:p>
        </p:txBody>
      </p:sp>
      <p:sp>
        <p:nvSpPr>
          <p:cNvPr id="7174" name="Rectangle 6"/>
          <p:cNvSpPr>
            <a:spLocks noChangeArrowheads="1"/>
          </p:cNvSpPr>
          <p:nvPr/>
        </p:nvSpPr>
        <p:spPr bwMode="auto">
          <a:xfrm>
            <a:off x="1042988" y="3962400"/>
            <a:ext cx="79216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3200"/>
              <a:t>1. </a:t>
            </a:r>
            <a:r>
              <a:rPr lang="zh-CN" altLang="en-US" sz="3200"/>
              <a:t>在设计桥梁和其他建筑物时，必须避免由于车辆行驶、风浪袭击等周期性力的冲击而引起的共振现象。</a:t>
            </a:r>
          </a:p>
        </p:txBody>
      </p:sp>
      <p:sp>
        <p:nvSpPr>
          <p:cNvPr id="7175" name="Rectangle 7"/>
          <p:cNvSpPr>
            <a:spLocks noChangeArrowheads="1"/>
          </p:cNvSpPr>
          <p:nvPr/>
        </p:nvSpPr>
        <p:spPr bwMode="auto">
          <a:xfrm>
            <a:off x="1116013" y="5661025"/>
            <a:ext cx="792162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3200"/>
              <a:t>2. </a:t>
            </a:r>
            <a:r>
              <a:rPr lang="zh-CN" altLang="en-US" sz="3200"/>
              <a:t>车辆设计和货物包装。</a:t>
            </a:r>
          </a:p>
        </p:txBody>
      </p:sp>
      <p:sp>
        <p:nvSpPr>
          <p:cNvPr id="103432"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9"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slide(fromBottom)">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blinds(horizontal)">
                                      <p:cBhvr>
                                        <p:cTn id="12" dur="500"/>
                                        <p:tgtEl>
                                          <p:spTgt spid="7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blinds(horizontal)">
                                      <p:cBhvr>
                                        <p:cTn id="17" dur="500"/>
                                        <p:tgtEl>
                                          <p:spTgt spid="71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173"/>
                                        </p:tgtEl>
                                        <p:attrNameLst>
                                          <p:attrName>style.visibility</p:attrName>
                                        </p:attrNameLst>
                                      </p:cBhvr>
                                      <p:to>
                                        <p:strVal val="visible"/>
                                      </p:to>
                                    </p:set>
                                    <p:animEffect transition="in" filter="slide(fromBottom)">
                                      <p:cBhvr>
                                        <p:cTn id="22" dur="500"/>
                                        <p:tgtEl>
                                          <p:spTgt spid="71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74">
                                            <p:txEl>
                                              <p:pRg st="0" end="0"/>
                                            </p:txEl>
                                          </p:spTgt>
                                        </p:tgtEl>
                                        <p:attrNameLst>
                                          <p:attrName>style.visibility</p:attrName>
                                        </p:attrNameLst>
                                      </p:cBhvr>
                                      <p:to>
                                        <p:strVal val="visible"/>
                                      </p:to>
                                    </p:set>
                                    <p:animEffect transition="in" filter="blinds(horizontal)">
                                      <p:cBhvr>
                                        <p:cTn id="27" dur="500"/>
                                        <p:tgtEl>
                                          <p:spTgt spid="717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75">
                                            <p:txEl>
                                              <p:pRg st="0" end="0"/>
                                            </p:txEl>
                                          </p:spTgt>
                                        </p:tgtEl>
                                        <p:attrNameLst>
                                          <p:attrName>style.visibility</p:attrName>
                                        </p:attrNameLst>
                                      </p:cBhvr>
                                      <p:to>
                                        <p:strVal val="visible"/>
                                      </p:to>
                                    </p:set>
                                    <p:animEffect transition="in" filter="blinds(horizontal)">
                                      <p:cBhvr>
                                        <p:cTn id="32" dur="500"/>
                                        <p:tgtEl>
                                          <p:spTgt spid="71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P spid="7172" grpId="0" autoUpdateAnimBg="0"/>
      <p:bldP spid="7173"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1150938"/>
            <a:ext cx="1981200" cy="522287"/>
          </a:xfrm>
          <a:prstGeom prst="rect">
            <a:avLst/>
          </a:prstGeom>
          <a:noFill/>
          <a:ln>
            <a:noFill/>
          </a:ln>
          <a:effectLst>
            <a:prstShdw prst="shdw17" dist="17961" dir="13500000">
              <a:srgbClr val="999999"/>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0000CC"/>
                </a:solidFill>
              </a:rPr>
              <a:t>阻尼振动</a:t>
            </a:r>
          </a:p>
        </p:txBody>
      </p:sp>
      <p:sp>
        <p:nvSpPr>
          <p:cNvPr id="8195" name="Line 3"/>
          <p:cNvSpPr>
            <a:spLocks noChangeShapeType="1"/>
          </p:cNvSpPr>
          <p:nvPr/>
        </p:nvSpPr>
        <p:spPr bwMode="auto">
          <a:xfrm>
            <a:off x="1676400" y="1457325"/>
            <a:ext cx="1371600" cy="0"/>
          </a:xfrm>
          <a:prstGeom prst="line">
            <a:avLst/>
          </a:prstGeom>
          <a:noFill/>
          <a:ln w="28575">
            <a:solidFill>
              <a:srgbClr val="0000CC"/>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196" name="Line 4"/>
          <p:cNvSpPr>
            <a:spLocks noChangeShapeType="1"/>
          </p:cNvSpPr>
          <p:nvPr/>
        </p:nvSpPr>
        <p:spPr bwMode="auto">
          <a:xfrm>
            <a:off x="4648200" y="1457325"/>
            <a:ext cx="1981200" cy="0"/>
          </a:xfrm>
          <a:prstGeom prst="line">
            <a:avLst/>
          </a:prstGeom>
          <a:noFill/>
          <a:ln w="28575">
            <a:solidFill>
              <a:srgbClr val="0000CC"/>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197" name="Rectangle 5"/>
          <p:cNvSpPr>
            <a:spLocks noChangeArrowheads="1"/>
          </p:cNvSpPr>
          <p:nvPr/>
        </p:nvSpPr>
        <p:spPr bwMode="auto">
          <a:xfrm>
            <a:off x="3048000" y="1150938"/>
            <a:ext cx="1905000" cy="522287"/>
          </a:xfrm>
          <a:prstGeom prst="rect">
            <a:avLst/>
          </a:prstGeom>
          <a:noFill/>
          <a:ln>
            <a:noFill/>
          </a:ln>
          <a:effectLst>
            <a:prstShdw prst="shdw17" dist="17961" dir="13500000">
              <a:srgbClr val="999999"/>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0000CC"/>
                </a:solidFill>
              </a:rPr>
              <a:t>受迫振动</a:t>
            </a:r>
          </a:p>
        </p:txBody>
      </p:sp>
      <p:sp>
        <p:nvSpPr>
          <p:cNvPr id="8198" name="Rectangle 6"/>
          <p:cNvSpPr>
            <a:spLocks noChangeArrowheads="1"/>
          </p:cNvSpPr>
          <p:nvPr/>
        </p:nvSpPr>
        <p:spPr bwMode="auto">
          <a:xfrm>
            <a:off x="6934200" y="1227138"/>
            <a:ext cx="1524000" cy="522287"/>
          </a:xfrm>
          <a:prstGeom prst="rect">
            <a:avLst/>
          </a:prstGeom>
          <a:noFill/>
          <a:ln>
            <a:noFill/>
          </a:ln>
          <a:effectLst>
            <a:prstShdw prst="shdw17" dist="17961" dir="13500000">
              <a:srgbClr val="999999"/>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0000CC"/>
                </a:solidFill>
              </a:rPr>
              <a:t> 共振</a:t>
            </a:r>
          </a:p>
        </p:txBody>
      </p:sp>
      <p:graphicFrame>
        <p:nvGraphicFramePr>
          <p:cNvPr id="8199" name="Object 2"/>
          <p:cNvGraphicFramePr>
            <a:graphicFrameLocks noChangeAspect="1"/>
          </p:cNvGraphicFramePr>
          <p:nvPr/>
        </p:nvGraphicFramePr>
        <p:xfrm>
          <a:off x="4953000" y="847725"/>
          <a:ext cx="1377950" cy="627063"/>
        </p:xfrm>
        <a:graphic>
          <a:graphicData uri="http://schemas.openxmlformats.org/presentationml/2006/ole">
            <p:oleObj spid="_x0000_s262146" r:id="rId3" imgW="470104" imgH="215994" progId="">
              <p:embed/>
            </p:oleObj>
          </a:graphicData>
        </a:graphic>
      </p:graphicFrame>
      <p:sp>
        <p:nvSpPr>
          <p:cNvPr id="8200" name="Rectangle 8" descr="粉色砂纸"/>
          <p:cNvSpPr>
            <a:spLocks noChangeArrowheads="1"/>
          </p:cNvSpPr>
          <p:nvPr/>
        </p:nvSpPr>
        <p:spPr bwMode="auto">
          <a:xfrm>
            <a:off x="1828800" y="4581525"/>
            <a:ext cx="3581400" cy="762000"/>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sp>
        <p:nvSpPr>
          <p:cNvPr id="8201" name="Line 9"/>
          <p:cNvSpPr>
            <a:spLocks noChangeShapeType="1"/>
          </p:cNvSpPr>
          <p:nvPr/>
        </p:nvSpPr>
        <p:spPr bwMode="auto">
          <a:xfrm>
            <a:off x="1524000" y="5876925"/>
            <a:ext cx="4572000" cy="0"/>
          </a:xfrm>
          <a:prstGeom prst="line">
            <a:avLst/>
          </a:prstGeom>
          <a:noFill/>
          <a:ln w="9525" cmpd="sng">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sz="2800">
              <a:ea typeface="宋体" pitchFamily="2" charset="-122"/>
            </a:endParaRPr>
          </a:p>
        </p:txBody>
      </p:sp>
      <p:sp>
        <p:nvSpPr>
          <p:cNvPr id="8202" name="Text Box 10"/>
          <p:cNvSpPr txBox="1">
            <a:spLocks noChangeArrowheads="1"/>
          </p:cNvSpPr>
          <p:nvPr/>
        </p:nvSpPr>
        <p:spPr bwMode="auto">
          <a:xfrm>
            <a:off x="5486400" y="4581525"/>
            <a:ext cx="819150" cy="519113"/>
          </a:xfrm>
          <a:prstGeom prst="rect">
            <a:avLst/>
          </a:prstGeom>
          <a:noFill/>
          <a:ln>
            <a:noFill/>
          </a:ln>
          <a:effectLst>
            <a:prstShdw prst="shdw17" dist="17961" dir="13500000">
              <a:srgbClr val="999999"/>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t>m</a:t>
            </a:r>
            <a:r>
              <a:rPr lang="zh-CN" altLang="en-US" sz="2800"/>
              <a:t>大</a:t>
            </a:r>
          </a:p>
        </p:txBody>
      </p:sp>
      <p:sp>
        <p:nvSpPr>
          <p:cNvPr id="8203" name="Text Box 11"/>
          <p:cNvSpPr txBox="1">
            <a:spLocks noChangeArrowheads="1"/>
          </p:cNvSpPr>
          <p:nvPr/>
        </p:nvSpPr>
        <p:spPr bwMode="auto">
          <a:xfrm>
            <a:off x="5486400" y="5343525"/>
            <a:ext cx="720725" cy="519113"/>
          </a:xfrm>
          <a:prstGeom prst="rect">
            <a:avLst/>
          </a:prstGeom>
          <a:noFill/>
          <a:ln>
            <a:noFill/>
          </a:ln>
          <a:effectLst>
            <a:prstShdw prst="shdw17" dist="17961" dir="13500000">
              <a:srgbClr val="999999"/>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t>k</a:t>
            </a:r>
            <a:r>
              <a:rPr lang="zh-CN" altLang="en-US" sz="2800"/>
              <a:t>小</a:t>
            </a:r>
          </a:p>
        </p:txBody>
      </p:sp>
      <p:grpSp>
        <p:nvGrpSpPr>
          <p:cNvPr id="2" name="Group 12"/>
          <p:cNvGrpSpPr>
            <a:grpSpLocks/>
          </p:cNvGrpSpPr>
          <p:nvPr/>
        </p:nvGrpSpPr>
        <p:grpSpPr bwMode="auto">
          <a:xfrm>
            <a:off x="7315200" y="4657725"/>
            <a:ext cx="1295400" cy="1143000"/>
            <a:chOff x="0" y="0"/>
            <a:chExt cx="816" cy="816"/>
          </a:xfrm>
        </p:grpSpPr>
        <p:grpSp>
          <p:nvGrpSpPr>
            <p:cNvPr id="3" name="Group 13"/>
            <p:cNvGrpSpPr>
              <a:grpSpLocks/>
            </p:cNvGrpSpPr>
            <p:nvPr/>
          </p:nvGrpSpPr>
          <p:grpSpPr bwMode="auto">
            <a:xfrm>
              <a:off x="288" y="240"/>
              <a:ext cx="192" cy="576"/>
              <a:chOff x="0" y="0"/>
              <a:chExt cx="192" cy="576"/>
            </a:xfrm>
          </p:grpSpPr>
          <p:sp>
            <p:nvSpPr>
              <p:cNvPr id="81954" name="Line 14"/>
              <p:cNvSpPr>
                <a:spLocks noChangeShapeType="1"/>
              </p:cNvSpPr>
              <p:nvPr/>
            </p:nvSpPr>
            <p:spPr bwMode="auto">
              <a:xfrm>
                <a:off x="0" y="0"/>
                <a:ext cx="192"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1955" name="Line 15"/>
              <p:cNvSpPr>
                <a:spLocks noChangeShapeType="1"/>
              </p:cNvSpPr>
              <p:nvPr/>
            </p:nvSpPr>
            <p:spPr bwMode="auto">
              <a:xfrm>
                <a:off x="0" y="192"/>
                <a:ext cx="192"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1956" name="Line 16"/>
              <p:cNvSpPr>
                <a:spLocks noChangeShapeType="1"/>
              </p:cNvSpPr>
              <p:nvPr/>
            </p:nvSpPr>
            <p:spPr bwMode="auto">
              <a:xfrm>
                <a:off x="0" y="384"/>
                <a:ext cx="192"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1957" name="Line 17"/>
              <p:cNvSpPr>
                <a:spLocks noChangeShapeType="1"/>
              </p:cNvSpPr>
              <p:nvPr/>
            </p:nvSpPr>
            <p:spPr bwMode="auto">
              <a:xfrm flipV="1">
                <a:off x="0" y="96"/>
                <a:ext cx="192"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1958" name="Line 18"/>
              <p:cNvSpPr>
                <a:spLocks noChangeShapeType="1"/>
              </p:cNvSpPr>
              <p:nvPr/>
            </p:nvSpPr>
            <p:spPr bwMode="auto">
              <a:xfrm flipV="1">
                <a:off x="0" y="288"/>
                <a:ext cx="192"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1959" name="Line 19"/>
              <p:cNvSpPr>
                <a:spLocks noChangeShapeType="1"/>
              </p:cNvSpPr>
              <p:nvPr/>
            </p:nvSpPr>
            <p:spPr bwMode="auto">
              <a:xfrm flipV="1">
                <a:off x="0" y="480"/>
                <a:ext cx="192"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81952" name="Rectangle 20" descr="粉色砂纸"/>
            <p:cNvSpPr>
              <a:spLocks noChangeArrowheads="1"/>
            </p:cNvSpPr>
            <p:nvPr/>
          </p:nvSpPr>
          <p:spPr bwMode="auto">
            <a:xfrm>
              <a:off x="96" y="0"/>
              <a:ext cx="576" cy="288"/>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sp>
          <p:nvSpPr>
            <p:cNvPr id="8213" name="Line 21"/>
            <p:cNvSpPr>
              <a:spLocks noChangeShapeType="1"/>
            </p:cNvSpPr>
            <p:nvPr/>
          </p:nvSpPr>
          <p:spPr bwMode="auto">
            <a:xfrm>
              <a:off x="0" y="816"/>
              <a:ext cx="816" cy="0"/>
            </a:xfrm>
            <a:prstGeom prst="line">
              <a:avLst/>
            </a:prstGeom>
            <a:noFill/>
            <a:ln w="9525" cmpd="sng">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sz="2800">
                <a:ea typeface="宋体" pitchFamily="2" charset="-122"/>
              </a:endParaRPr>
            </a:p>
          </p:txBody>
        </p:sp>
      </p:grpSp>
      <p:grpSp>
        <p:nvGrpSpPr>
          <p:cNvPr id="4" name="Group 22"/>
          <p:cNvGrpSpPr>
            <a:grpSpLocks/>
          </p:cNvGrpSpPr>
          <p:nvPr/>
        </p:nvGrpSpPr>
        <p:grpSpPr bwMode="auto">
          <a:xfrm>
            <a:off x="1981200" y="5343525"/>
            <a:ext cx="3276600" cy="533400"/>
            <a:chOff x="0" y="0"/>
            <a:chExt cx="2064" cy="336"/>
          </a:xfrm>
        </p:grpSpPr>
        <p:sp>
          <p:nvSpPr>
            <p:cNvPr id="81949" name="Oval 23" descr="编织物"/>
            <p:cNvSpPr>
              <a:spLocks noChangeArrowheads="1"/>
            </p:cNvSpPr>
            <p:nvPr/>
          </p:nvSpPr>
          <p:spPr bwMode="auto">
            <a:xfrm>
              <a:off x="0" y="0"/>
              <a:ext cx="816" cy="336"/>
            </a:xfrm>
            <a:prstGeom prst="ellipse">
              <a:avLst/>
            </a:prstGeom>
            <a:blipFill dpi="0" rotWithShape="0">
              <a:blip r:embed="rId5" cstate="print"/>
              <a:srcRect/>
              <a:tile tx="0" ty="0" sx="100000" sy="100000" flip="none" algn="tl"/>
            </a:blip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sp>
          <p:nvSpPr>
            <p:cNvPr id="81950" name="Oval 24" descr="编织物"/>
            <p:cNvSpPr>
              <a:spLocks noChangeArrowheads="1"/>
            </p:cNvSpPr>
            <p:nvPr/>
          </p:nvSpPr>
          <p:spPr bwMode="auto">
            <a:xfrm>
              <a:off x="1248" y="0"/>
              <a:ext cx="816" cy="336"/>
            </a:xfrm>
            <a:prstGeom prst="ellipse">
              <a:avLst/>
            </a:prstGeom>
            <a:blipFill dpi="0" rotWithShape="0">
              <a:blip r:embed="rId5" cstate="print"/>
              <a:srcRect/>
              <a:tile tx="0" ty="0" sx="100000" sy="100000" flip="none" algn="tl"/>
            </a:blip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grpSp>
      <p:grpSp>
        <p:nvGrpSpPr>
          <p:cNvPr id="5" name="Group 25"/>
          <p:cNvGrpSpPr>
            <a:grpSpLocks/>
          </p:cNvGrpSpPr>
          <p:nvPr/>
        </p:nvGrpSpPr>
        <p:grpSpPr bwMode="auto">
          <a:xfrm>
            <a:off x="2057400" y="3438525"/>
            <a:ext cx="3733800" cy="603250"/>
            <a:chOff x="0" y="0"/>
            <a:chExt cx="2352" cy="380"/>
          </a:xfrm>
        </p:grpSpPr>
        <p:sp>
          <p:nvSpPr>
            <p:cNvPr id="81948" name="Text Box 26"/>
            <p:cNvSpPr txBox="1">
              <a:spLocks noChangeArrowheads="1"/>
            </p:cNvSpPr>
            <p:nvPr/>
          </p:nvSpPr>
          <p:spPr bwMode="auto">
            <a:xfrm>
              <a:off x="0" y="48"/>
              <a:ext cx="2352" cy="327"/>
            </a:xfrm>
            <a:prstGeom prst="rect">
              <a:avLst/>
            </a:prstGeom>
            <a:noFill/>
            <a:ln>
              <a:noFill/>
            </a:ln>
            <a:effectLst>
              <a:prstShdw prst="shdw17" dist="17961" dir="13500000">
                <a:srgbClr val="999999"/>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要使                         ！                </a:t>
              </a:r>
            </a:p>
          </p:txBody>
        </p:sp>
        <p:graphicFrame>
          <p:nvGraphicFramePr>
            <p:cNvPr id="81926" name="Object 6"/>
            <p:cNvGraphicFramePr>
              <a:graphicFrameLocks noChangeAspect="1"/>
            </p:cNvGraphicFramePr>
            <p:nvPr/>
          </p:nvGraphicFramePr>
          <p:xfrm>
            <a:off x="620" y="0"/>
            <a:ext cx="1236" cy="380"/>
          </p:xfrm>
          <a:graphic>
            <a:graphicData uri="http://schemas.openxmlformats.org/presentationml/2006/ole">
              <p:oleObj spid="_x0000_s262147" r:id="rId6" imgW="546100" imgH="215900" progId="">
                <p:embed/>
              </p:oleObj>
            </a:graphicData>
          </a:graphic>
        </p:graphicFrame>
      </p:grpSp>
      <p:sp>
        <p:nvSpPr>
          <p:cNvPr id="8220" name="Text Box 28"/>
          <p:cNvSpPr txBox="1">
            <a:spLocks noChangeArrowheads="1"/>
          </p:cNvSpPr>
          <p:nvPr/>
        </p:nvSpPr>
        <p:spPr bwMode="auto">
          <a:xfrm>
            <a:off x="323850" y="4624388"/>
            <a:ext cx="1627188" cy="523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大理石板</a:t>
            </a:r>
          </a:p>
        </p:txBody>
      </p:sp>
      <p:sp>
        <p:nvSpPr>
          <p:cNvPr id="8221" name="Text Box 29"/>
          <p:cNvSpPr txBox="1">
            <a:spLocks noChangeArrowheads="1"/>
          </p:cNvSpPr>
          <p:nvPr/>
        </p:nvSpPr>
        <p:spPr bwMode="auto">
          <a:xfrm>
            <a:off x="323850" y="5310188"/>
            <a:ext cx="1627188" cy="523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充气轮胎</a:t>
            </a:r>
          </a:p>
        </p:txBody>
      </p:sp>
      <p:graphicFrame>
        <p:nvGraphicFramePr>
          <p:cNvPr id="8222" name="Object 3"/>
          <p:cNvGraphicFramePr>
            <a:graphicFrameLocks noChangeAspect="1"/>
          </p:cNvGraphicFramePr>
          <p:nvPr/>
        </p:nvGraphicFramePr>
        <p:xfrm>
          <a:off x="6324600" y="5114925"/>
          <a:ext cx="838200" cy="465138"/>
        </p:xfrm>
        <a:graphic>
          <a:graphicData uri="http://schemas.openxmlformats.org/presentationml/2006/ole">
            <p:oleObj spid="_x0000_s262148" r:id="rId7" imgW="419464" imgH="254221" progId="">
              <p:embed/>
            </p:oleObj>
          </a:graphicData>
        </a:graphic>
      </p:graphicFrame>
      <p:graphicFrame>
        <p:nvGraphicFramePr>
          <p:cNvPr id="8223" name="Object 4"/>
          <p:cNvGraphicFramePr>
            <a:graphicFrameLocks noChangeAspect="1"/>
          </p:cNvGraphicFramePr>
          <p:nvPr/>
        </p:nvGraphicFramePr>
        <p:xfrm>
          <a:off x="7010400" y="3286125"/>
          <a:ext cx="1447800" cy="1101725"/>
        </p:xfrm>
        <a:graphic>
          <a:graphicData uri="http://schemas.openxmlformats.org/presentationml/2006/ole">
            <p:oleObj spid="_x0000_s262149" r:id="rId8" imgW="533632" imgH="406576" progId="">
              <p:embed/>
            </p:oleObj>
          </a:graphicData>
        </a:graphic>
      </p:graphicFrame>
      <p:grpSp>
        <p:nvGrpSpPr>
          <p:cNvPr id="6" name="Group 32"/>
          <p:cNvGrpSpPr>
            <a:grpSpLocks/>
          </p:cNvGrpSpPr>
          <p:nvPr/>
        </p:nvGrpSpPr>
        <p:grpSpPr bwMode="auto">
          <a:xfrm>
            <a:off x="228600" y="1762125"/>
            <a:ext cx="7086600" cy="2740025"/>
            <a:chOff x="0" y="0"/>
            <a:chExt cx="4464" cy="1726"/>
          </a:xfrm>
        </p:grpSpPr>
        <p:grpSp>
          <p:nvGrpSpPr>
            <p:cNvPr id="7" name="Group 33"/>
            <p:cNvGrpSpPr>
              <a:grpSpLocks/>
            </p:cNvGrpSpPr>
            <p:nvPr/>
          </p:nvGrpSpPr>
          <p:grpSpPr bwMode="auto">
            <a:xfrm>
              <a:off x="1584" y="0"/>
              <a:ext cx="2880" cy="912"/>
              <a:chOff x="0" y="0"/>
              <a:chExt cx="2880" cy="912"/>
            </a:xfrm>
          </p:grpSpPr>
          <p:sp>
            <p:nvSpPr>
              <p:cNvPr id="81946" name="AutoShape 34"/>
              <p:cNvSpPr>
                <a:spLocks noChangeArrowheads="1"/>
              </p:cNvSpPr>
              <p:nvPr/>
            </p:nvSpPr>
            <p:spPr bwMode="auto">
              <a:xfrm>
                <a:off x="0" y="0"/>
                <a:ext cx="2880" cy="912"/>
              </a:xfrm>
              <a:prstGeom prst="cloudCallout">
                <a:avLst>
                  <a:gd name="adj1" fmla="val -72537"/>
                  <a:gd name="adj2" fmla="val 24782"/>
                </a:avLst>
              </a:prstGeom>
              <a:solidFill>
                <a:srgbClr val="CCFFFF"/>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sp>
            <p:nvSpPr>
              <p:cNvPr id="81947" name="Text Box 35"/>
              <p:cNvSpPr txBox="1">
                <a:spLocks noChangeArrowheads="1"/>
              </p:cNvSpPr>
              <p:nvPr/>
            </p:nvSpPr>
            <p:spPr bwMode="auto">
              <a:xfrm>
                <a:off x="392" y="239"/>
                <a:ext cx="2161" cy="330"/>
              </a:xfrm>
              <a:prstGeom prst="rect">
                <a:avLst/>
              </a:prstGeom>
              <a:noFill/>
              <a:ln>
                <a:noFill/>
              </a:ln>
              <a:effectLst>
                <a:prstShdw prst="shdw17" dist="17961" dir="13500000">
                  <a:srgbClr val="999999"/>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FF3300"/>
                    </a:solidFill>
                  </a:rPr>
                  <a:t>如何设计一防振台？</a:t>
                </a:r>
                <a:endParaRPr lang="zh-CN" altLang="en-US" sz="2800"/>
              </a:p>
            </p:txBody>
          </p:sp>
        </p:grpSp>
        <p:graphicFrame>
          <p:nvGraphicFramePr>
            <p:cNvPr id="81925" name="Object 5"/>
            <p:cNvGraphicFramePr>
              <a:graphicFrameLocks noChangeAspect="1"/>
            </p:cNvGraphicFramePr>
            <p:nvPr/>
          </p:nvGraphicFramePr>
          <p:xfrm>
            <a:off x="0" y="192"/>
            <a:ext cx="1077" cy="1534"/>
          </p:xfrm>
          <a:graphic>
            <a:graphicData uri="http://schemas.openxmlformats.org/presentationml/2006/ole">
              <p:oleObj spid="_x0000_s262150" r:id="rId9" imgW="3848100" imgH="5478463" progId="">
                <p:embed/>
              </p:oleObj>
            </a:graphicData>
          </a:graphic>
        </p:graphicFrame>
      </p:grpSp>
      <p:sp>
        <p:nvSpPr>
          <p:cNvPr id="8229" name="Line 37"/>
          <p:cNvSpPr>
            <a:spLocks noChangeShapeType="1"/>
          </p:cNvSpPr>
          <p:nvPr/>
        </p:nvSpPr>
        <p:spPr bwMode="auto">
          <a:xfrm>
            <a:off x="8458200" y="3362325"/>
            <a:ext cx="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30" name="Line 38"/>
          <p:cNvSpPr>
            <a:spLocks noChangeShapeType="1"/>
          </p:cNvSpPr>
          <p:nvPr/>
        </p:nvSpPr>
        <p:spPr bwMode="auto">
          <a:xfrm flipV="1">
            <a:off x="8458200" y="3971925"/>
            <a:ext cx="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31" name="Text Box 39"/>
          <p:cNvSpPr txBox="1">
            <a:spLocks noChangeArrowheads="1"/>
          </p:cNvSpPr>
          <p:nvPr/>
        </p:nvSpPr>
        <p:spPr bwMode="auto">
          <a:xfrm>
            <a:off x="1889125" y="838200"/>
            <a:ext cx="4730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a:solidFill>
                  <a:srgbClr val="FF3300"/>
                </a:solidFill>
              </a:rPr>
              <a:t>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8194"/>
                                        </p:tgtEl>
                                        <p:attrNameLst>
                                          <p:attrName>style.visibility</p:attrName>
                                        </p:attrNameLst>
                                      </p:cBhvr>
                                      <p:to>
                                        <p:strVal val="visible"/>
                                      </p:to>
                                    </p:set>
                                    <p:animEffect transition="in" filter="dissolve">
                                      <p:cBhvr>
                                        <p:cTn id="7" dur="75"/>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left)">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grpId="0" nodeType="clickEffect">
                                  <p:stCondLst>
                                    <p:cond delay="0"/>
                                  </p:stCondLst>
                                  <p:childTnLst>
                                    <p:set>
                                      <p:cBhvr>
                                        <p:cTn id="16" dur="1" fill="hold">
                                          <p:stCondLst>
                                            <p:cond delay="0"/>
                                          </p:stCondLst>
                                        </p:cTn>
                                        <p:tgtEl>
                                          <p:spTgt spid="8231"/>
                                        </p:tgtEl>
                                        <p:attrNameLst>
                                          <p:attrName>style.visibility</p:attrName>
                                        </p:attrNameLst>
                                      </p:cBhvr>
                                      <p:to>
                                        <p:strVal val="visible"/>
                                      </p:to>
                                    </p:set>
                                    <p:anim calcmode="lin" valueType="num">
                                      <p:cBhvr>
                                        <p:cTn id="17" dur="500" fill="hold"/>
                                        <p:tgtEl>
                                          <p:spTgt spid="8231"/>
                                        </p:tgtEl>
                                        <p:attrNameLst>
                                          <p:attrName>ppt_x</p:attrName>
                                        </p:attrNameLst>
                                      </p:cBhvr>
                                      <p:tavLst>
                                        <p:tav tm="0">
                                          <p:val>
                                            <p:strVal val="#ppt_x"/>
                                          </p:val>
                                        </p:tav>
                                        <p:tav tm="100000">
                                          <p:val>
                                            <p:strVal val="#ppt_x"/>
                                          </p:val>
                                        </p:tav>
                                      </p:tavLst>
                                    </p:anim>
                                    <p:anim calcmode="lin" valueType="num">
                                      <p:cBhvr>
                                        <p:cTn id="18" dur="500" fill="hold"/>
                                        <p:tgtEl>
                                          <p:spTgt spid="8231"/>
                                        </p:tgtEl>
                                        <p:attrNameLst>
                                          <p:attrName>ppt_y</p:attrName>
                                        </p:attrNameLst>
                                      </p:cBhvr>
                                      <p:tavLst>
                                        <p:tav tm="0">
                                          <p:val>
                                            <p:strVal val="#ppt_y+#ppt_h/2"/>
                                          </p:val>
                                        </p:tav>
                                        <p:tav tm="100000">
                                          <p:val>
                                            <p:strVal val="#ppt_y"/>
                                          </p:val>
                                        </p:tav>
                                      </p:tavLst>
                                    </p:anim>
                                    <p:anim calcmode="lin" valueType="num">
                                      <p:cBhvr>
                                        <p:cTn id="19" dur="500" fill="hold"/>
                                        <p:tgtEl>
                                          <p:spTgt spid="8231"/>
                                        </p:tgtEl>
                                        <p:attrNameLst>
                                          <p:attrName>ppt_w</p:attrName>
                                        </p:attrNameLst>
                                      </p:cBhvr>
                                      <p:tavLst>
                                        <p:tav tm="0">
                                          <p:val>
                                            <p:strVal val="#ppt_w"/>
                                          </p:val>
                                        </p:tav>
                                        <p:tav tm="100000">
                                          <p:val>
                                            <p:strVal val="#ppt_w"/>
                                          </p:val>
                                        </p:tav>
                                      </p:tavLst>
                                    </p:anim>
                                    <p:anim calcmode="lin" valueType="num">
                                      <p:cBhvr>
                                        <p:cTn id="20" dur="500" fill="hold"/>
                                        <p:tgtEl>
                                          <p:spTgt spid="8231"/>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197"/>
                                        </p:tgtEl>
                                        <p:attrNameLst>
                                          <p:attrName>style.visibility</p:attrName>
                                        </p:attrNameLst>
                                      </p:cBhvr>
                                      <p:to>
                                        <p:strVal val="visible"/>
                                      </p:to>
                                    </p:set>
                                    <p:animEffect transition="in" filter="wipe(left)">
                                      <p:cBhvr>
                                        <p:cTn id="25" dur="500"/>
                                        <p:tgtEl>
                                          <p:spTgt spid="81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196"/>
                                        </p:tgtEl>
                                        <p:attrNameLst>
                                          <p:attrName>style.visibility</p:attrName>
                                        </p:attrNameLst>
                                      </p:cBhvr>
                                      <p:to>
                                        <p:strVal val="visible"/>
                                      </p:to>
                                    </p:set>
                                    <p:animEffect transition="in" filter="wipe(left)">
                                      <p:cBhvr>
                                        <p:cTn id="30" dur="500"/>
                                        <p:tgtEl>
                                          <p:spTgt spid="819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8199"/>
                                        </p:tgtEl>
                                        <p:attrNameLst>
                                          <p:attrName>style.visibility</p:attrName>
                                        </p:attrNameLst>
                                      </p:cBhvr>
                                      <p:to>
                                        <p:strVal val="visible"/>
                                      </p:to>
                                    </p:set>
                                    <p:animEffect transition="in" filter="wipe(left)">
                                      <p:cBhvr>
                                        <p:cTn id="35" dur="500"/>
                                        <p:tgtEl>
                                          <p:spTgt spid="81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198"/>
                                        </p:tgtEl>
                                        <p:attrNameLst>
                                          <p:attrName>style.visibility</p:attrName>
                                        </p:attrNameLst>
                                      </p:cBhvr>
                                      <p:to>
                                        <p:strVal val="visible"/>
                                      </p:to>
                                    </p:set>
                                    <p:animEffect transition="in" filter="wipe(left)">
                                      <p:cBhvr>
                                        <p:cTn id="40" dur="500"/>
                                        <p:tgtEl>
                                          <p:spTgt spid="819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8223"/>
                                        </p:tgtEl>
                                        <p:attrNameLst>
                                          <p:attrName>style.visibility</p:attrName>
                                        </p:attrNameLst>
                                      </p:cBhvr>
                                      <p:to>
                                        <p:strVal val="visible"/>
                                      </p:to>
                                    </p:set>
                                    <p:animEffect transition="in" filter="wipe(up)">
                                      <p:cBhvr>
                                        <p:cTn id="55" dur="500"/>
                                        <p:tgtEl>
                                          <p:spTgt spid="82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8229"/>
                                        </p:tgtEl>
                                        <p:attrNameLst>
                                          <p:attrName>style.visibility</p:attrName>
                                        </p:attrNameLst>
                                      </p:cBhvr>
                                      <p:to>
                                        <p:strVal val="visible"/>
                                      </p:to>
                                    </p:set>
                                    <p:animEffect transition="in" filter="wipe(up)">
                                      <p:cBhvr>
                                        <p:cTn id="60" dur="500"/>
                                        <p:tgtEl>
                                          <p:spTgt spid="822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8230"/>
                                        </p:tgtEl>
                                        <p:attrNameLst>
                                          <p:attrName>style.visibility</p:attrName>
                                        </p:attrNameLst>
                                      </p:cBhvr>
                                      <p:to>
                                        <p:strVal val="visible"/>
                                      </p:to>
                                    </p:set>
                                    <p:animEffect transition="in" filter="wipe(down)">
                                      <p:cBhvr>
                                        <p:cTn id="65" dur="500"/>
                                        <p:tgtEl>
                                          <p:spTgt spid="823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8200"/>
                                        </p:tgtEl>
                                        <p:attrNameLst>
                                          <p:attrName>style.visibility</p:attrName>
                                        </p:attrNameLst>
                                      </p:cBhvr>
                                      <p:to>
                                        <p:strVal val="visible"/>
                                      </p:to>
                                    </p:set>
                                    <p:animEffect transition="in" filter="box(out)">
                                      <p:cBhvr>
                                        <p:cTn id="70" dur="500"/>
                                        <p:tgtEl>
                                          <p:spTgt spid="820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iterate type="lt">
                                    <p:tmPct val="100000"/>
                                  </p:iterate>
                                  <p:childTnLst>
                                    <p:set>
                                      <p:cBhvr>
                                        <p:cTn id="74" dur="1" fill="hold">
                                          <p:stCondLst>
                                            <p:cond delay="0"/>
                                          </p:stCondLst>
                                        </p:cTn>
                                        <p:tgtEl>
                                          <p:spTgt spid="8220"/>
                                        </p:tgtEl>
                                        <p:attrNameLst>
                                          <p:attrName>style.visibility</p:attrName>
                                        </p:attrNameLst>
                                      </p:cBhvr>
                                      <p:to>
                                        <p:strVal val="visible"/>
                                      </p:to>
                                    </p:set>
                                    <p:animEffect transition="in" filter="dissolve">
                                      <p:cBhvr>
                                        <p:cTn id="75" dur="75"/>
                                        <p:tgtEl>
                                          <p:spTgt spid="822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iterate type="lt">
                                    <p:tmPct val="100000"/>
                                  </p:iterate>
                                  <p:childTnLst>
                                    <p:set>
                                      <p:cBhvr>
                                        <p:cTn id="79" dur="1" fill="hold">
                                          <p:stCondLst>
                                            <p:cond delay="0"/>
                                          </p:stCondLst>
                                        </p:cTn>
                                        <p:tgtEl>
                                          <p:spTgt spid="8202"/>
                                        </p:tgtEl>
                                        <p:attrNameLst>
                                          <p:attrName>style.visibility</p:attrName>
                                        </p:attrNameLst>
                                      </p:cBhvr>
                                      <p:to>
                                        <p:strVal val="visible"/>
                                      </p:to>
                                    </p:set>
                                    <p:animEffect transition="in" filter="dissolve">
                                      <p:cBhvr>
                                        <p:cTn id="80" dur="75"/>
                                        <p:tgtEl>
                                          <p:spTgt spid="820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box(out)">
                                      <p:cBhvr>
                                        <p:cTn id="85" dur="500"/>
                                        <p:tgtEl>
                                          <p:spTgt spid="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8201"/>
                                        </p:tgtEl>
                                        <p:attrNameLst>
                                          <p:attrName>style.visibility</p:attrName>
                                        </p:attrNameLst>
                                      </p:cBhvr>
                                      <p:to>
                                        <p:strVal val="visible"/>
                                      </p:to>
                                    </p:set>
                                    <p:animEffect transition="in" filter="wipe(left)">
                                      <p:cBhvr>
                                        <p:cTn id="90" dur="500"/>
                                        <p:tgtEl>
                                          <p:spTgt spid="820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iterate type="lt">
                                    <p:tmPct val="100000"/>
                                  </p:iterate>
                                  <p:childTnLst>
                                    <p:set>
                                      <p:cBhvr>
                                        <p:cTn id="94" dur="1" fill="hold">
                                          <p:stCondLst>
                                            <p:cond delay="0"/>
                                          </p:stCondLst>
                                        </p:cTn>
                                        <p:tgtEl>
                                          <p:spTgt spid="8221"/>
                                        </p:tgtEl>
                                        <p:attrNameLst>
                                          <p:attrName>style.visibility</p:attrName>
                                        </p:attrNameLst>
                                      </p:cBhvr>
                                      <p:to>
                                        <p:strVal val="visible"/>
                                      </p:to>
                                    </p:set>
                                    <p:animEffect transition="in" filter="dissolve">
                                      <p:cBhvr>
                                        <p:cTn id="95" dur="75"/>
                                        <p:tgtEl>
                                          <p:spTgt spid="822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iterate type="lt">
                                    <p:tmPct val="100000"/>
                                  </p:iterate>
                                  <p:childTnLst>
                                    <p:set>
                                      <p:cBhvr>
                                        <p:cTn id="99" dur="1" fill="hold">
                                          <p:stCondLst>
                                            <p:cond delay="0"/>
                                          </p:stCondLst>
                                        </p:cTn>
                                        <p:tgtEl>
                                          <p:spTgt spid="8203"/>
                                        </p:tgtEl>
                                        <p:attrNameLst>
                                          <p:attrName>style.visibility</p:attrName>
                                        </p:attrNameLst>
                                      </p:cBhvr>
                                      <p:to>
                                        <p:strVal val="visible"/>
                                      </p:to>
                                    </p:set>
                                    <p:animEffect transition="in" filter="dissolve">
                                      <p:cBhvr>
                                        <p:cTn id="100" dur="75"/>
                                        <p:tgtEl>
                                          <p:spTgt spid="820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8222"/>
                                        </p:tgtEl>
                                        <p:attrNameLst>
                                          <p:attrName>style.visibility</p:attrName>
                                        </p:attrNameLst>
                                      </p:cBhvr>
                                      <p:to>
                                        <p:strVal val="visible"/>
                                      </p:to>
                                    </p:set>
                                    <p:animEffect transition="in" filter="wipe(left)">
                                      <p:cBhvr>
                                        <p:cTn id="105" dur="500"/>
                                        <p:tgtEl>
                                          <p:spTgt spid="822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32" fill="hold" nodeType="clickEffect">
                                  <p:stCondLst>
                                    <p:cond delay="0"/>
                                  </p:stCondLst>
                                  <p:childTnLst>
                                    <p:set>
                                      <p:cBhvr>
                                        <p:cTn id="109" dur="1" fill="hold">
                                          <p:stCondLst>
                                            <p:cond delay="0"/>
                                          </p:stCondLst>
                                        </p:cTn>
                                        <p:tgtEl>
                                          <p:spTgt spid="2"/>
                                        </p:tgtEl>
                                        <p:attrNameLst>
                                          <p:attrName>style.visibility</p:attrName>
                                        </p:attrNameLst>
                                      </p:cBhvr>
                                      <p:to>
                                        <p:strVal val="visible"/>
                                      </p:to>
                                    </p:set>
                                    <p:animEffect transition="in" filter="box(out)">
                                      <p:cBhvr>
                                        <p:cTn id="1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nimBg="1"/>
      <p:bldP spid="8196" grpId="0" animBg="1"/>
      <p:bldP spid="8197" grpId="0" autoUpdateAnimBg="0"/>
      <p:bldP spid="8198" grpId="0" autoUpdateAnimBg="0"/>
      <p:bldP spid="8200" grpId="0" animBg="1"/>
      <p:bldP spid="8202" grpId="0" autoUpdateAnimBg="0"/>
      <p:bldP spid="8203" grpId="0" autoUpdateAnimBg="0"/>
      <p:bldP spid="8220" grpId="0" autoUpdateAnimBg="0"/>
      <p:bldP spid="8221" grpId="0" autoUpdateAnimBg="0"/>
      <p:bldP spid="8229" grpId="0" animBg="1"/>
      <p:bldP spid="8230" grpId="0" animBg="1"/>
      <p:bldP spid="8231"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4" name="Rectangle 2"/>
          <p:cNvSpPr>
            <a:spLocks noChangeArrowheads="1"/>
          </p:cNvSpPr>
          <p:nvPr/>
        </p:nvSpPr>
        <p:spPr bwMode="auto">
          <a:xfrm>
            <a:off x="3733800" y="2038350"/>
            <a:ext cx="5029200" cy="4343400"/>
          </a:xfrm>
          <a:prstGeom prst="rect">
            <a:avLst/>
          </a:prstGeom>
          <a:solidFill>
            <a:schemeClr val="bg1"/>
          </a:solidFill>
          <a:ln w="12700">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82955" name="Rectangle 3"/>
          <p:cNvSpPr>
            <a:spLocks noChangeArrowheads="1"/>
          </p:cNvSpPr>
          <p:nvPr/>
        </p:nvSpPr>
        <p:spPr bwMode="auto">
          <a:xfrm>
            <a:off x="762000" y="2038350"/>
            <a:ext cx="2971800" cy="4343400"/>
          </a:xfrm>
          <a:prstGeom prst="rect">
            <a:avLst/>
          </a:prstGeom>
          <a:solidFill>
            <a:schemeClr val="bg1"/>
          </a:solidFill>
          <a:ln w="12700">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endParaRPr lang="zh-CN" altLang="zh-CN" sz="2800" b="0">
              <a:solidFill>
                <a:srgbClr val="1C1C1C"/>
              </a:solidFill>
            </a:endParaRPr>
          </a:p>
        </p:txBody>
      </p:sp>
      <p:sp>
        <p:nvSpPr>
          <p:cNvPr id="82956" name="Text Box 4"/>
          <p:cNvSpPr txBox="1">
            <a:spLocks noChangeArrowheads="1"/>
          </p:cNvSpPr>
          <p:nvPr/>
        </p:nvSpPr>
        <p:spPr bwMode="auto">
          <a:xfrm>
            <a:off x="228600" y="620713"/>
            <a:ext cx="84486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3600">
                <a:latin typeface="宋体" charset="-122"/>
              </a:rPr>
              <a:t>    </a:t>
            </a:r>
            <a:r>
              <a:rPr lang="zh-CN" altLang="en-US" sz="3600">
                <a:latin typeface="宋体" charset="-122"/>
              </a:rPr>
              <a:t>一  振荡电路  无阻尼自由电磁振荡</a:t>
            </a:r>
          </a:p>
        </p:txBody>
      </p:sp>
      <p:grpSp>
        <p:nvGrpSpPr>
          <p:cNvPr id="2" name="Group 5"/>
          <p:cNvGrpSpPr>
            <a:grpSpLocks/>
          </p:cNvGrpSpPr>
          <p:nvPr/>
        </p:nvGrpSpPr>
        <p:grpSpPr bwMode="auto">
          <a:xfrm>
            <a:off x="762000" y="2724150"/>
            <a:ext cx="2819400" cy="2286000"/>
            <a:chOff x="240" y="1632"/>
            <a:chExt cx="1968" cy="1440"/>
          </a:xfrm>
        </p:grpSpPr>
        <p:sp>
          <p:nvSpPr>
            <p:cNvPr id="83038" name="Line 6"/>
            <p:cNvSpPr>
              <a:spLocks noChangeShapeType="1"/>
            </p:cNvSpPr>
            <p:nvPr/>
          </p:nvSpPr>
          <p:spPr bwMode="auto">
            <a:xfrm>
              <a:off x="1107" y="2069"/>
              <a:ext cx="434"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39" name="Line 7"/>
            <p:cNvSpPr>
              <a:spLocks noChangeShapeType="1"/>
            </p:cNvSpPr>
            <p:nvPr/>
          </p:nvSpPr>
          <p:spPr bwMode="auto">
            <a:xfrm>
              <a:off x="1107" y="2314"/>
              <a:ext cx="434"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3" name="Group 8"/>
            <p:cNvGrpSpPr>
              <a:grpSpLocks/>
            </p:cNvGrpSpPr>
            <p:nvPr/>
          </p:nvGrpSpPr>
          <p:grpSpPr bwMode="auto">
            <a:xfrm>
              <a:off x="1975" y="2041"/>
              <a:ext cx="233" cy="273"/>
              <a:chOff x="2832" y="1824"/>
              <a:chExt cx="336" cy="480"/>
            </a:xfrm>
          </p:grpSpPr>
          <p:grpSp>
            <p:nvGrpSpPr>
              <p:cNvPr id="4" name="Group 9"/>
              <p:cNvGrpSpPr>
                <a:grpSpLocks/>
              </p:cNvGrpSpPr>
              <p:nvPr/>
            </p:nvGrpSpPr>
            <p:grpSpPr bwMode="auto">
              <a:xfrm>
                <a:off x="2832" y="1824"/>
                <a:ext cx="336" cy="96"/>
                <a:chOff x="2832" y="1824"/>
                <a:chExt cx="336" cy="96"/>
              </a:xfrm>
            </p:grpSpPr>
            <p:sp>
              <p:nvSpPr>
                <p:cNvPr id="83066" name="Line 10"/>
                <p:cNvSpPr>
                  <a:spLocks noChangeShapeType="1"/>
                </p:cNvSpPr>
                <p:nvPr/>
              </p:nvSpPr>
              <p:spPr bwMode="auto">
                <a:xfrm>
                  <a:off x="2832" y="1824"/>
                  <a:ext cx="33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67" name="Line 11"/>
                <p:cNvSpPr>
                  <a:spLocks noChangeShapeType="1"/>
                </p:cNvSpPr>
                <p:nvPr/>
              </p:nvSpPr>
              <p:spPr bwMode="auto">
                <a:xfrm>
                  <a:off x="2880" y="1920"/>
                  <a:ext cx="24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5" name="Group 12"/>
              <p:cNvGrpSpPr>
                <a:grpSpLocks/>
              </p:cNvGrpSpPr>
              <p:nvPr/>
            </p:nvGrpSpPr>
            <p:grpSpPr bwMode="auto">
              <a:xfrm>
                <a:off x="2832" y="2016"/>
                <a:ext cx="336" cy="96"/>
                <a:chOff x="2832" y="1824"/>
                <a:chExt cx="336" cy="96"/>
              </a:xfrm>
            </p:grpSpPr>
            <p:sp>
              <p:nvSpPr>
                <p:cNvPr id="83064" name="Line 13"/>
                <p:cNvSpPr>
                  <a:spLocks noChangeShapeType="1"/>
                </p:cNvSpPr>
                <p:nvPr/>
              </p:nvSpPr>
              <p:spPr bwMode="auto">
                <a:xfrm>
                  <a:off x="2832" y="1824"/>
                  <a:ext cx="33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65" name="Line 14"/>
                <p:cNvSpPr>
                  <a:spLocks noChangeShapeType="1"/>
                </p:cNvSpPr>
                <p:nvPr/>
              </p:nvSpPr>
              <p:spPr bwMode="auto">
                <a:xfrm>
                  <a:off x="2880" y="1920"/>
                  <a:ext cx="24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6" name="Group 15"/>
              <p:cNvGrpSpPr>
                <a:grpSpLocks/>
              </p:cNvGrpSpPr>
              <p:nvPr/>
            </p:nvGrpSpPr>
            <p:grpSpPr bwMode="auto">
              <a:xfrm>
                <a:off x="2832" y="2208"/>
                <a:ext cx="336" cy="96"/>
                <a:chOff x="2832" y="1824"/>
                <a:chExt cx="336" cy="96"/>
              </a:xfrm>
            </p:grpSpPr>
            <p:sp>
              <p:nvSpPr>
                <p:cNvPr id="83062" name="Line 16"/>
                <p:cNvSpPr>
                  <a:spLocks noChangeShapeType="1"/>
                </p:cNvSpPr>
                <p:nvPr/>
              </p:nvSpPr>
              <p:spPr bwMode="auto">
                <a:xfrm>
                  <a:off x="2832" y="1824"/>
                  <a:ext cx="33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63" name="Line 17"/>
                <p:cNvSpPr>
                  <a:spLocks noChangeShapeType="1"/>
                </p:cNvSpPr>
                <p:nvPr/>
              </p:nvSpPr>
              <p:spPr bwMode="auto">
                <a:xfrm>
                  <a:off x="2880" y="1920"/>
                  <a:ext cx="24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sp>
          <p:nvSpPr>
            <p:cNvPr id="83041" name="Line 18"/>
            <p:cNvSpPr>
              <a:spLocks noChangeShapeType="1"/>
            </p:cNvSpPr>
            <p:nvPr/>
          </p:nvSpPr>
          <p:spPr bwMode="auto">
            <a:xfrm>
              <a:off x="574" y="2751"/>
              <a:ext cx="633"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42" name="Freeform 19"/>
            <p:cNvSpPr>
              <a:spLocks/>
            </p:cNvSpPr>
            <p:nvPr/>
          </p:nvSpPr>
          <p:spPr bwMode="auto">
            <a:xfrm>
              <a:off x="440" y="1905"/>
              <a:ext cx="300" cy="518"/>
            </a:xfrm>
            <a:custGeom>
              <a:avLst/>
              <a:gdLst>
                <a:gd name="T0" fmla="*/ 0 w 832"/>
                <a:gd name="T1" fmla="*/ 0 h 2064"/>
                <a:gd name="T2" fmla="*/ 0 w 832"/>
                <a:gd name="T3" fmla="*/ 0 h 2064"/>
                <a:gd name="T4" fmla="*/ 0 w 832"/>
                <a:gd name="T5" fmla="*/ 0 h 2064"/>
                <a:gd name="T6" fmla="*/ 1 w 832"/>
                <a:gd name="T7" fmla="*/ 0 h 2064"/>
                <a:gd name="T8" fmla="*/ 0 w 832"/>
                <a:gd name="T9" fmla="*/ 0 h 2064"/>
                <a:gd name="T10" fmla="*/ 0 w 832"/>
                <a:gd name="T11" fmla="*/ 0 h 2064"/>
                <a:gd name="T12" fmla="*/ 0 w 832"/>
                <a:gd name="T13" fmla="*/ 0 h 2064"/>
                <a:gd name="T14" fmla="*/ 1 w 832"/>
                <a:gd name="T15" fmla="*/ 0 h 2064"/>
                <a:gd name="T16" fmla="*/ 0 w 832"/>
                <a:gd name="T17" fmla="*/ 0 h 2064"/>
                <a:gd name="T18" fmla="*/ 0 w 832"/>
                <a:gd name="T19" fmla="*/ 0 h 2064"/>
                <a:gd name="T20" fmla="*/ 0 w 832"/>
                <a:gd name="T21" fmla="*/ 0 h 2064"/>
                <a:gd name="T22" fmla="*/ 1 w 832"/>
                <a:gd name="T23" fmla="*/ 0 h 2064"/>
                <a:gd name="T24" fmla="*/ 0 w 832"/>
                <a:gd name="T25" fmla="*/ 0 h 2064"/>
                <a:gd name="T26" fmla="*/ 0 w 832"/>
                <a:gd name="T27" fmla="*/ 0 h 2064"/>
                <a:gd name="T28" fmla="*/ 0 w 832"/>
                <a:gd name="T29" fmla="*/ 0 h 2064"/>
                <a:gd name="T30" fmla="*/ 1 w 832"/>
                <a:gd name="T31" fmla="*/ 0 h 2064"/>
                <a:gd name="T32" fmla="*/ 0 w 832"/>
                <a:gd name="T33" fmla="*/ 0 h 2064"/>
                <a:gd name="T34" fmla="*/ 0 w 832"/>
                <a:gd name="T35" fmla="*/ 0 h 2064"/>
                <a:gd name="T36" fmla="*/ 0 w 832"/>
                <a:gd name="T37" fmla="*/ 0 h 2064"/>
                <a:gd name="T38" fmla="*/ 1 w 832"/>
                <a:gd name="T39" fmla="*/ 0 h 2064"/>
                <a:gd name="T40" fmla="*/ 0 w 832"/>
                <a:gd name="T41" fmla="*/ 0 h 2064"/>
                <a:gd name="T42" fmla="*/ 0 w 832"/>
                <a:gd name="T43" fmla="*/ 0 h 2064"/>
                <a:gd name="T44" fmla="*/ 0 w 832"/>
                <a:gd name="T45" fmla="*/ 0 h 2064"/>
                <a:gd name="T46" fmla="*/ 1 w 832"/>
                <a:gd name="T47" fmla="*/ 0 h 2064"/>
                <a:gd name="T48" fmla="*/ 0 w 832"/>
                <a:gd name="T49" fmla="*/ 0 h 2064"/>
                <a:gd name="T50" fmla="*/ 0 w 832"/>
                <a:gd name="T51" fmla="*/ 0 h 2064"/>
                <a:gd name="T52" fmla="*/ 0 w 832"/>
                <a:gd name="T53" fmla="*/ 0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3043" name="Line 20"/>
            <p:cNvSpPr>
              <a:spLocks noChangeShapeType="1"/>
            </p:cNvSpPr>
            <p:nvPr/>
          </p:nvSpPr>
          <p:spPr bwMode="auto">
            <a:xfrm>
              <a:off x="574" y="2423"/>
              <a:ext cx="0" cy="3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44" name="Line 21"/>
            <p:cNvSpPr>
              <a:spLocks noChangeShapeType="1"/>
            </p:cNvSpPr>
            <p:nvPr/>
          </p:nvSpPr>
          <p:spPr bwMode="auto">
            <a:xfrm>
              <a:off x="1307" y="2314"/>
              <a:ext cx="0" cy="3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45" name="Line 22"/>
            <p:cNvSpPr>
              <a:spLocks noChangeShapeType="1"/>
            </p:cNvSpPr>
            <p:nvPr/>
          </p:nvSpPr>
          <p:spPr bwMode="auto">
            <a:xfrm>
              <a:off x="2075" y="2314"/>
              <a:ext cx="0" cy="43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46" name="Line 23"/>
            <p:cNvSpPr>
              <a:spLocks noChangeShapeType="1"/>
            </p:cNvSpPr>
            <p:nvPr/>
          </p:nvSpPr>
          <p:spPr bwMode="auto">
            <a:xfrm>
              <a:off x="574" y="1632"/>
              <a:ext cx="0" cy="273"/>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47" name="Line 24"/>
            <p:cNvSpPr>
              <a:spLocks noChangeShapeType="1"/>
            </p:cNvSpPr>
            <p:nvPr/>
          </p:nvSpPr>
          <p:spPr bwMode="auto">
            <a:xfrm>
              <a:off x="1307" y="1632"/>
              <a:ext cx="0" cy="43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48" name="Line 25"/>
            <p:cNvSpPr>
              <a:spLocks noChangeShapeType="1"/>
            </p:cNvSpPr>
            <p:nvPr/>
          </p:nvSpPr>
          <p:spPr bwMode="auto">
            <a:xfrm>
              <a:off x="2075" y="1632"/>
              <a:ext cx="0" cy="40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49" name="Line 26"/>
            <p:cNvSpPr>
              <a:spLocks noChangeShapeType="1"/>
            </p:cNvSpPr>
            <p:nvPr/>
          </p:nvSpPr>
          <p:spPr bwMode="auto">
            <a:xfrm>
              <a:off x="1441" y="2751"/>
              <a:ext cx="63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50" name="Line 27"/>
            <p:cNvSpPr>
              <a:spLocks noChangeShapeType="1"/>
            </p:cNvSpPr>
            <p:nvPr/>
          </p:nvSpPr>
          <p:spPr bwMode="auto">
            <a:xfrm>
              <a:off x="574" y="1632"/>
              <a:ext cx="1501"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51" name="Oval 28"/>
            <p:cNvSpPr>
              <a:spLocks noChangeArrowheads="1"/>
            </p:cNvSpPr>
            <p:nvPr/>
          </p:nvSpPr>
          <p:spPr bwMode="auto">
            <a:xfrm>
              <a:off x="1174" y="2751"/>
              <a:ext cx="33" cy="27"/>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83052" name="Oval 29"/>
            <p:cNvSpPr>
              <a:spLocks noChangeArrowheads="1"/>
            </p:cNvSpPr>
            <p:nvPr/>
          </p:nvSpPr>
          <p:spPr bwMode="auto">
            <a:xfrm>
              <a:off x="1441" y="2751"/>
              <a:ext cx="33" cy="27"/>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83053" name="Oval 30"/>
            <p:cNvSpPr>
              <a:spLocks noChangeArrowheads="1"/>
            </p:cNvSpPr>
            <p:nvPr/>
          </p:nvSpPr>
          <p:spPr bwMode="auto">
            <a:xfrm>
              <a:off x="1274" y="2614"/>
              <a:ext cx="33" cy="2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83054" name="Line 31"/>
            <p:cNvSpPr>
              <a:spLocks noChangeShapeType="1"/>
            </p:cNvSpPr>
            <p:nvPr/>
          </p:nvSpPr>
          <p:spPr bwMode="auto">
            <a:xfrm flipH="1">
              <a:off x="1207" y="2614"/>
              <a:ext cx="100" cy="191"/>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55" name="Text Box 32"/>
            <p:cNvSpPr txBox="1">
              <a:spLocks noChangeArrowheads="1"/>
            </p:cNvSpPr>
            <p:nvPr/>
          </p:nvSpPr>
          <p:spPr bwMode="auto">
            <a:xfrm>
              <a:off x="240" y="2095"/>
              <a:ext cx="2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L</a:t>
              </a:r>
            </a:p>
          </p:txBody>
        </p:sp>
        <p:sp>
          <p:nvSpPr>
            <p:cNvPr id="83056" name="Text Box 33"/>
            <p:cNvSpPr txBox="1">
              <a:spLocks noChangeArrowheads="1"/>
            </p:cNvSpPr>
            <p:nvPr/>
          </p:nvSpPr>
          <p:spPr bwMode="auto">
            <a:xfrm>
              <a:off x="907" y="2095"/>
              <a:ext cx="27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C</a:t>
              </a:r>
            </a:p>
          </p:txBody>
        </p:sp>
        <p:sp>
          <p:nvSpPr>
            <p:cNvPr id="83057" name="Text Box 34"/>
            <p:cNvSpPr txBox="1">
              <a:spLocks noChangeArrowheads="1"/>
            </p:cNvSpPr>
            <p:nvPr/>
          </p:nvSpPr>
          <p:spPr bwMode="auto">
            <a:xfrm>
              <a:off x="1681" y="2024"/>
              <a:ext cx="40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cs typeface="Times New Roman" pitchFamily="18" charset="0"/>
                </a:rPr>
                <a:t>ε</a:t>
              </a:r>
              <a:endParaRPr lang="en-US" altLang="zh-CN" i="1"/>
            </a:p>
          </p:txBody>
        </p:sp>
        <p:sp>
          <p:nvSpPr>
            <p:cNvPr id="83058" name="Text Box 35"/>
            <p:cNvSpPr txBox="1">
              <a:spLocks noChangeArrowheads="1"/>
            </p:cNvSpPr>
            <p:nvPr/>
          </p:nvSpPr>
          <p:spPr bwMode="auto">
            <a:xfrm>
              <a:off x="1200" y="2784"/>
              <a:ext cx="24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a:t>S</a:t>
              </a:r>
            </a:p>
          </p:txBody>
        </p:sp>
      </p:grpSp>
      <p:sp>
        <p:nvSpPr>
          <p:cNvPr id="3108" name="Text Box 36"/>
          <p:cNvSpPr txBox="1">
            <a:spLocks noChangeArrowheads="1"/>
          </p:cNvSpPr>
          <p:nvPr/>
        </p:nvSpPr>
        <p:spPr bwMode="auto">
          <a:xfrm>
            <a:off x="800100" y="5162550"/>
            <a:ext cx="2895600" cy="5286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defRPr/>
            </a:pPr>
            <a:r>
              <a:rPr lang="en-US" altLang="zh-CN" sz="2800" b="0" i="1">
                <a:ea typeface="宋体" pitchFamily="2" charset="-122"/>
              </a:rPr>
              <a:t>LC </a:t>
            </a:r>
            <a:r>
              <a:rPr lang="zh-CN" altLang="zh-CN" sz="2800">
                <a:ea typeface="宋体" pitchFamily="2" charset="-122"/>
              </a:rPr>
              <a:t>电磁振荡电路</a:t>
            </a:r>
            <a:endParaRPr lang="zh-CN" altLang="en-US" sz="2800">
              <a:ea typeface="宋体" pitchFamily="2" charset="-122"/>
            </a:endParaRPr>
          </a:p>
        </p:txBody>
      </p:sp>
      <p:grpSp>
        <p:nvGrpSpPr>
          <p:cNvPr id="7" name="Group 127"/>
          <p:cNvGrpSpPr>
            <a:grpSpLocks/>
          </p:cNvGrpSpPr>
          <p:nvPr/>
        </p:nvGrpSpPr>
        <p:grpSpPr bwMode="auto">
          <a:xfrm>
            <a:off x="3962400" y="2190750"/>
            <a:ext cx="2362200" cy="1987550"/>
            <a:chOff x="2496" y="1008"/>
            <a:chExt cx="1488" cy="1252"/>
          </a:xfrm>
        </p:grpSpPr>
        <p:sp>
          <p:nvSpPr>
            <p:cNvPr id="83019" name="Line 39"/>
            <p:cNvSpPr>
              <a:spLocks noChangeShapeType="1"/>
            </p:cNvSpPr>
            <p:nvPr/>
          </p:nvSpPr>
          <p:spPr bwMode="auto">
            <a:xfrm>
              <a:off x="3456" y="1407"/>
              <a:ext cx="480"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20" name="Line 40"/>
            <p:cNvSpPr>
              <a:spLocks noChangeShapeType="1"/>
            </p:cNvSpPr>
            <p:nvPr/>
          </p:nvSpPr>
          <p:spPr bwMode="auto">
            <a:xfrm>
              <a:off x="3456" y="1632"/>
              <a:ext cx="480"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21" name="Line 41"/>
            <p:cNvSpPr>
              <a:spLocks noChangeShapeType="1"/>
            </p:cNvSpPr>
            <p:nvPr/>
          </p:nvSpPr>
          <p:spPr bwMode="auto">
            <a:xfrm>
              <a:off x="2865" y="1933"/>
              <a:ext cx="823"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22" name="Freeform 42"/>
            <p:cNvSpPr>
              <a:spLocks/>
            </p:cNvSpPr>
            <p:nvPr/>
          </p:nvSpPr>
          <p:spPr bwMode="auto">
            <a:xfrm>
              <a:off x="2718" y="1258"/>
              <a:ext cx="332" cy="474"/>
            </a:xfrm>
            <a:custGeom>
              <a:avLst/>
              <a:gdLst>
                <a:gd name="T0" fmla="*/ 1 w 832"/>
                <a:gd name="T1" fmla="*/ 0 h 2064"/>
                <a:gd name="T2" fmla="*/ 0 w 832"/>
                <a:gd name="T3" fmla="*/ 0 h 2064"/>
                <a:gd name="T4" fmla="*/ 1 w 832"/>
                <a:gd name="T5" fmla="*/ 0 h 2064"/>
                <a:gd name="T6" fmla="*/ 1 w 832"/>
                <a:gd name="T7" fmla="*/ 0 h 2064"/>
                <a:gd name="T8" fmla="*/ 1 w 832"/>
                <a:gd name="T9" fmla="*/ 0 h 2064"/>
                <a:gd name="T10" fmla="*/ 0 w 832"/>
                <a:gd name="T11" fmla="*/ 0 h 2064"/>
                <a:gd name="T12" fmla="*/ 1 w 832"/>
                <a:gd name="T13" fmla="*/ 0 h 2064"/>
                <a:gd name="T14" fmla="*/ 1 w 832"/>
                <a:gd name="T15" fmla="*/ 0 h 2064"/>
                <a:gd name="T16" fmla="*/ 1 w 832"/>
                <a:gd name="T17" fmla="*/ 0 h 2064"/>
                <a:gd name="T18" fmla="*/ 0 w 832"/>
                <a:gd name="T19" fmla="*/ 0 h 2064"/>
                <a:gd name="T20" fmla="*/ 1 w 832"/>
                <a:gd name="T21" fmla="*/ 0 h 2064"/>
                <a:gd name="T22" fmla="*/ 1 w 832"/>
                <a:gd name="T23" fmla="*/ 0 h 2064"/>
                <a:gd name="T24" fmla="*/ 1 w 832"/>
                <a:gd name="T25" fmla="*/ 0 h 2064"/>
                <a:gd name="T26" fmla="*/ 0 w 832"/>
                <a:gd name="T27" fmla="*/ 0 h 2064"/>
                <a:gd name="T28" fmla="*/ 1 w 832"/>
                <a:gd name="T29" fmla="*/ 0 h 2064"/>
                <a:gd name="T30" fmla="*/ 1 w 832"/>
                <a:gd name="T31" fmla="*/ 0 h 2064"/>
                <a:gd name="T32" fmla="*/ 1 w 832"/>
                <a:gd name="T33" fmla="*/ 0 h 2064"/>
                <a:gd name="T34" fmla="*/ 0 w 832"/>
                <a:gd name="T35" fmla="*/ 0 h 2064"/>
                <a:gd name="T36" fmla="*/ 1 w 832"/>
                <a:gd name="T37" fmla="*/ 0 h 2064"/>
                <a:gd name="T38" fmla="*/ 1 w 832"/>
                <a:gd name="T39" fmla="*/ 0 h 2064"/>
                <a:gd name="T40" fmla="*/ 1 w 832"/>
                <a:gd name="T41" fmla="*/ 0 h 2064"/>
                <a:gd name="T42" fmla="*/ 0 w 832"/>
                <a:gd name="T43" fmla="*/ 0 h 2064"/>
                <a:gd name="T44" fmla="*/ 1 w 832"/>
                <a:gd name="T45" fmla="*/ 0 h 2064"/>
                <a:gd name="T46" fmla="*/ 1 w 832"/>
                <a:gd name="T47" fmla="*/ 0 h 2064"/>
                <a:gd name="T48" fmla="*/ 1 w 832"/>
                <a:gd name="T49" fmla="*/ 0 h 2064"/>
                <a:gd name="T50" fmla="*/ 0 w 832"/>
                <a:gd name="T51" fmla="*/ 0 h 2064"/>
                <a:gd name="T52" fmla="*/ 1 w 832"/>
                <a:gd name="T53" fmla="*/ 0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3023" name="Line 43"/>
            <p:cNvSpPr>
              <a:spLocks noChangeShapeType="1"/>
            </p:cNvSpPr>
            <p:nvPr/>
          </p:nvSpPr>
          <p:spPr bwMode="auto">
            <a:xfrm>
              <a:off x="3678" y="1632"/>
              <a:ext cx="0" cy="29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24" name="Line 44"/>
            <p:cNvSpPr>
              <a:spLocks noChangeShapeType="1"/>
            </p:cNvSpPr>
            <p:nvPr/>
          </p:nvSpPr>
          <p:spPr bwMode="auto">
            <a:xfrm>
              <a:off x="2865" y="1008"/>
              <a:ext cx="0" cy="25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25" name="Line 45"/>
            <p:cNvSpPr>
              <a:spLocks noChangeShapeType="1"/>
            </p:cNvSpPr>
            <p:nvPr/>
          </p:nvSpPr>
          <p:spPr bwMode="auto">
            <a:xfrm>
              <a:off x="3678" y="1008"/>
              <a:ext cx="0" cy="39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26" name="Line 46"/>
            <p:cNvSpPr>
              <a:spLocks noChangeShapeType="1"/>
            </p:cNvSpPr>
            <p:nvPr/>
          </p:nvSpPr>
          <p:spPr bwMode="auto">
            <a:xfrm>
              <a:off x="2865" y="1008"/>
              <a:ext cx="823"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27" name="Text Box 47"/>
            <p:cNvSpPr txBox="1">
              <a:spLocks noChangeArrowheads="1"/>
            </p:cNvSpPr>
            <p:nvPr/>
          </p:nvSpPr>
          <p:spPr bwMode="auto">
            <a:xfrm>
              <a:off x="2496" y="1433"/>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L</a:t>
              </a:r>
            </a:p>
          </p:txBody>
        </p:sp>
        <p:sp>
          <p:nvSpPr>
            <p:cNvPr id="83028" name="Line 48"/>
            <p:cNvSpPr>
              <a:spLocks noChangeShapeType="1"/>
            </p:cNvSpPr>
            <p:nvPr/>
          </p:nvSpPr>
          <p:spPr bwMode="auto">
            <a:xfrm>
              <a:off x="2883" y="1740"/>
              <a:ext cx="0" cy="193"/>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29" name="Line 49"/>
            <p:cNvSpPr>
              <a:spLocks noChangeShapeType="1"/>
            </p:cNvSpPr>
            <p:nvPr/>
          </p:nvSpPr>
          <p:spPr bwMode="auto">
            <a:xfrm>
              <a:off x="3512" y="1432"/>
              <a:ext cx="0" cy="193"/>
            </a:xfrm>
            <a:prstGeom prst="line">
              <a:avLst/>
            </a:prstGeom>
            <a:noFill/>
            <a:ln w="1905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30" name="Line 50"/>
            <p:cNvSpPr>
              <a:spLocks noChangeShapeType="1"/>
            </p:cNvSpPr>
            <p:nvPr/>
          </p:nvSpPr>
          <p:spPr bwMode="auto">
            <a:xfrm>
              <a:off x="3609" y="1432"/>
              <a:ext cx="0" cy="193"/>
            </a:xfrm>
            <a:prstGeom prst="line">
              <a:avLst/>
            </a:prstGeom>
            <a:noFill/>
            <a:ln w="1905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31" name="Line 51"/>
            <p:cNvSpPr>
              <a:spLocks noChangeShapeType="1"/>
            </p:cNvSpPr>
            <p:nvPr/>
          </p:nvSpPr>
          <p:spPr bwMode="auto">
            <a:xfrm>
              <a:off x="3706" y="1432"/>
              <a:ext cx="0" cy="193"/>
            </a:xfrm>
            <a:prstGeom prst="line">
              <a:avLst/>
            </a:prstGeom>
            <a:noFill/>
            <a:ln w="1905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32" name="Line 52"/>
            <p:cNvSpPr>
              <a:spLocks noChangeShapeType="1"/>
            </p:cNvSpPr>
            <p:nvPr/>
          </p:nvSpPr>
          <p:spPr bwMode="auto">
            <a:xfrm>
              <a:off x="3803" y="1432"/>
              <a:ext cx="0" cy="193"/>
            </a:xfrm>
            <a:prstGeom prst="line">
              <a:avLst/>
            </a:prstGeom>
            <a:noFill/>
            <a:ln w="1905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33" name="Line 53"/>
            <p:cNvSpPr>
              <a:spLocks noChangeShapeType="1"/>
            </p:cNvSpPr>
            <p:nvPr/>
          </p:nvSpPr>
          <p:spPr bwMode="auto">
            <a:xfrm>
              <a:off x="3900" y="1432"/>
              <a:ext cx="0" cy="193"/>
            </a:xfrm>
            <a:prstGeom prst="line">
              <a:avLst/>
            </a:prstGeom>
            <a:noFill/>
            <a:ln w="1905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2951" name="Object 55"/>
            <p:cNvGraphicFramePr>
              <a:graphicFrameLocks noChangeAspect="1"/>
            </p:cNvGraphicFramePr>
            <p:nvPr/>
          </p:nvGraphicFramePr>
          <p:xfrm>
            <a:off x="3706" y="1162"/>
            <a:ext cx="246" cy="232"/>
          </p:xfrm>
          <a:graphic>
            <a:graphicData uri="http://schemas.openxmlformats.org/presentationml/2006/ole">
              <p:oleObj spid="_x0000_s263170" name="公式" r:id="rId3" imgW="279400" imgH="330200" progId="">
                <p:embed/>
              </p:oleObj>
            </a:graphicData>
          </a:graphic>
        </p:graphicFrame>
        <p:sp>
          <p:nvSpPr>
            <p:cNvPr id="83034" name="Text Box 56"/>
            <p:cNvSpPr txBox="1">
              <a:spLocks noChangeArrowheads="1"/>
            </p:cNvSpPr>
            <p:nvPr/>
          </p:nvSpPr>
          <p:spPr bwMode="auto">
            <a:xfrm>
              <a:off x="3465" y="1162"/>
              <a:ext cx="22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a:solidFill>
                    <a:srgbClr val="FF0000"/>
                  </a:solidFill>
                </a:rPr>
                <a:t>+</a:t>
              </a:r>
              <a:endParaRPr lang="en-US" altLang="zh-CN"/>
            </a:p>
          </p:txBody>
        </p:sp>
        <p:graphicFrame>
          <p:nvGraphicFramePr>
            <p:cNvPr id="82952" name="Object 58"/>
            <p:cNvGraphicFramePr>
              <a:graphicFrameLocks noChangeAspect="1"/>
            </p:cNvGraphicFramePr>
            <p:nvPr/>
          </p:nvGraphicFramePr>
          <p:xfrm>
            <a:off x="3737" y="1625"/>
            <a:ext cx="247" cy="231"/>
          </p:xfrm>
          <a:graphic>
            <a:graphicData uri="http://schemas.openxmlformats.org/presentationml/2006/ole">
              <p:oleObj spid="_x0000_s263171" name="公式" r:id="rId4" imgW="279400" imgH="330200" progId="">
                <p:embed/>
              </p:oleObj>
            </a:graphicData>
          </a:graphic>
        </p:graphicFrame>
        <p:sp>
          <p:nvSpPr>
            <p:cNvPr id="83035" name="Line 59"/>
            <p:cNvSpPr>
              <a:spLocks noChangeShapeType="1"/>
            </p:cNvSpPr>
            <p:nvPr/>
          </p:nvSpPr>
          <p:spPr bwMode="auto">
            <a:xfrm>
              <a:off x="3512" y="1741"/>
              <a:ext cx="145"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36" name="Text Box 60"/>
            <p:cNvSpPr txBox="1">
              <a:spLocks noChangeArrowheads="1"/>
            </p:cNvSpPr>
            <p:nvPr/>
          </p:nvSpPr>
          <p:spPr bwMode="auto">
            <a:xfrm>
              <a:off x="3270" y="1240"/>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C</a:t>
              </a:r>
            </a:p>
          </p:txBody>
        </p:sp>
        <p:graphicFrame>
          <p:nvGraphicFramePr>
            <p:cNvPr id="82953" name="Object 61"/>
            <p:cNvGraphicFramePr>
              <a:graphicFrameLocks noChangeAspect="1"/>
            </p:cNvGraphicFramePr>
            <p:nvPr/>
          </p:nvGraphicFramePr>
          <p:xfrm>
            <a:off x="3222" y="1440"/>
            <a:ext cx="242" cy="243"/>
          </p:xfrm>
          <a:graphic>
            <a:graphicData uri="http://schemas.openxmlformats.org/presentationml/2006/ole">
              <p:oleObj spid="_x0000_s263172" name="Equation" r:id="rId5" imgW="152334" imgH="190417" progId="">
                <p:embed/>
              </p:oleObj>
            </a:graphicData>
          </a:graphic>
        </p:graphicFrame>
        <p:sp>
          <p:nvSpPr>
            <p:cNvPr id="83037" name="Text Box 62"/>
            <p:cNvSpPr txBox="1">
              <a:spLocks noChangeArrowheads="1"/>
            </p:cNvSpPr>
            <p:nvPr/>
          </p:nvSpPr>
          <p:spPr bwMode="auto">
            <a:xfrm>
              <a:off x="3113" y="1933"/>
              <a:ext cx="27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b="0">
                  <a:solidFill>
                    <a:srgbClr val="1C1C1C"/>
                  </a:solidFill>
                </a:rPr>
                <a:t>A</a:t>
              </a:r>
            </a:p>
          </p:txBody>
        </p:sp>
      </p:grpSp>
      <p:grpSp>
        <p:nvGrpSpPr>
          <p:cNvPr id="8" name="Group 128"/>
          <p:cNvGrpSpPr>
            <a:grpSpLocks/>
          </p:cNvGrpSpPr>
          <p:nvPr/>
        </p:nvGrpSpPr>
        <p:grpSpPr bwMode="auto">
          <a:xfrm>
            <a:off x="6248400" y="2190750"/>
            <a:ext cx="2162175" cy="1958975"/>
            <a:chOff x="3936" y="1008"/>
            <a:chExt cx="1362" cy="1234"/>
          </a:xfrm>
        </p:grpSpPr>
        <p:sp>
          <p:nvSpPr>
            <p:cNvPr id="83000" name="Line 65"/>
            <p:cNvSpPr>
              <a:spLocks noChangeShapeType="1"/>
            </p:cNvSpPr>
            <p:nvPr/>
          </p:nvSpPr>
          <p:spPr bwMode="auto">
            <a:xfrm>
              <a:off x="4832" y="1400"/>
              <a:ext cx="448"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01" name="Line 66"/>
            <p:cNvSpPr>
              <a:spLocks noChangeShapeType="1"/>
            </p:cNvSpPr>
            <p:nvPr/>
          </p:nvSpPr>
          <p:spPr bwMode="auto">
            <a:xfrm>
              <a:off x="4832" y="1620"/>
              <a:ext cx="448"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02" name="Line 67"/>
            <p:cNvSpPr>
              <a:spLocks noChangeShapeType="1"/>
            </p:cNvSpPr>
            <p:nvPr/>
          </p:nvSpPr>
          <p:spPr bwMode="auto">
            <a:xfrm>
              <a:off x="4286" y="1916"/>
              <a:ext cx="76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03" name="Freeform 68"/>
            <p:cNvSpPr>
              <a:spLocks/>
            </p:cNvSpPr>
            <p:nvPr/>
          </p:nvSpPr>
          <p:spPr bwMode="auto">
            <a:xfrm>
              <a:off x="4143" y="1253"/>
              <a:ext cx="310" cy="466"/>
            </a:xfrm>
            <a:custGeom>
              <a:avLst/>
              <a:gdLst>
                <a:gd name="T0" fmla="*/ 0 w 832"/>
                <a:gd name="T1" fmla="*/ 0 h 2064"/>
                <a:gd name="T2" fmla="*/ 0 w 832"/>
                <a:gd name="T3" fmla="*/ 0 h 2064"/>
                <a:gd name="T4" fmla="*/ 0 w 832"/>
                <a:gd name="T5" fmla="*/ 0 h 2064"/>
                <a:gd name="T6" fmla="*/ 1 w 832"/>
                <a:gd name="T7" fmla="*/ 0 h 2064"/>
                <a:gd name="T8" fmla="*/ 0 w 832"/>
                <a:gd name="T9" fmla="*/ 0 h 2064"/>
                <a:gd name="T10" fmla="*/ 0 w 832"/>
                <a:gd name="T11" fmla="*/ 0 h 2064"/>
                <a:gd name="T12" fmla="*/ 0 w 832"/>
                <a:gd name="T13" fmla="*/ 0 h 2064"/>
                <a:gd name="T14" fmla="*/ 1 w 832"/>
                <a:gd name="T15" fmla="*/ 0 h 2064"/>
                <a:gd name="T16" fmla="*/ 0 w 832"/>
                <a:gd name="T17" fmla="*/ 0 h 2064"/>
                <a:gd name="T18" fmla="*/ 0 w 832"/>
                <a:gd name="T19" fmla="*/ 0 h 2064"/>
                <a:gd name="T20" fmla="*/ 0 w 832"/>
                <a:gd name="T21" fmla="*/ 0 h 2064"/>
                <a:gd name="T22" fmla="*/ 1 w 832"/>
                <a:gd name="T23" fmla="*/ 0 h 2064"/>
                <a:gd name="T24" fmla="*/ 0 w 832"/>
                <a:gd name="T25" fmla="*/ 0 h 2064"/>
                <a:gd name="T26" fmla="*/ 0 w 832"/>
                <a:gd name="T27" fmla="*/ 0 h 2064"/>
                <a:gd name="T28" fmla="*/ 0 w 832"/>
                <a:gd name="T29" fmla="*/ 0 h 2064"/>
                <a:gd name="T30" fmla="*/ 1 w 832"/>
                <a:gd name="T31" fmla="*/ 0 h 2064"/>
                <a:gd name="T32" fmla="*/ 0 w 832"/>
                <a:gd name="T33" fmla="*/ 0 h 2064"/>
                <a:gd name="T34" fmla="*/ 0 w 832"/>
                <a:gd name="T35" fmla="*/ 0 h 2064"/>
                <a:gd name="T36" fmla="*/ 0 w 832"/>
                <a:gd name="T37" fmla="*/ 0 h 2064"/>
                <a:gd name="T38" fmla="*/ 1 w 832"/>
                <a:gd name="T39" fmla="*/ 0 h 2064"/>
                <a:gd name="T40" fmla="*/ 0 w 832"/>
                <a:gd name="T41" fmla="*/ 0 h 2064"/>
                <a:gd name="T42" fmla="*/ 0 w 832"/>
                <a:gd name="T43" fmla="*/ 0 h 2064"/>
                <a:gd name="T44" fmla="*/ 0 w 832"/>
                <a:gd name="T45" fmla="*/ 0 h 2064"/>
                <a:gd name="T46" fmla="*/ 1 w 832"/>
                <a:gd name="T47" fmla="*/ 0 h 2064"/>
                <a:gd name="T48" fmla="*/ 0 w 832"/>
                <a:gd name="T49" fmla="*/ 0 h 2064"/>
                <a:gd name="T50" fmla="*/ 0 w 832"/>
                <a:gd name="T51" fmla="*/ 0 h 2064"/>
                <a:gd name="T52" fmla="*/ 0 w 832"/>
                <a:gd name="T53" fmla="*/ 0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3004" name="Line 69"/>
            <p:cNvSpPr>
              <a:spLocks noChangeShapeType="1"/>
            </p:cNvSpPr>
            <p:nvPr/>
          </p:nvSpPr>
          <p:spPr bwMode="auto">
            <a:xfrm>
              <a:off x="5039" y="1620"/>
              <a:ext cx="0" cy="29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05" name="Line 70"/>
            <p:cNvSpPr>
              <a:spLocks noChangeShapeType="1"/>
            </p:cNvSpPr>
            <p:nvPr/>
          </p:nvSpPr>
          <p:spPr bwMode="auto">
            <a:xfrm>
              <a:off x="4280" y="1008"/>
              <a:ext cx="0" cy="24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06" name="Line 71"/>
            <p:cNvSpPr>
              <a:spLocks noChangeShapeType="1"/>
            </p:cNvSpPr>
            <p:nvPr/>
          </p:nvSpPr>
          <p:spPr bwMode="auto">
            <a:xfrm>
              <a:off x="5039" y="1008"/>
              <a:ext cx="0" cy="3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07" name="Line 72"/>
            <p:cNvSpPr>
              <a:spLocks noChangeShapeType="1"/>
            </p:cNvSpPr>
            <p:nvPr/>
          </p:nvSpPr>
          <p:spPr bwMode="auto">
            <a:xfrm>
              <a:off x="4268" y="1008"/>
              <a:ext cx="76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08" name="Text Box 73"/>
            <p:cNvSpPr txBox="1">
              <a:spLocks noChangeArrowheads="1"/>
            </p:cNvSpPr>
            <p:nvPr/>
          </p:nvSpPr>
          <p:spPr bwMode="auto">
            <a:xfrm>
              <a:off x="3936" y="1426"/>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L</a:t>
              </a:r>
            </a:p>
          </p:txBody>
        </p:sp>
        <p:sp>
          <p:nvSpPr>
            <p:cNvPr id="83009" name="Line 74"/>
            <p:cNvSpPr>
              <a:spLocks noChangeShapeType="1"/>
            </p:cNvSpPr>
            <p:nvPr/>
          </p:nvSpPr>
          <p:spPr bwMode="auto">
            <a:xfrm>
              <a:off x="4297" y="1727"/>
              <a:ext cx="0" cy="18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10" name="Line 75"/>
            <p:cNvSpPr>
              <a:spLocks noChangeShapeType="1"/>
            </p:cNvSpPr>
            <p:nvPr/>
          </p:nvSpPr>
          <p:spPr bwMode="auto">
            <a:xfrm>
              <a:off x="4885" y="1424"/>
              <a:ext cx="0" cy="189"/>
            </a:xfrm>
            <a:prstGeom prst="line">
              <a:avLst/>
            </a:prstGeom>
            <a:noFill/>
            <a:ln w="19050">
              <a:solidFill>
                <a:srgbClr val="FF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11" name="Line 76"/>
            <p:cNvSpPr>
              <a:spLocks noChangeShapeType="1"/>
            </p:cNvSpPr>
            <p:nvPr/>
          </p:nvSpPr>
          <p:spPr bwMode="auto">
            <a:xfrm>
              <a:off x="4975" y="1424"/>
              <a:ext cx="0" cy="189"/>
            </a:xfrm>
            <a:prstGeom prst="line">
              <a:avLst/>
            </a:prstGeom>
            <a:noFill/>
            <a:ln w="19050">
              <a:solidFill>
                <a:srgbClr val="FF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12" name="Line 77"/>
            <p:cNvSpPr>
              <a:spLocks noChangeShapeType="1"/>
            </p:cNvSpPr>
            <p:nvPr/>
          </p:nvSpPr>
          <p:spPr bwMode="auto">
            <a:xfrm>
              <a:off x="5065" y="1424"/>
              <a:ext cx="0" cy="189"/>
            </a:xfrm>
            <a:prstGeom prst="line">
              <a:avLst/>
            </a:prstGeom>
            <a:noFill/>
            <a:ln w="19050">
              <a:solidFill>
                <a:srgbClr val="FF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13" name="Line 78"/>
            <p:cNvSpPr>
              <a:spLocks noChangeShapeType="1"/>
            </p:cNvSpPr>
            <p:nvPr/>
          </p:nvSpPr>
          <p:spPr bwMode="auto">
            <a:xfrm>
              <a:off x="5156" y="1424"/>
              <a:ext cx="0" cy="189"/>
            </a:xfrm>
            <a:prstGeom prst="line">
              <a:avLst/>
            </a:prstGeom>
            <a:noFill/>
            <a:ln w="19050">
              <a:solidFill>
                <a:srgbClr val="FF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14" name="Line 79"/>
            <p:cNvSpPr>
              <a:spLocks noChangeShapeType="1"/>
            </p:cNvSpPr>
            <p:nvPr/>
          </p:nvSpPr>
          <p:spPr bwMode="auto">
            <a:xfrm>
              <a:off x="5246" y="1424"/>
              <a:ext cx="0" cy="189"/>
            </a:xfrm>
            <a:prstGeom prst="line">
              <a:avLst/>
            </a:prstGeom>
            <a:noFill/>
            <a:ln w="19050">
              <a:solidFill>
                <a:srgbClr val="FF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2948" name="Object 81"/>
            <p:cNvGraphicFramePr>
              <a:graphicFrameLocks noChangeAspect="1"/>
            </p:cNvGraphicFramePr>
            <p:nvPr/>
          </p:nvGraphicFramePr>
          <p:xfrm>
            <a:off x="5068" y="1613"/>
            <a:ext cx="230" cy="227"/>
          </p:xfrm>
          <a:graphic>
            <a:graphicData uri="http://schemas.openxmlformats.org/presentationml/2006/ole">
              <p:oleObj spid="_x0000_s263173" name="公式" r:id="rId6" imgW="279400" imgH="330200" progId="">
                <p:embed/>
              </p:oleObj>
            </a:graphicData>
          </a:graphic>
        </p:graphicFrame>
        <p:sp>
          <p:nvSpPr>
            <p:cNvPr id="83015" name="Text Box 82"/>
            <p:cNvSpPr txBox="1">
              <a:spLocks noChangeArrowheads="1"/>
            </p:cNvSpPr>
            <p:nvPr/>
          </p:nvSpPr>
          <p:spPr bwMode="auto">
            <a:xfrm>
              <a:off x="4840" y="1615"/>
              <a:ext cx="22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a:solidFill>
                    <a:srgbClr val="FF0000"/>
                  </a:solidFill>
                </a:rPr>
                <a:t>+</a:t>
              </a:r>
              <a:endParaRPr lang="en-US" altLang="zh-CN"/>
            </a:p>
          </p:txBody>
        </p:sp>
        <p:graphicFrame>
          <p:nvGraphicFramePr>
            <p:cNvPr id="82949" name="Object 84"/>
            <p:cNvGraphicFramePr>
              <a:graphicFrameLocks noChangeAspect="1"/>
            </p:cNvGraphicFramePr>
            <p:nvPr/>
          </p:nvGraphicFramePr>
          <p:xfrm>
            <a:off x="5052" y="1159"/>
            <a:ext cx="230" cy="227"/>
          </p:xfrm>
          <a:graphic>
            <a:graphicData uri="http://schemas.openxmlformats.org/presentationml/2006/ole">
              <p:oleObj spid="_x0000_s263174" name="公式" r:id="rId7" imgW="279400" imgH="330200" progId="">
                <p:embed/>
              </p:oleObj>
            </a:graphicData>
          </a:graphic>
        </p:graphicFrame>
        <p:sp>
          <p:nvSpPr>
            <p:cNvPr id="83016" name="Line 85"/>
            <p:cNvSpPr>
              <a:spLocks noChangeShapeType="1"/>
            </p:cNvSpPr>
            <p:nvPr/>
          </p:nvSpPr>
          <p:spPr bwMode="auto">
            <a:xfrm>
              <a:off x="4885" y="1273"/>
              <a:ext cx="135"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017" name="Rectangle 86"/>
            <p:cNvSpPr>
              <a:spLocks noChangeArrowheads="1"/>
            </p:cNvSpPr>
            <p:nvPr/>
          </p:nvSpPr>
          <p:spPr bwMode="auto">
            <a:xfrm>
              <a:off x="4659" y="1235"/>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C</a:t>
              </a:r>
            </a:p>
          </p:txBody>
        </p:sp>
        <p:graphicFrame>
          <p:nvGraphicFramePr>
            <p:cNvPr id="82950" name="Object 87"/>
            <p:cNvGraphicFramePr>
              <a:graphicFrameLocks noChangeAspect="1"/>
            </p:cNvGraphicFramePr>
            <p:nvPr/>
          </p:nvGraphicFramePr>
          <p:xfrm>
            <a:off x="4659" y="1440"/>
            <a:ext cx="182" cy="189"/>
          </p:xfrm>
          <a:graphic>
            <a:graphicData uri="http://schemas.openxmlformats.org/presentationml/2006/ole">
              <p:oleObj spid="_x0000_s263175" name="Equation" r:id="rId8" imgW="215619" imgH="266353" progId="">
                <p:embed/>
              </p:oleObj>
            </a:graphicData>
          </a:graphic>
        </p:graphicFrame>
        <p:sp>
          <p:nvSpPr>
            <p:cNvPr id="83018" name="Text Box 88"/>
            <p:cNvSpPr txBox="1">
              <a:spLocks noChangeArrowheads="1"/>
            </p:cNvSpPr>
            <p:nvPr/>
          </p:nvSpPr>
          <p:spPr bwMode="auto">
            <a:xfrm>
              <a:off x="4521" y="1915"/>
              <a:ext cx="265"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b="0">
                  <a:solidFill>
                    <a:srgbClr val="1C1C1C"/>
                  </a:solidFill>
                </a:rPr>
                <a:t>C</a:t>
              </a:r>
            </a:p>
          </p:txBody>
        </p:sp>
      </p:grpSp>
      <p:grpSp>
        <p:nvGrpSpPr>
          <p:cNvPr id="9" name="Group 89"/>
          <p:cNvGrpSpPr>
            <a:grpSpLocks/>
          </p:cNvGrpSpPr>
          <p:nvPr/>
        </p:nvGrpSpPr>
        <p:grpSpPr bwMode="auto">
          <a:xfrm>
            <a:off x="3962400" y="4324350"/>
            <a:ext cx="2286000" cy="1995488"/>
            <a:chOff x="2412" y="2592"/>
            <a:chExt cx="1428" cy="1569"/>
          </a:xfrm>
        </p:grpSpPr>
        <p:grpSp>
          <p:nvGrpSpPr>
            <p:cNvPr id="10" name="Group 90"/>
            <p:cNvGrpSpPr>
              <a:grpSpLocks/>
            </p:cNvGrpSpPr>
            <p:nvPr/>
          </p:nvGrpSpPr>
          <p:grpSpPr bwMode="auto">
            <a:xfrm>
              <a:off x="2412" y="2592"/>
              <a:ext cx="1428" cy="1152"/>
              <a:chOff x="2256" y="2688"/>
              <a:chExt cx="1428" cy="1152"/>
            </a:xfrm>
          </p:grpSpPr>
          <p:grpSp>
            <p:nvGrpSpPr>
              <p:cNvPr id="11" name="Group 91"/>
              <p:cNvGrpSpPr>
                <a:grpSpLocks/>
              </p:cNvGrpSpPr>
              <p:nvPr/>
            </p:nvGrpSpPr>
            <p:grpSpPr bwMode="auto">
              <a:xfrm>
                <a:off x="2256" y="2688"/>
                <a:ext cx="1428" cy="1152"/>
                <a:chOff x="2256" y="2688"/>
                <a:chExt cx="1428" cy="1152"/>
              </a:xfrm>
            </p:grpSpPr>
            <p:sp>
              <p:nvSpPr>
                <p:cNvPr id="82989" name="Line 92"/>
                <p:cNvSpPr>
                  <a:spLocks noChangeShapeType="1"/>
                </p:cNvSpPr>
                <p:nvPr/>
              </p:nvSpPr>
              <p:spPr bwMode="auto">
                <a:xfrm>
                  <a:off x="3208" y="3185"/>
                  <a:ext cx="476"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90" name="Line 93"/>
                <p:cNvSpPr>
                  <a:spLocks noChangeShapeType="1"/>
                </p:cNvSpPr>
                <p:nvPr/>
              </p:nvSpPr>
              <p:spPr bwMode="auto">
                <a:xfrm>
                  <a:off x="3208" y="3465"/>
                  <a:ext cx="476"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91" name="Line 94"/>
                <p:cNvSpPr>
                  <a:spLocks noChangeShapeType="1"/>
                </p:cNvSpPr>
                <p:nvPr/>
              </p:nvSpPr>
              <p:spPr bwMode="auto">
                <a:xfrm>
                  <a:off x="2620" y="3840"/>
                  <a:ext cx="81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92" name="Freeform 95"/>
                <p:cNvSpPr>
                  <a:spLocks/>
                </p:cNvSpPr>
                <p:nvPr/>
              </p:nvSpPr>
              <p:spPr bwMode="auto">
                <a:xfrm>
                  <a:off x="2476" y="2999"/>
                  <a:ext cx="329" cy="591"/>
                </a:xfrm>
                <a:custGeom>
                  <a:avLst/>
                  <a:gdLst>
                    <a:gd name="T0" fmla="*/ 1 w 832"/>
                    <a:gd name="T1" fmla="*/ 0 h 2064"/>
                    <a:gd name="T2" fmla="*/ 0 w 832"/>
                    <a:gd name="T3" fmla="*/ 0 h 2064"/>
                    <a:gd name="T4" fmla="*/ 1 w 832"/>
                    <a:gd name="T5" fmla="*/ 0 h 2064"/>
                    <a:gd name="T6" fmla="*/ 1 w 832"/>
                    <a:gd name="T7" fmla="*/ 0 h 2064"/>
                    <a:gd name="T8" fmla="*/ 1 w 832"/>
                    <a:gd name="T9" fmla="*/ 0 h 2064"/>
                    <a:gd name="T10" fmla="*/ 0 w 832"/>
                    <a:gd name="T11" fmla="*/ 0 h 2064"/>
                    <a:gd name="T12" fmla="*/ 1 w 832"/>
                    <a:gd name="T13" fmla="*/ 0 h 2064"/>
                    <a:gd name="T14" fmla="*/ 1 w 832"/>
                    <a:gd name="T15" fmla="*/ 0 h 2064"/>
                    <a:gd name="T16" fmla="*/ 1 w 832"/>
                    <a:gd name="T17" fmla="*/ 0 h 2064"/>
                    <a:gd name="T18" fmla="*/ 0 w 832"/>
                    <a:gd name="T19" fmla="*/ 0 h 2064"/>
                    <a:gd name="T20" fmla="*/ 1 w 832"/>
                    <a:gd name="T21" fmla="*/ 0 h 2064"/>
                    <a:gd name="T22" fmla="*/ 1 w 832"/>
                    <a:gd name="T23" fmla="*/ 0 h 2064"/>
                    <a:gd name="T24" fmla="*/ 0 w 832"/>
                    <a:gd name="T25" fmla="*/ 0 h 2064"/>
                    <a:gd name="T26" fmla="*/ 0 w 832"/>
                    <a:gd name="T27" fmla="*/ 0 h 2064"/>
                    <a:gd name="T28" fmla="*/ 1 w 832"/>
                    <a:gd name="T29" fmla="*/ 0 h 2064"/>
                    <a:gd name="T30" fmla="*/ 1 w 832"/>
                    <a:gd name="T31" fmla="*/ 0 h 2064"/>
                    <a:gd name="T32" fmla="*/ 1 w 832"/>
                    <a:gd name="T33" fmla="*/ 0 h 2064"/>
                    <a:gd name="T34" fmla="*/ 0 w 832"/>
                    <a:gd name="T35" fmla="*/ 0 h 2064"/>
                    <a:gd name="T36" fmla="*/ 1 w 832"/>
                    <a:gd name="T37" fmla="*/ 0 h 2064"/>
                    <a:gd name="T38" fmla="*/ 1 w 832"/>
                    <a:gd name="T39" fmla="*/ 0 h 2064"/>
                    <a:gd name="T40" fmla="*/ 1 w 832"/>
                    <a:gd name="T41" fmla="*/ 0 h 2064"/>
                    <a:gd name="T42" fmla="*/ 0 w 832"/>
                    <a:gd name="T43" fmla="*/ 0 h 2064"/>
                    <a:gd name="T44" fmla="*/ 1 w 832"/>
                    <a:gd name="T45" fmla="*/ 0 h 2064"/>
                    <a:gd name="T46" fmla="*/ 1 w 832"/>
                    <a:gd name="T47" fmla="*/ 0 h 2064"/>
                    <a:gd name="T48" fmla="*/ 1 w 832"/>
                    <a:gd name="T49" fmla="*/ 0 h 2064"/>
                    <a:gd name="T50" fmla="*/ 0 w 832"/>
                    <a:gd name="T51" fmla="*/ 0 h 2064"/>
                    <a:gd name="T52" fmla="*/ 1 w 832"/>
                    <a:gd name="T53" fmla="*/ 0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2993" name="Line 96"/>
                <p:cNvSpPr>
                  <a:spLocks noChangeShapeType="1"/>
                </p:cNvSpPr>
                <p:nvPr/>
              </p:nvSpPr>
              <p:spPr bwMode="auto">
                <a:xfrm>
                  <a:off x="3428" y="3465"/>
                  <a:ext cx="0" cy="373"/>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94" name="Line 97"/>
                <p:cNvSpPr>
                  <a:spLocks noChangeShapeType="1"/>
                </p:cNvSpPr>
                <p:nvPr/>
              </p:nvSpPr>
              <p:spPr bwMode="auto">
                <a:xfrm>
                  <a:off x="2622" y="2688"/>
                  <a:ext cx="0" cy="31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95" name="Line 98"/>
                <p:cNvSpPr>
                  <a:spLocks noChangeShapeType="1"/>
                </p:cNvSpPr>
                <p:nvPr/>
              </p:nvSpPr>
              <p:spPr bwMode="auto">
                <a:xfrm>
                  <a:off x="3428" y="2688"/>
                  <a:ext cx="0" cy="49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96" name="Line 99"/>
                <p:cNvSpPr>
                  <a:spLocks noChangeShapeType="1"/>
                </p:cNvSpPr>
                <p:nvPr/>
              </p:nvSpPr>
              <p:spPr bwMode="auto">
                <a:xfrm>
                  <a:off x="2620" y="2688"/>
                  <a:ext cx="81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97" name="Text Box 100"/>
                <p:cNvSpPr txBox="1">
                  <a:spLocks noChangeArrowheads="1"/>
                </p:cNvSpPr>
                <p:nvPr/>
              </p:nvSpPr>
              <p:spPr bwMode="auto">
                <a:xfrm>
                  <a:off x="2256" y="3216"/>
                  <a:ext cx="231"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L</a:t>
                  </a:r>
                </a:p>
              </p:txBody>
            </p:sp>
            <p:sp>
              <p:nvSpPr>
                <p:cNvPr id="82998" name="Text Box 101"/>
                <p:cNvSpPr txBox="1">
                  <a:spLocks noChangeArrowheads="1"/>
                </p:cNvSpPr>
                <p:nvPr/>
              </p:nvSpPr>
              <p:spPr bwMode="auto">
                <a:xfrm>
                  <a:off x="2988" y="3216"/>
                  <a:ext cx="242"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C</a:t>
                  </a:r>
                </a:p>
              </p:txBody>
            </p:sp>
            <p:sp>
              <p:nvSpPr>
                <p:cNvPr id="82999" name="Line 102"/>
                <p:cNvSpPr>
                  <a:spLocks noChangeShapeType="1"/>
                </p:cNvSpPr>
                <p:nvPr/>
              </p:nvSpPr>
              <p:spPr bwMode="auto">
                <a:xfrm>
                  <a:off x="2640" y="3600"/>
                  <a:ext cx="0" cy="24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82986" name="Line 103"/>
              <p:cNvSpPr>
                <a:spLocks noChangeShapeType="1"/>
              </p:cNvSpPr>
              <p:nvPr/>
            </p:nvSpPr>
            <p:spPr bwMode="auto">
              <a:xfrm flipV="1">
                <a:off x="2640" y="2880"/>
                <a:ext cx="0" cy="768"/>
              </a:xfrm>
              <a:prstGeom prst="line">
                <a:avLst/>
              </a:prstGeom>
              <a:noFill/>
              <a:ln w="19050">
                <a:solidFill>
                  <a:srgbClr val="0000FF"/>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87" name="Line 104"/>
              <p:cNvSpPr>
                <a:spLocks noChangeShapeType="1"/>
              </p:cNvSpPr>
              <p:nvPr/>
            </p:nvSpPr>
            <p:spPr bwMode="auto">
              <a:xfrm flipV="1">
                <a:off x="2736" y="2880"/>
                <a:ext cx="0" cy="768"/>
              </a:xfrm>
              <a:prstGeom prst="line">
                <a:avLst/>
              </a:prstGeom>
              <a:noFill/>
              <a:ln w="19050">
                <a:solidFill>
                  <a:srgbClr val="0000FF"/>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88" name="Line 105"/>
              <p:cNvSpPr>
                <a:spLocks noChangeShapeType="1"/>
              </p:cNvSpPr>
              <p:nvPr/>
            </p:nvSpPr>
            <p:spPr bwMode="auto">
              <a:xfrm flipV="1">
                <a:off x="2544" y="2880"/>
                <a:ext cx="0" cy="768"/>
              </a:xfrm>
              <a:prstGeom prst="line">
                <a:avLst/>
              </a:prstGeom>
              <a:noFill/>
              <a:ln w="19050">
                <a:solidFill>
                  <a:srgbClr val="0000FF"/>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2947" name="Object 106"/>
              <p:cNvGraphicFramePr>
                <a:graphicFrameLocks noChangeAspect="1"/>
              </p:cNvGraphicFramePr>
              <p:nvPr/>
            </p:nvGraphicFramePr>
            <p:xfrm>
              <a:off x="2304" y="2784"/>
              <a:ext cx="214" cy="264"/>
            </p:xfrm>
            <a:graphic>
              <a:graphicData uri="http://schemas.openxmlformats.org/presentationml/2006/ole">
                <p:oleObj spid="_x0000_s263176" name="Equation" r:id="rId9" imgW="215619" imgH="266353" progId="">
                  <p:embed/>
                </p:oleObj>
              </a:graphicData>
            </a:graphic>
          </p:graphicFrame>
        </p:grpSp>
        <p:sp>
          <p:nvSpPr>
            <p:cNvPr id="82984" name="Text Box 107"/>
            <p:cNvSpPr txBox="1">
              <a:spLocks noChangeArrowheads="1"/>
            </p:cNvSpPr>
            <p:nvPr/>
          </p:nvSpPr>
          <p:spPr bwMode="auto">
            <a:xfrm>
              <a:off x="3024" y="3753"/>
              <a:ext cx="263" cy="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b="0">
                  <a:solidFill>
                    <a:srgbClr val="1C1C1C"/>
                  </a:solidFill>
                </a:rPr>
                <a:t>B</a:t>
              </a:r>
            </a:p>
          </p:txBody>
        </p:sp>
      </p:grpSp>
      <p:grpSp>
        <p:nvGrpSpPr>
          <p:cNvPr id="12" name="Group 108"/>
          <p:cNvGrpSpPr>
            <a:grpSpLocks/>
          </p:cNvGrpSpPr>
          <p:nvPr/>
        </p:nvGrpSpPr>
        <p:grpSpPr bwMode="auto">
          <a:xfrm>
            <a:off x="6343650" y="4324350"/>
            <a:ext cx="2266950" cy="2024063"/>
            <a:chOff x="4044" y="2592"/>
            <a:chExt cx="1428" cy="1549"/>
          </a:xfrm>
        </p:grpSpPr>
        <p:grpSp>
          <p:nvGrpSpPr>
            <p:cNvPr id="13" name="Group 109"/>
            <p:cNvGrpSpPr>
              <a:grpSpLocks/>
            </p:cNvGrpSpPr>
            <p:nvPr/>
          </p:nvGrpSpPr>
          <p:grpSpPr bwMode="auto">
            <a:xfrm>
              <a:off x="4044" y="2592"/>
              <a:ext cx="1428" cy="1152"/>
              <a:chOff x="3888" y="2688"/>
              <a:chExt cx="1428" cy="1152"/>
            </a:xfrm>
          </p:grpSpPr>
          <p:grpSp>
            <p:nvGrpSpPr>
              <p:cNvPr id="14" name="Group 110"/>
              <p:cNvGrpSpPr>
                <a:grpSpLocks/>
              </p:cNvGrpSpPr>
              <p:nvPr/>
            </p:nvGrpSpPr>
            <p:grpSpPr bwMode="auto">
              <a:xfrm>
                <a:off x="3888" y="2688"/>
                <a:ext cx="1428" cy="1152"/>
                <a:chOff x="3888" y="2688"/>
                <a:chExt cx="1428" cy="1152"/>
              </a:xfrm>
            </p:grpSpPr>
            <p:sp>
              <p:nvSpPr>
                <p:cNvPr id="82972" name="Line 111"/>
                <p:cNvSpPr>
                  <a:spLocks noChangeShapeType="1"/>
                </p:cNvSpPr>
                <p:nvPr/>
              </p:nvSpPr>
              <p:spPr bwMode="auto">
                <a:xfrm>
                  <a:off x="4840" y="3185"/>
                  <a:ext cx="476"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73" name="Line 112"/>
                <p:cNvSpPr>
                  <a:spLocks noChangeShapeType="1"/>
                </p:cNvSpPr>
                <p:nvPr/>
              </p:nvSpPr>
              <p:spPr bwMode="auto">
                <a:xfrm>
                  <a:off x="4840" y="3465"/>
                  <a:ext cx="476"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74" name="Line 113"/>
                <p:cNvSpPr>
                  <a:spLocks noChangeShapeType="1"/>
                </p:cNvSpPr>
                <p:nvPr/>
              </p:nvSpPr>
              <p:spPr bwMode="auto">
                <a:xfrm>
                  <a:off x="4261" y="3840"/>
                  <a:ext cx="81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75" name="Freeform 114"/>
                <p:cNvSpPr>
                  <a:spLocks/>
                </p:cNvSpPr>
                <p:nvPr/>
              </p:nvSpPr>
              <p:spPr bwMode="auto">
                <a:xfrm>
                  <a:off x="4108" y="2999"/>
                  <a:ext cx="329" cy="591"/>
                </a:xfrm>
                <a:custGeom>
                  <a:avLst/>
                  <a:gdLst>
                    <a:gd name="T0" fmla="*/ 1 w 832"/>
                    <a:gd name="T1" fmla="*/ 0 h 2064"/>
                    <a:gd name="T2" fmla="*/ 0 w 832"/>
                    <a:gd name="T3" fmla="*/ 0 h 2064"/>
                    <a:gd name="T4" fmla="*/ 1 w 832"/>
                    <a:gd name="T5" fmla="*/ 0 h 2064"/>
                    <a:gd name="T6" fmla="*/ 1 w 832"/>
                    <a:gd name="T7" fmla="*/ 0 h 2064"/>
                    <a:gd name="T8" fmla="*/ 1 w 832"/>
                    <a:gd name="T9" fmla="*/ 0 h 2064"/>
                    <a:gd name="T10" fmla="*/ 0 w 832"/>
                    <a:gd name="T11" fmla="*/ 0 h 2064"/>
                    <a:gd name="T12" fmla="*/ 1 w 832"/>
                    <a:gd name="T13" fmla="*/ 0 h 2064"/>
                    <a:gd name="T14" fmla="*/ 1 w 832"/>
                    <a:gd name="T15" fmla="*/ 0 h 2064"/>
                    <a:gd name="T16" fmla="*/ 1 w 832"/>
                    <a:gd name="T17" fmla="*/ 0 h 2064"/>
                    <a:gd name="T18" fmla="*/ 0 w 832"/>
                    <a:gd name="T19" fmla="*/ 0 h 2064"/>
                    <a:gd name="T20" fmla="*/ 1 w 832"/>
                    <a:gd name="T21" fmla="*/ 0 h 2064"/>
                    <a:gd name="T22" fmla="*/ 1 w 832"/>
                    <a:gd name="T23" fmla="*/ 0 h 2064"/>
                    <a:gd name="T24" fmla="*/ 0 w 832"/>
                    <a:gd name="T25" fmla="*/ 0 h 2064"/>
                    <a:gd name="T26" fmla="*/ 0 w 832"/>
                    <a:gd name="T27" fmla="*/ 0 h 2064"/>
                    <a:gd name="T28" fmla="*/ 1 w 832"/>
                    <a:gd name="T29" fmla="*/ 0 h 2064"/>
                    <a:gd name="T30" fmla="*/ 1 w 832"/>
                    <a:gd name="T31" fmla="*/ 0 h 2064"/>
                    <a:gd name="T32" fmla="*/ 1 w 832"/>
                    <a:gd name="T33" fmla="*/ 0 h 2064"/>
                    <a:gd name="T34" fmla="*/ 0 w 832"/>
                    <a:gd name="T35" fmla="*/ 0 h 2064"/>
                    <a:gd name="T36" fmla="*/ 1 w 832"/>
                    <a:gd name="T37" fmla="*/ 0 h 2064"/>
                    <a:gd name="T38" fmla="*/ 1 w 832"/>
                    <a:gd name="T39" fmla="*/ 0 h 2064"/>
                    <a:gd name="T40" fmla="*/ 1 w 832"/>
                    <a:gd name="T41" fmla="*/ 0 h 2064"/>
                    <a:gd name="T42" fmla="*/ 0 w 832"/>
                    <a:gd name="T43" fmla="*/ 0 h 2064"/>
                    <a:gd name="T44" fmla="*/ 1 w 832"/>
                    <a:gd name="T45" fmla="*/ 0 h 2064"/>
                    <a:gd name="T46" fmla="*/ 1 w 832"/>
                    <a:gd name="T47" fmla="*/ 0 h 2064"/>
                    <a:gd name="T48" fmla="*/ 1 w 832"/>
                    <a:gd name="T49" fmla="*/ 0 h 2064"/>
                    <a:gd name="T50" fmla="*/ 0 w 832"/>
                    <a:gd name="T51" fmla="*/ 0 h 2064"/>
                    <a:gd name="T52" fmla="*/ 1 w 832"/>
                    <a:gd name="T53" fmla="*/ 0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2976" name="Line 115"/>
                <p:cNvSpPr>
                  <a:spLocks noChangeShapeType="1"/>
                </p:cNvSpPr>
                <p:nvPr/>
              </p:nvSpPr>
              <p:spPr bwMode="auto">
                <a:xfrm>
                  <a:off x="5060" y="3465"/>
                  <a:ext cx="0" cy="373"/>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77" name="Line 116"/>
                <p:cNvSpPr>
                  <a:spLocks noChangeShapeType="1"/>
                </p:cNvSpPr>
                <p:nvPr/>
              </p:nvSpPr>
              <p:spPr bwMode="auto">
                <a:xfrm>
                  <a:off x="4254" y="2688"/>
                  <a:ext cx="0" cy="31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78" name="Line 117"/>
                <p:cNvSpPr>
                  <a:spLocks noChangeShapeType="1"/>
                </p:cNvSpPr>
                <p:nvPr/>
              </p:nvSpPr>
              <p:spPr bwMode="auto">
                <a:xfrm>
                  <a:off x="5060" y="2688"/>
                  <a:ext cx="0" cy="49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79" name="Line 118"/>
                <p:cNvSpPr>
                  <a:spLocks noChangeShapeType="1"/>
                </p:cNvSpPr>
                <p:nvPr/>
              </p:nvSpPr>
              <p:spPr bwMode="auto">
                <a:xfrm>
                  <a:off x="4250" y="2688"/>
                  <a:ext cx="81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80" name="Text Box 119"/>
                <p:cNvSpPr txBox="1">
                  <a:spLocks noChangeArrowheads="1"/>
                </p:cNvSpPr>
                <p:nvPr/>
              </p:nvSpPr>
              <p:spPr bwMode="auto">
                <a:xfrm>
                  <a:off x="3888" y="3216"/>
                  <a:ext cx="233" cy="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L</a:t>
                  </a:r>
                </a:p>
              </p:txBody>
            </p:sp>
            <p:sp>
              <p:nvSpPr>
                <p:cNvPr id="82981" name="Text Box 120"/>
                <p:cNvSpPr txBox="1">
                  <a:spLocks noChangeArrowheads="1"/>
                </p:cNvSpPr>
                <p:nvPr/>
              </p:nvSpPr>
              <p:spPr bwMode="auto">
                <a:xfrm>
                  <a:off x="4620" y="3216"/>
                  <a:ext cx="244" cy="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C</a:t>
                  </a:r>
                </a:p>
              </p:txBody>
            </p:sp>
            <p:sp>
              <p:nvSpPr>
                <p:cNvPr id="82982" name="Line 121"/>
                <p:cNvSpPr>
                  <a:spLocks noChangeShapeType="1"/>
                </p:cNvSpPr>
                <p:nvPr/>
              </p:nvSpPr>
              <p:spPr bwMode="auto">
                <a:xfrm>
                  <a:off x="4272" y="3600"/>
                  <a:ext cx="0" cy="24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82969" name="Line 122"/>
              <p:cNvSpPr>
                <a:spLocks noChangeShapeType="1"/>
              </p:cNvSpPr>
              <p:nvPr/>
            </p:nvSpPr>
            <p:spPr bwMode="auto">
              <a:xfrm flipV="1">
                <a:off x="4272" y="2928"/>
                <a:ext cx="0" cy="768"/>
              </a:xfrm>
              <a:prstGeom prst="line">
                <a:avLst/>
              </a:prstGeom>
              <a:noFill/>
              <a:ln w="19050">
                <a:solidFill>
                  <a:srgbClr val="0000FF"/>
                </a:solidFill>
                <a:round/>
                <a:headEnd type="triangle" w="sm" len="lg"/>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70" name="Line 123"/>
              <p:cNvSpPr>
                <a:spLocks noChangeShapeType="1"/>
              </p:cNvSpPr>
              <p:nvPr/>
            </p:nvSpPr>
            <p:spPr bwMode="auto">
              <a:xfrm flipV="1">
                <a:off x="4368" y="2928"/>
                <a:ext cx="0" cy="768"/>
              </a:xfrm>
              <a:prstGeom prst="line">
                <a:avLst/>
              </a:prstGeom>
              <a:noFill/>
              <a:ln w="19050">
                <a:solidFill>
                  <a:srgbClr val="0000FF"/>
                </a:solidFill>
                <a:round/>
                <a:headEnd type="triangle" w="sm" len="lg"/>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71" name="Line 124"/>
              <p:cNvSpPr>
                <a:spLocks noChangeShapeType="1"/>
              </p:cNvSpPr>
              <p:nvPr/>
            </p:nvSpPr>
            <p:spPr bwMode="auto">
              <a:xfrm flipV="1">
                <a:off x="4176" y="2928"/>
                <a:ext cx="0" cy="768"/>
              </a:xfrm>
              <a:prstGeom prst="line">
                <a:avLst/>
              </a:prstGeom>
              <a:noFill/>
              <a:ln w="19050">
                <a:solidFill>
                  <a:srgbClr val="0000FF"/>
                </a:solidFill>
                <a:round/>
                <a:headEnd type="triangle" w="sm" len="lg"/>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2946" name="Object 125"/>
              <p:cNvGraphicFramePr>
                <a:graphicFrameLocks noChangeAspect="1"/>
              </p:cNvGraphicFramePr>
              <p:nvPr/>
            </p:nvGraphicFramePr>
            <p:xfrm>
              <a:off x="4368" y="3552"/>
              <a:ext cx="214" cy="264"/>
            </p:xfrm>
            <a:graphic>
              <a:graphicData uri="http://schemas.openxmlformats.org/presentationml/2006/ole">
                <p:oleObj spid="_x0000_s263177" name="Equation" r:id="rId10" imgW="215619" imgH="266353" progId="">
                  <p:embed/>
                </p:oleObj>
              </a:graphicData>
            </a:graphic>
          </p:graphicFrame>
        </p:grpSp>
        <p:sp>
          <p:nvSpPr>
            <p:cNvPr id="82967" name="Text Box 126"/>
            <p:cNvSpPr txBox="1">
              <a:spLocks noChangeArrowheads="1"/>
            </p:cNvSpPr>
            <p:nvPr/>
          </p:nvSpPr>
          <p:spPr bwMode="auto">
            <a:xfrm>
              <a:off x="4714" y="3744"/>
              <a:ext cx="278" cy="3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b="0">
                  <a:solidFill>
                    <a:srgbClr val="1C1C1C"/>
                  </a:solidFill>
                </a:rPr>
                <a:t>D</a:t>
              </a:r>
            </a:p>
          </p:txBody>
        </p:sp>
      </p:grpSp>
      <p:sp>
        <p:nvSpPr>
          <p:cNvPr id="82963" name="TextBox 120"/>
          <p:cNvSpPr txBox="1">
            <a:spLocks noChangeArrowheads="1"/>
          </p:cNvSpPr>
          <p:nvPr/>
        </p:nvSpPr>
        <p:spPr bwMode="auto">
          <a:xfrm>
            <a:off x="611188" y="1125538"/>
            <a:ext cx="8137525"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电荷和电流、电场和磁场随时间做周期性变化的现象，叫做电磁振荡</a:t>
            </a:r>
          </a:p>
        </p:txBody>
      </p:sp>
      <p:sp>
        <p:nvSpPr>
          <p:cNvPr id="82964" name="Text Box 14"/>
          <p:cNvSpPr txBox="1">
            <a:spLocks noChangeArrowheads="1"/>
          </p:cNvSpPr>
          <p:nvPr/>
        </p:nvSpPr>
        <p:spPr bwMode="auto">
          <a:xfrm>
            <a:off x="6253163" y="120650"/>
            <a:ext cx="25098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en-US" altLang="zh-CN" sz="2800">
                <a:solidFill>
                  <a:srgbClr val="000066"/>
                </a:solidFill>
                <a:latin typeface="楷体_GB2312" pitchFamily="49" charset="-122"/>
                <a:ea typeface="楷体_GB2312" pitchFamily="49" charset="-122"/>
              </a:rPr>
              <a:t>9-7  </a:t>
            </a:r>
            <a:r>
              <a:rPr kumimoji="1" lang="zh-CN" altLang="en-US" sz="2800">
                <a:solidFill>
                  <a:srgbClr val="000066"/>
                </a:solidFill>
                <a:latin typeface="楷体_GB2312" pitchFamily="49" charset="-122"/>
                <a:ea typeface="楷体_GB2312" pitchFamily="49" charset="-122"/>
              </a:rPr>
              <a:t>电磁振荡</a:t>
            </a:r>
          </a:p>
        </p:txBody>
      </p:sp>
      <p:sp>
        <p:nvSpPr>
          <p:cNvPr id="123" name="Oval 52"/>
          <p:cNvSpPr>
            <a:spLocks noChangeArrowheads="1"/>
          </p:cNvSpPr>
          <p:nvPr/>
        </p:nvSpPr>
        <p:spPr bwMode="auto">
          <a:xfrm>
            <a:off x="6096000" y="609600"/>
            <a:ext cx="27844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ou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Text Box 3"/>
          <p:cNvSpPr txBox="1">
            <a:spLocks noChangeArrowheads="1"/>
          </p:cNvSpPr>
          <p:nvPr/>
        </p:nvSpPr>
        <p:spPr bwMode="auto">
          <a:xfrm>
            <a:off x="838200" y="1614488"/>
            <a:ext cx="7656513" cy="604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buFontTx/>
              <a:buBlip>
                <a:blip r:embed="rId2"/>
              </a:buBlip>
            </a:pPr>
            <a:r>
              <a:rPr lang="zh-CN" altLang="en-US" sz="3200" dirty="0">
                <a:latin typeface="宋体" charset="-122"/>
              </a:rPr>
              <a:t> </a:t>
            </a:r>
            <a:r>
              <a:rPr lang="zh-CN" altLang="en-US" sz="3200" dirty="0" smtClean="0">
                <a:solidFill>
                  <a:srgbClr val="CC0000"/>
                </a:solidFill>
                <a:latin typeface="宋体" charset="-122"/>
              </a:rPr>
              <a:t>简谐振动  </a:t>
            </a:r>
            <a:r>
              <a:rPr lang="zh-CN" altLang="en-US" sz="3200" dirty="0">
                <a:latin typeface="宋体" charset="-122"/>
              </a:rPr>
              <a:t>最简单、最基本的振动</a:t>
            </a:r>
          </a:p>
        </p:txBody>
      </p:sp>
      <p:sp>
        <p:nvSpPr>
          <p:cNvPr id="183300" name="Text Box 4"/>
          <p:cNvSpPr txBox="1">
            <a:spLocks noChangeArrowheads="1"/>
          </p:cNvSpPr>
          <p:nvPr/>
        </p:nvSpPr>
        <p:spPr bwMode="auto">
          <a:xfrm>
            <a:off x="1143000" y="4191000"/>
            <a:ext cx="5486400" cy="60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谐振子  </a:t>
            </a:r>
            <a:r>
              <a:rPr lang="zh-CN" altLang="en-US" sz="3200">
                <a:latin typeface="宋体" charset="-122"/>
              </a:rPr>
              <a:t>作简谐运动的物体</a:t>
            </a:r>
          </a:p>
        </p:txBody>
      </p:sp>
      <p:grpSp>
        <p:nvGrpSpPr>
          <p:cNvPr id="2" name="Group 12"/>
          <p:cNvGrpSpPr>
            <a:grpSpLocks/>
          </p:cNvGrpSpPr>
          <p:nvPr/>
        </p:nvGrpSpPr>
        <p:grpSpPr bwMode="auto">
          <a:xfrm>
            <a:off x="1295400" y="2286000"/>
            <a:ext cx="5867400" cy="1443038"/>
            <a:chOff x="960" y="1296"/>
            <a:chExt cx="3696" cy="909"/>
          </a:xfrm>
        </p:grpSpPr>
        <p:sp>
          <p:nvSpPr>
            <p:cNvPr id="99336" name="Text Box 6"/>
            <p:cNvSpPr txBox="1">
              <a:spLocks noChangeArrowheads="1"/>
            </p:cNvSpPr>
            <p:nvPr/>
          </p:nvSpPr>
          <p:spPr bwMode="auto">
            <a:xfrm>
              <a:off x="960" y="1632"/>
              <a:ext cx="1220" cy="381"/>
            </a:xfrm>
            <a:prstGeom prst="rect">
              <a:avLst/>
            </a:prstGeom>
            <a:solidFill>
              <a:schemeClr val="accent1"/>
            </a:solidFill>
            <a:ln w="19050">
              <a:solidFill>
                <a:schemeClr val="tx1"/>
              </a:solidFill>
              <a:miter lim="800000"/>
              <a:headEnd/>
              <a:tailEnd/>
            </a:ln>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dirty="0" smtClean="0">
                  <a:latin typeface="宋体" charset="-122"/>
                </a:rPr>
                <a:t>简谐振动</a:t>
              </a:r>
              <a:endParaRPr lang="zh-CN" altLang="en-US" sz="3200" dirty="0">
                <a:latin typeface="宋体" charset="-122"/>
              </a:endParaRPr>
            </a:p>
          </p:txBody>
        </p:sp>
        <p:sp>
          <p:nvSpPr>
            <p:cNvPr id="99337" name="Text Box 7"/>
            <p:cNvSpPr txBox="1">
              <a:spLocks noChangeArrowheads="1"/>
            </p:cNvSpPr>
            <p:nvPr/>
          </p:nvSpPr>
          <p:spPr bwMode="auto">
            <a:xfrm>
              <a:off x="3469" y="1632"/>
              <a:ext cx="1187" cy="381"/>
            </a:xfrm>
            <a:prstGeom prst="rect">
              <a:avLst/>
            </a:prstGeom>
            <a:solidFill>
              <a:srgbClr val="FCF7FF"/>
            </a:solidFill>
            <a:ln w="19050">
              <a:solidFill>
                <a:srgbClr val="CC00CC"/>
              </a:solidFill>
              <a:miter lim="800000"/>
              <a:headEnd/>
              <a:tailEnd/>
            </a:ln>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latin typeface="宋体" charset="-122"/>
                </a:rPr>
                <a:t>复杂振动</a:t>
              </a:r>
            </a:p>
          </p:txBody>
        </p:sp>
        <p:sp>
          <p:nvSpPr>
            <p:cNvPr id="99338" name="Text Box 8"/>
            <p:cNvSpPr txBox="1">
              <a:spLocks noChangeArrowheads="1"/>
            </p:cNvSpPr>
            <p:nvPr/>
          </p:nvSpPr>
          <p:spPr bwMode="auto">
            <a:xfrm>
              <a:off x="2534" y="1296"/>
              <a:ext cx="778" cy="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合成</a:t>
              </a:r>
            </a:p>
          </p:txBody>
        </p:sp>
        <p:sp>
          <p:nvSpPr>
            <p:cNvPr id="99339" name="Text Box 9"/>
            <p:cNvSpPr txBox="1">
              <a:spLocks noChangeArrowheads="1"/>
            </p:cNvSpPr>
            <p:nvPr/>
          </p:nvSpPr>
          <p:spPr bwMode="auto">
            <a:xfrm>
              <a:off x="2534" y="1824"/>
              <a:ext cx="778" cy="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0000FF"/>
                  </a:solidFill>
                  <a:latin typeface="宋体" charset="-122"/>
                </a:rPr>
                <a:t>分解</a:t>
              </a:r>
              <a:endParaRPr lang="zh-CN" altLang="en-US" sz="3200">
                <a:solidFill>
                  <a:srgbClr val="33CC33"/>
                </a:solidFill>
                <a:latin typeface="宋体" charset="-122"/>
              </a:endParaRPr>
            </a:p>
          </p:txBody>
        </p:sp>
        <p:sp>
          <p:nvSpPr>
            <p:cNvPr id="99340" name="AutoShape 10"/>
            <p:cNvSpPr>
              <a:spLocks noChangeArrowheads="1"/>
            </p:cNvSpPr>
            <p:nvPr/>
          </p:nvSpPr>
          <p:spPr bwMode="auto">
            <a:xfrm>
              <a:off x="2273" y="1728"/>
              <a:ext cx="1071" cy="144"/>
            </a:xfrm>
            <a:prstGeom prst="leftRightArrow">
              <a:avLst>
                <a:gd name="adj1" fmla="val 50000"/>
                <a:gd name="adj2" fmla="val 148750"/>
              </a:avLst>
            </a:prstGeom>
            <a:gradFill rotWithShape="0">
              <a:gsLst>
                <a:gs pos="0">
                  <a:srgbClr val="760000"/>
                </a:gs>
                <a:gs pos="50000">
                  <a:srgbClr val="FF0000"/>
                </a:gs>
                <a:gs pos="100000">
                  <a:srgbClr val="760000"/>
                </a:gs>
              </a:gsLst>
              <a:lin ang="0" scaled="1"/>
            </a:gradFill>
            <a:ln w="19050">
              <a:solidFill>
                <a:srgbClr val="000000"/>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grpSp>
      <p:sp>
        <p:nvSpPr>
          <p:cNvPr id="99333" name="Rectangle 11"/>
          <p:cNvSpPr>
            <a:spLocks noChangeArrowheads="1"/>
          </p:cNvSpPr>
          <p:nvPr/>
        </p:nvSpPr>
        <p:spPr bwMode="auto">
          <a:xfrm>
            <a:off x="877888" y="958850"/>
            <a:ext cx="514191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2  简谐振动</a:t>
            </a:r>
          </a:p>
        </p:txBody>
      </p:sp>
      <p:sp>
        <p:nvSpPr>
          <p:cNvPr id="11"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99335"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blinds(horizontal)">
                                      <p:cBhvr>
                                        <p:cTn id="7" dur="500"/>
                                        <p:tgtEl>
                                          <p:spTgt spid="183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3300"/>
                                        </p:tgtEl>
                                        <p:attrNameLst>
                                          <p:attrName>style.visibility</p:attrName>
                                        </p:attrNameLst>
                                      </p:cBhvr>
                                      <p:to>
                                        <p:strVal val="visible"/>
                                      </p:to>
                                    </p:set>
                                    <p:animEffect transition="in" filter="blinds(horizontal)">
                                      <p:cBhvr>
                                        <p:cTn id="17" dur="500"/>
                                        <p:tgtEl>
                                          <p:spTgt spid="18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utoUpdateAnimBg="0"/>
      <p:bldP spid="183300"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743200" y="5486400"/>
            <a:ext cx="3200400" cy="533400"/>
            <a:chOff x="1539" y="3580"/>
            <a:chExt cx="2141" cy="336"/>
          </a:xfrm>
        </p:grpSpPr>
        <p:sp>
          <p:nvSpPr>
            <p:cNvPr id="84016" name="Rectangle 3"/>
            <p:cNvSpPr>
              <a:spLocks noChangeArrowheads="1"/>
            </p:cNvSpPr>
            <p:nvPr/>
          </p:nvSpPr>
          <p:spPr bwMode="auto">
            <a:xfrm>
              <a:off x="1539" y="3580"/>
              <a:ext cx="447" cy="336"/>
            </a:xfrm>
            <a:prstGeom prst="rect">
              <a:avLst/>
            </a:prstGeom>
            <a:solidFill>
              <a:schemeClr val="accent1"/>
            </a:solidFill>
            <a:ln w="12700">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84017" name="Rectangle 4"/>
            <p:cNvSpPr>
              <a:spLocks noChangeArrowheads="1"/>
            </p:cNvSpPr>
            <p:nvPr/>
          </p:nvSpPr>
          <p:spPr bwMode="auto">
            <a:xfrm>
              <a:off x="3423" y="3580"/>
              <a:ext cx="257" cy="336"/>
            </a:xfrm>
            <a:prstGeom prst="rect">
              <a:avLst/>
            </a:prstGeom>
            <a:solidFill>
              <a:schemeClr val="accent1"/>
            </a:solidFill>
            <a:ln w="12700">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sp>
        <p:nvSpPr>
          <p:cNvPr id="83979" name="Text Box 6"/>
          <p:cNvSpPr txBox="1">
            <a:spLocks noChangeArrowheads="1"/>
          </p:cNvSpPr>
          <p:nvPr/>
        </p:nvSpPr>
        <p:spPr bwMode="auto">
          <a:xfrm>
            <a:off x="1166813" y="685800"/>
            <a:ext cx="66055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600"/>
              <a:t>二    无阻尼电磁振荡的振荡方程</a:t>
            </a:r>
          </a:p>
        </p:txBody>
      </p:sp>
      <p:sp>
        <p:nvSpPr>
          <p:cNvPr id="83980" name="Rectangle 15"/>
          <p:cNvSpPr>
            <a:spLocks noChangeArrowheads="1"/>
          </p:cNvSpPr>
          <p:nvPr/>
        </p:nvSpPr>
        <p:spPr bwMode="auto">
          <a:xfrm>
            <a:off x="685800" y="1447800"/>
            <a:ext cx="3657600" cy="2895600"/>
          </a:xfrm>
          <a:prstGeom prst="rect">
            <a:avLst/>
          </a:prstGeom>
          <a:solidFill>
            <a:schemeClr val="bg1"/>
          </a:solidFill>
          <a:ln w="12700">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endParaRPr lang="zh-CN" altLang="zh-CN"/>
          </a:p>
        </p:txBody>
      </p:sp>
      <p:sp>
        <p:nvSpPr>
          <p:cNvPr id="83981" name="Line 17"/>
          <p:cNvSpPr>
            <a:spLocks noChangeShapeType="1"/>
          </p:cNvSpPr>
          <p:nvPr/>
        </p:nvSpPr>
        <p:spPr bwMode="auto">
          <a:xfrm>
            <a:off x="2290763" y="2370138"/>
            <a:ext cx="688975"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82" name="Line 18"/>
          <p:cNvSpPr>
            <a:spLocks noChangeShapeType="1"/>
          </p:cNvSpPr>
          <p:nvPr/>
        </p:nvSpPr>
        <p:spPr bwMode="auto">
          <a:xfrm>
            <a:off x="2290763" y="2759075"/>
            <a:ext cx="688975" cy="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3" name="Group 19"/>
          <p:cNvGrpSpPr>
            <a:grpSpLocks/>
          </p:cNvGrpSpPr>
          <p:nvPr/>
        </p:nvGrpSpPr>
        <p:grpSpPr bwMode="auto">
          <a:xfrm>
            <a:off x="3668713" y="2325688"/>
            <a:ext cx="369887" cy="433387"/>
            <a:chOff x="2832" y="1824"/>
            <a:chExt cx="336" cy="480"/>
          </a:xfrm>
        </p:grpSpPr>
        <p:grpSp>
          <p:nvGrpSpPr>
            <p:cNvPr id="4" name="Group 20"/>
            <p:cNvGrpSpPr>
              <a:grpSpLocks/>
            </p:cNvGrpSpPr>
            <p:nvPr/>
          </p:nvGrpSpPr>
          <p:grpSpPr bwMode="auto">
            <a:xfrm>
              <a:off x="2832" y="1824"/>
              <a:ext cx="336" cy="96"/>
              <a:chOff x="2832" y="1824"/>
              <a:chExt cx="336" cy="96"/>
            </a:xfrm>
          </p:grpSpPr>
          <p:sp>
            <p:nvSpPr>
              <p:cNvPr id="84014" name="Line 21"/>
              <p:cNvSpPr>
                <a:spLocks noChangeShapeType="1"/>
              </p:cNvSpPr>
              <p:nvPr/>
            </p:nvSpPr>
            <p:spPr bwMode="auto">
              <a:xfrm>
                <a:off x="2832" y="1824"/>
                <a:ext cx="33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4015" name="Line 22"/>
              <p:cNvSpPr>
                <a:spLocks noChangeShapeType="1"/>
              </p:cNvSpPr>
              <p:nvPr/>
            </p:nvSpPr>
            <p:spPr bwMode="auto">
              <a:xfrm>
                <a:off x="2880" y="1920"/>
                <a:ext cx="24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5" name="Group 23"/>
            <p:cNvGrpSpPr>
              <a:grpSpLocks/>
            </p:cNvGrpSpPr>
            <p:nvPr/>
          </p:nvGrpSpPr>
          <p:grpSpPr bwMode="auto">
            <a:xfrm>
              <a:off x="2832" y="2016"/>
              <a:ext cx="336" cy="96"/>
              <a:chOff x="2832" y="1824"/>
              <a:chExt cx="336" cy="96"/>
            </a:xfrm>
          </p:grpSpPr>
          <p:sp>
            <p:nvSpPr>
              <p:cNvPr id="84012" name="Line 24"/>
              <p:cNvSpPr>
                <a:spLocks noChangeShapeType="1"/>
              </p:cNvSpPr>
              <p:nvPr/>
            </p:nvSpPr>
            <p:spPr bwMode="auto">
              <a:xfrm>
                <a:off x="2832" y="1824"/>
                <a:ext cx="33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4013" name="Line 25"/>
              <p:cNvSpPr>
                <a:spLocks noChangeShapeType="1"/>
              </p:cNvSpPr>
              <p:nvPr/>
            </p:nvSpPr>
            <p:spPr bwMode="auto">
              <a:xfrm>
                <a:off x="2880" y="1920"/>
                <a:ext cx="24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6" name="Group 26"/>
            <p:cNvGrpSpPr>
              <a:grpSpLocks/>
            </p:cNvGrpSpPr>
            <p:nvPr/>
          </p:nvGrpSpPr>
          <p:grpSpPr bwMode="auto">
            <a:xfrm>
              <a:off x="2832" y="2208"/>
              <a:ext cx="336" cy="96"/>
              <a:chOff x="2832" y="1824"/>
              <a:chExt cx="336" cy="96"/>
            </a:xfrm>
          </p:grpSpPr>
          <p:sp>
            <p:nvSpPr>
              <p:cNvPr id="84010" name="Line 27"/>
              <p:cNvSpPr>
                <a:spLocks noChangeShapeType="1"/>
              </p:cNvSpPr>
              <p:nvPr/>
            </p:nvSpPr>
            <p:spPr bwMode="auto">
              <a:xfrm>
                <a:off x="2832" y="1824"/>
                <a:ext cx="33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4011" name="Line 28"/>
              <p:cNvSpPr>
                <a:spLocks noChangeShapeType="1"/>
              </p:cNvSpPr>
              <p:nvPr/>
            </p:nvSpPr>
            <p:spPr bwMode="auto">
              <a:xfrm>
                <a:off x="2880" y="1920"/>
                <a:ext cx="24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sp>
        <p:nvSpPr>
          <p:cNvPr id="83984" name="Line 29"/>
          <p:cNvSpPr>
            <a:spLocks noChangeShapeType="1"/>
          </p:cNvSpPr>
          <p:nvPr/>
        </p:nvSpPr>
        <p:spPr bwMode="auto">
          <a:xfrm>
            <a:off x="1444625" y="3452813"/>
            <a:ext cx="100488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85" name="Freeform 30"/>
          <p:cNvSpPr>
            <a:spLocks/>
          </p:cNvSpPr>
          <p:nvPr/>
        </p:nvSpPr>
        <p:spPr bwMode="auto">
          <a:xfrm>
            <a:off x="1231900" y="2109788"/>
            <a:ext cx="476250" cy="822325"/>
          </a:xfrm>
          <a:custGeom>
            <a:avLst/>
            <a:gdLst>
              <a:gd name="T0" fmla="*/ 2147483647 w 832"/>
              <a:gd name="T1" fmla="*/ 0 h 2064"/>
              <a:gd name="T2" fmla="*/ 2147483647 w 832"/>
              <a:gd name="T3" fmla="*/ 2147483647 h 2064"/>
              <a:gd name="T4" fmla="*/ 2147483647 w 832"/>
              <a:gd name="T5" fmla="*/ 2147483647 h 2064"/>
              <a:gd name="T6" fmla="*/ 2147483647 w 832"/>
              <a:gd name="T7" fmla="*/ 2147483647 h 2064"/>
              <a:gd name="T8" fmla="*/ 2147483647 w 832"/>
              <a:gd name="T9" fmla="*/ 2147483647 h 2064"/>
              <a:gd name="T10" fmla="*/ 2147483647 w 832"/>
              <a:gd name="T11" fmla="*/ 2147483647 h 2064"/>
              <a:gd name="T12" fmla="*/ 2147483647 w 832"/>
              <a:gd name="T13" fmla="*/ 2147483647 h 2064"/>
              <a:gd name="T14" fmla="*/ 2147483647 w 832"/>
              <a:gd name="T15" fmla="*/ 2147483647 h 2064"/>
              <a:gd name="T16" fmla="*/ 2147483647 w 832"/>
              <a:gd name="T17" fmla="*/ 2147483647 h 2064"/>
              <a:gd name="T18" fmla="*/ 2147483647 w 832"/>
              <a:gd name="T19" fmla="*/ 2147483647 h 2064"/>
              <a:gd name="T20" fmla="*/ 2147483647 w 832"/>
              <a:gd name="T21" fmla="*/ 2147483647 h 2064"/>
              <a:gd name="T22" fmla="*/ 2147483647 w 832"/>
              <a:gd name="T23" fmla="*/ 2147483647 h 2064"/>
              <a:gd name="T24" fmla="*/ 2147483647 w 832"/>
              <a:gd name="T25" fmla="*/ 2147483647 h 2064"/>
              <a:gd name="T26" fmla="*/ 2147483647 w 832"/>
              <a:gd name="T27" fmla="*/ 2147483647 h 2064"/>
              <a:gd name="T28" fmla="*/ 2147483647 w 832"/>
              <a:gd name="T29" fmla="*/ 2147483647 h 2064"/>
              <a:gd name="T30" fmla="*/ 2147483647 w 832"/>
              <a:gd name="T31" fmla="*/ 2147483647 h 2064"/>
              <a:gd name="T32" fmla="*/ 2147483647 w 832"/>
              <a:gd name="T33" fmla="*/ 2147483647 h 2064"/>
              <a:gd name="T34" fmla="*/ 2147483647 w 832"/>
              <a:gd name="T35" fmla="*/ 2147483647 h 2064"/>
              <a:gd name="T36" fmla="*/ 2147483647 w 832"/>
              <a:gd name="T37" fmla="*/ 2147483647 h 2064"/>
              <a:gd name="T38" fmla="*/ 2147483647 w 832"/>
              <a:gd name="T39" fmla="*/ 2147483647 h 2064"/>
              <a:gd name="T40" fmla="*/ 2147483647 w 832"/>
              <a:gd name="T41" fmla="*/ 2147483647 h 2064"/>
              <a:gd name="T42" fmla="*/ 2147483647 w 832"/>
              <a:gd name="T43" fmla="*/ 2147483647 h 2064"/>
              <a:gd name="T44" fmla="*/ 2147483647 w 832"/>
              <a:gd name="T45" fmla="*/ 2147483647 h 2064"/>
              <a:gd name="T46" fmla="*/ 2147483647 w 832"/>
              <a:gd name="T47" fmla="*/ 2147483647 h 2064"/>
              <a:gd name="T48" fmla="*/ 2147483647 w 832"/>
              <a:gd name="T49" fmla="*/ 2147483647 h 2064"/>
              <a:gd name="T50" fmla="*/ 2147483647 w 832"/>
              <a:gd name="T51" fmla="*/ 2147483647 h 2064"/>
              <a:gd name="T52" fmla="*/ 2147483647 w 832"/>
              <a:gd name="T53" fmla="*/ 2147483647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3986" name="Line 31"/>
          <p:cNvSpPr>
            <a:spLocks noChangeShapeType="1"/>
          </p:cNvSpPr>
          <p:nvPr/>
        </p:nvSpPr>
        <p:spPr bwMode="auto">
          <a:xfrm>
            <a:off x="1444625" y="2932113"/>
            <a:ext cx="0" cy="5207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87" name="Line 32"/>
          <p:cNvSpPr>
            <a:spLocks noChangeShapeType="1"/>
          </p:cNvSpPr>
          <p:nvPr/>
        </p:nvSpPr>
        <p:spPr bwMode="auto">
          <a:xfrm>
            <a:off x="2608263" y="2759075"/>
            <a:ext cx="0" cy="5207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88" name="Line 33"/>
          <p:cNvSpPr>
            <a:spLocks noChangeShapeType="1"/>
          </p:cNvSpPr>
          <p:nvPr/>
        </p:nvSpPr>
        <p:spPr bwMode="auto">
          <a:xfrm>
            <a:off x="3827463" y="2759075"/>
            <a:ext cx="0" cy="69373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89" name="Line 34"/>
          <p:cNvSpPr>
            <a:spLocks noChangeShapeType="1"/>
          </p:cNvSpPr>
          <p:nvPr/>
        </p:nvSpPr>
        <p:spPr bwMode="auto">
          <a:xfrm>
            <a:off x="1444625" y="1676400"/>
            <a:ext cx="0" cy="4333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90" name="Line 35"/>
          <p:cNvSpPr>
            <a:spLocks noChangeShapeType="1"/>
          </p:cNvSpPr>
          <p:nvPr/>
        </p:nvSpPr>
        <p:spPr bwMode="auto">
          <a:xfrm>
            <a:off x="2608263" y="1676400"/>
            <a:ext cx="0" cy="69373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91" name="Line 36"/>
          <p:cNvSpPr>
            <a:spLocks noChangeShapeType="1"/>
          </p:cNvSpPr>
          <p:nvPr/>
        </p:nvSpPr>
        <p:spPr bwMode="auto">
          <a:xfrm>
            <a:off x="3827463" y="1676400"/>
            <a:ext cx="0" cy="649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92" name="Line 37"/>
          <p:cNvSpPr>
            <a:spLocks noChangeShapeType="1"/>
          </p:cNvSpPr>
          <p:nvPr/>
        </p:nvSpPr>
        <p:spPr bwMode="auto">
          <a:xfrm>
            <a:off x="2820988" y="3452813"/>
            <a:ext cx="1006475"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93" name="Line 38"/>
          <p:cNvSpPr>
            <a:spLocks noChangeShapeType="1"/>
          </p:cNvSpPr>
          <p:nvPr/>
        </p:nvSpPr>
        <p:spPr bwMode="auto">
          <a:xfrm>
            <a:off x="1444625" y="1676400"/>
            <a:ext cx="238283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94" name="Oval 39"/>
          <p:cNvSpPr>
            <a:spLocks noChangeArrowheads="1"/>
          </p:cNvSpPr>
          <p:nvPr/>
        </p:nvSpPr>
        <p:spPr bwMode="auto">
          <a:xfrm>
            <a:off x="2397125" y="3452813"/>
            <a:ext cx="52388" cy="42862"/>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83995" name="Oval 40"/>
          <p:cNvSpPr>
            <a:spLocks noChangeArrowheads="1"/>
          </p:cNvSpPr>
          <p:nvPr/>
        </p:nvSpPr>
        <p:spPr bwMode="auto">
          <a:xfrm>
            <a:off x="2820988" y="3452813"/>
            <a:ext cx="52387" cy="42862"/>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83996" name="Oval 41"/>
          <p:cNvSpPr>
            <a:spLocks noChangeArrowheads="1"/>
          </p:cNvSpPr>
          <p:nvPr/>
        </p:nvSpPr>
        <p:spPr bwMode="auto">
          <a:xfrm>
            <a:off x="2555875" y="3235325"/>
            <a:ext cx="52388" cy="4445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83997" name="Line 42"/>
          <p:cNvSpPr>
            <a:spLocks noChangeShapeType="1"/>
          </p:cNvSpPr>
          <p:nvPr/>
        </p:nvSpPr>
        <p:spPr bwMode="auto">
          <a:xfrm flipH="1">
            <a:off x="2449513" y="3235325"/>
            <a:ext cx="158750" cy="30321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98" name="Text Box 43"/>
          <p:cNvSpPr txBox="1">
            <a:spLocks noChangeArrowheads="1"/>
          </p:cNvSpPr>
          <p:nvPr/>
        </p:nvSpPr>
        <p:spPr bwMode="auto">
          <a:xfrm>
            <a:off x="2438400" y="3429000"/>
            <a:ext cx="354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a:t>S</a:t>
            </a:r>
          </a:p>
        </p:txBody>
      </p:sp>
      <p:sp>
        <p:nvSpPr>
          <p:cNvPr id="83999" name="Text Box 44"/>
          <p:cNvSpPr txBox="1">
            <a:spLocks noChangeArrowheads="1"/>
          </p:cNvSpPr>
          <p:nvPr/>
        </p:nvSpPr>
        <p:spPr bwMode="auto">
          <a:xfrm>
            <a:off x="2667000" y="1981200"/>
            <a:ext cx="404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a:t>A</a:t>
            </a:r>
          </a:p>
        </p:txBody>
      </p:sp>
      <p:sp>
        <p:nvSpPr>
          <p:cNvPr id="84000" name="Text Box 45"/>
          <p:cNvSpPr txBox="1">
            <a:spLocks noChangeArrowheads="1"/>
          </p:cNvSpPr>
          <p:nvPr/>
        </p:nvSpPr>
        <p:spPr bwMode="auto">
          <a:xfrm>
            <a:off x="2590800" y="2743200"/>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a:t>B</a:t>
            </a:r>
          </a:p>
        </p:txBody>
      </p:sp>
      <p:sp>
        <p:nvSpPr>
          <p:cNvPr id="84001" name="Text Box 49"/>
          <p:cNvSpPr txBox="1">
            <a:spLocks noChangeArrowheads="1"/>
          </p:cNvSpPr>
          <p:nvPr/>
        </p:nvSpPr>
        <p:spPr bwMode="auto">
          <a:xfrm>
            <a:off x="914400" y="3814763"/>
            <a:ext cx="28511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b="0" i="1"/>
              <a:t>LC </a:t>
            </a:r>
            <a:r>
              <a:rPr lang="zh-CN" altLang="zh-CN" sz="2800"/>
              <a:t>电磁振荡电路</a:t>
            </a:r>
            <a:endParaRPr lang="zh-CN" altLang="en-US" sz="2800"/>
          </a:p>
        </p:txBody>
      </p:sp>
      <p:graphicFrame>
        <p:nvGraphicFramePr>
          <p:cNvPr id="4147" name="Object 51"/>
          <p:cNvGraphicFramePr>
            <a:graphicFrameLocks noChangeAspect="1"/>
          </p:cNvGraphicFramePr>
          <p:nvPr/>
        </p:nvGraphicFramePr>
        <p:xfrm>
          <a:off x="1066800" y="5270500"/>
          <a:ext cx="7467600" cy="987425"/>
        </p:xfrm>
        <a:graphic>
          <a:graphicData uri="http://schemas.openxmlformats.org/presentationml/2006/ole">
            <p:oleObj spid="_x0000_s264194" name="Equation" r:id="rId3" imgW="3479800" imgH="469900" progId="">
              <p:embed/>
            </p:oleObj>
          </a:graphicData>
        </a:graphic>
      </p:graphicFrame>
      <p:graphicFrame>
        <p:nvGraphicFramePr>
          <p:cNvPr id="4148" name="Object 52"/>
          <p:cNvGraphicFramePr>
            <a:graphicFrameLocks noChangeAspect="1"/>
          </p:cNvGraphicFramePr>
          <p:nvPr/>
        </p:nvGraphicFramePr>
        <p:xfrm>
          <a:off x="4724400" y="1366838"/>
          <a:ext cx="3313113" cy="989012"/>
        </p:xfrm>
        <a:graphic>
          <a:graphicData uri="http://schemas.openxmlformats.org/presentationml/2006/ole">
            <p:oleObj spid="_x0000_s264195" name="Equation" r:id="rId4" imgW="1574800" imgH="469900" progId="">
              <p:embed/>
            </p:oleObj>
          </a:graphicData>
        </a:graphic>
      </p:graphicFrame>
      <p:graphicFrame>
        <p:nvGraphicFramePr>
          <p:cNvPr id="4149" name="Object 53"/>
          <p:cNvGraphicFramePr>
            <a:graphicFrameLocks noChangeAspect="1"/>
          </p:cNvGraphicFramePr>
          <p:nvPr/>
        </p:nvGraphicFramePr>
        <p:xfrm>
          <a:off x="4621213" y="2646363"/>
          <a:ext cx="1550987" cy="541337"/>
        </p:xfrm>
        <a:graphic>
          <a:graphicData uri="http://schemas.openxmlformats.org/presentationml/2006/ole">
            <p:oleObj spid="_x0000_s264196" name="Equation" r:id="rId5" imgW="723586" imgH="253890" progId="">
              <p:embed/>
            </p:oleObj>
          </a:graphicData>
        </a:graphic>
      </p:graphicFrame>
      <p:graphicFrame>
        <p:nvGraphicFramePr>
          <p:cNvPr id="4150" name="Object 54"/>
          <p:cNvGraphicFramePr>
            <a:graphicFrameLocks noChangeAspect="1"/>
          </p:cNvGraphicFramePr>
          <p:nvPr/>
        </p:nvGraphicFramePr>
        <p:xfrm>
          <a:off x="6324600" y="2362200"/>
          <a:ext cx="2454275" cy="1019175"/>
        </p:xfrm>
        <a:graphic>
          <a:graphicData uri="http://schemas.openxmlformats.org/presentationml/2006/ole">
            <p:oleObj spid="_x0000_s264197" name="Equation" r:id="rId6" imgW="1054100" imgH="482600" progId="">
              <p:embed/>
            </p:oleObj>
          </a:graphicData>
        </a:graphic>
      </p:graphicFrame>
      <p:graphicFrame>
        <p:nvGraphicFramePr>
          <p:cNvPr id="4151" name="Object 55"/>
          <p:cNvGraphicFramePr>
            <a:graphicFrameLocks noChangeAspect="1"/>
          </p:cNvGraphicFramePr>
          <p:nvPr/>
        </p:nvGraphicFramePr>
        <p:xfrm>
          <a:off x="4578350" y="3865563"/>
          <a:ext cx="1746250" cy="565150"/>
        </p:xfrm>
        <a:graphic>
          <a:graphicData uri="http://schemas.openxmlformats.org/presentationml/2006/ole">
            <p:oleObj spid="_x0000_s264198" name="Equation" r:id="rId7" imgW="825142" imgH="266584" progId="">
              <p:embed/>
            </p:oleObj>
          </a:graphicData>
        </a:graphic>
      </p:graphicFrame>
      <p:graphicFrame>
        <p:nvGraphicFramePr>
          <p:cNvPr id="4152" name="Object 56"/>
          <p:cNvGraphicFramePr>
            <a:graphicFrameLocks noChangeAspect="1"/>
          </p:cNvGraphicFramePr>
          <p:nvPr/>
        </p:nvGraphicFramePr>
        <p:xfrm>
          <a:off x="6723063" y="3629025"/>
          <a:ext cx="1963737" cy="1017588"/>
        </p:xfrm>
        <a:graphic>
          <a:graphicData uri="http://schemas.openxmlformats.org/presentationml/2006/ole">
            <p:oleObj spid="_x0000_s264199" name="Equation" r:id="rId8" imgW="927100" imgH="482600" progId="">
              <p:embed/>
            </p:oleObj>
          </a:graphicData>
        </a:graphic>
      </p:graphicFrame>
      <p:graphicFrame>
        <p:nvGraphicFramePr>
          <p:cNvPr id="4153" name="Object 57"/>
          <p:cNvGraphicFramePr>
            <a:graphicFrameLocks noChangeAspect="1"/>
          </p:cNvGraphicFramePr>
          <p:nvPr/>
        </p:nvGraphicFramePr>
        <p:xfrm>
          <a:off x="1485900" y="4718050"/>
          <a:ext cx="3314700" cy="539750"/>
        </p:xfrm>
        <a:graphic>
          <a:graphicData uri="http://schemas.openxmlformats.org/presentationml/2006/ole">
            <p:oleObj spid="_x0000_s264200" name="Equation" r:id="rId9" imgW="1409088" imgH="253890" progId="">
              <p:embed/>
            </p:oleObj>
          </a:graphicData>
        </a:graphic>
      </p:graphicFrame>
      <p:graphicFrame>
        <p:nvGraphicFramePr>
          <p:cNvPr id="4154" name="Object 58"/>
          <p:cNvGraphicFramePr>
            <a:graphicFrameLocks noChangeAspect="1"/>
          </p:cNvGraphicFramePr>
          <p:nvPr/>
        </p:nvGraphicFramePr>
        <p:xfrm>
          <a:off x="5411788" y="4699000"/>
          <a:ext cx="2132012" cy="598488"/>
        </p:xfrm>
        <a:graphic>
          <a:graphicData uri="http://schemas.openxmlformats.org/presentationml/2006/ole">
            <p:oleObj spid="_x0000_s264201" name="Equation" r:id="rId10" imgW="990170" imgH="279279" progId="">
              <p:embed/>
            </p:oleObj>
          </a:graphicData>
        </a:graphic>
      </p:graphicFrame>
      <p:sp>
        <p:nvSpPr>
          <p:cNvPr id="84002" name="Text Box 60"/>
          <p:cNvSpPr txBox="1">
            <a:spLocks noChangeArrowheads="1"/>
          </p:cNvSpPr>
          <p:nvPr/>
        </p:nvSpPr>
        <p:spPr bwMode="auto">
          <a:xfrm>
            <a:off x="3336925" y="2251075"/>
            <a:ext cx="309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cs typeface="Times New Roman" pitchFamily="18" charset="0"/>
              </a:rPr>
              <a:t>ε</a:t>
            </a:r>
            <a:endParaRPr lang="en-US" altLang="zh-CN" i="1"/>
          </a:p>
        </p:txBody>
      </p:sp>
      <p:sp>
        <p:nvSpPr>
          <p:cNvPr id="84003" name="Text Box 61"/>
          <p:cNvSpPr txBox="1">
            <a:spLocks noChangeArrowheads="1"/>
          </p:cNvSpPr>
          <p:nvPr/>
        </p:nvSpPr>
        <p:spPr bwMode="auto">
          <a:xfrm>
            <a:off x="822325" y="2174875"/>
            <a:ext cx="369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L</a:t>
            </a:r>
          </a:p>
        </p:txBody>
      </p:sp>
      <p:sp>
        <p:nvSpPr>
          <p:cNvPr id="84004" name="Text Box 62"/>
          <p:cNvSpPr txBox="1">
            <a:spLocks noChangeArrowheads="1"/>
          </p:cNvSpPr>
          <p:nvPr/>
        </p:nvSpPr>
        <p:spPr bwMode="auto">
          <a:xfrm>
            <a:off x="1905000" y="2174875"/>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C</a:t>
            </a:r>
          </a:p>
        </p:txBody>
      </p:sp>
      <p:sp>
        <p:nvSpPr>
          <p:cNvPr id="84005" name="Text Box 14"/>
          <p:cNvSpPr txBox="1">
            <a:spLocks noChangeArrowheads="1"/>
          </p:cNvSpPr>
          <p:nvPr/>
        </p:nvSpPr>
        <p:spPr bwMode="auto">
          <a:xfrm>
            <a:off x="6253163" y="120650"/>
            <a:ext cx="25098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en-US" altLang="zh-CN" sz="2800">
                <a:solidFill>
                  <a:srgbClr val="000066"/>
                </a:solidFill>
                <a:latin typeface="楷体_GB2312" pitchFamily="49" charset="-122"/>
                <a:ea typeface="楷体_GB2312" pitchFamily="49" charset="-122"/>
              </a:rPr>
              <a:t>9-7  </a:t>
            </a:r>
            <a:r>
              <a:rPr kumimoji="1" lang="zh-CN" altLang="en-US" sz="2800">
                <a:solidFill>
                  <a:srgbClr val="000066"/>
                </a:solidFill>
                <a:latin typeface="楷体_GB2312" pitchFamily="49" charset="-122"/>
                <a:ea typeface="楷体_GB2312" pitchFamily="49" charset="-122"/>
              </a:rPr>
              <a:t>电磁振荡</a:t>
            </a:r>
          </a:p>
        </p:txBody>
      </p:sp>
      <p:sp>
        <p:nvSpPr>
          <p:cNvPr id="49" name="Oval 52"/>
          <p:cNvSpPr>
            <a:spLocks noChangeArrowheads="1"/>
          </p:cNvSpPr>
          <p:nvPr/>
        </p:nvSpPr>
        <p:spPr bwMode="auto">
          <a:xfrm>
            <a:off x="6096000" y="609600"/>
            <a:ext cx="27844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48"/>
                                        </p:tgtEl>
                                        <p:attrNameLst>
                                          <p:attrName>style.visibility</p:attrName>
                                        </p:attrNameLst>
                                      </p:cBhvr>
                                      <p:to>
                                        <p:strVal val="visible"/>
                                      </p:to>
                                    </p:set>
                                    <p:animEffect transition="in" filter="blinds(horizontal)">
                                      <p:cBhvr>
                                        <p:cTn id="7" dur="500"/>
                                        <p:tgtEl>
                                          <p:spTgt spid="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49"/>
                                        </p:tgtEl>
                                        <p:attrNameLst>
                                          <p:attrName>style.visibility</p:attrName>
                                        </p:attrNameLst>
                                      </p:cBhvr>
                                      <p:to>
                                        <p:strVal val="visible"/>
                                      </p:to>
                                    </p:set>
                                    <p:animEffect transition="in" filter="blinds(horizontal)">
                                      <p:cBhvr>
                                        <p:cTn id="12" dur="500"/>
                                        <p:tgtEl>
                                          <p:spTgt spid="4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150"/>
                                        </p:tgtEl>
                                        <p:attrNameLst>
                                          <p:attrName>style.visibility</p:attrName>
                                        </p:attrNameLst>
                                      </p:cBhvr>
                                      <p:to>
                                        <p:strVal val="visible"/>
                                      </p:to>
                                    </p:set>
                                    <p:animEffect transition="in" filter="blinds(vertical)">
                                      <p:cBhvr>
                                        <p:cTn id="17" dur="500"/>
                                        <p:tgtEl>
                                          <p:spTgt spid="4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151"/>
                                        </p:tgtEl>
                                        <p:attrNameLst>
                                          <p:attrName>style.visibility</p:attrName>
                                        </p:attrNameLst>
                                      </p:cBhvr>
                                      <p:to>
                                        <p:strVal val="visible"/>
                                      </p:to>
                                    </p:set>
                                    <p:animEffect transition="in" filter="blinds(vertical)">
                                      <p:cBhvr>
                                        <p:cTn id="22" dur="500"/>
                                        <p:tgtEl>
                                          <p:spTgt spid="4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4152"/>
                                        </p:tgtEl>
                                        <p:attrNameLst>
                                          <p:attrName>style.visibility</p:attrName>
                                        </p:attrNameLst>
                                      </p:cBhvr>
                                      <p:to>
                                        <p:strVal val="visible"/>
                                      </p:to>
                                    </p:set>
                                    <p:animEffect transition="in" filter="blinds(vertical)">
                                      <p:cBhvr>
                                        <p:cTn id="27" dur="500"/>
                                        <p:tgtEl>
                                          <p:spTgt spid="41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4153"/>
                                        </p:tgtEl>
                                        <p:attrNameLst>
                                          <p:attrName>style.visibility</p:attrName>
                                        </p:attrNameLst>
                                      </p:cBhvr>
                                      <p:to>
                                        <p:strVal val="visible"/>
                                      </p:to>
                                    </p:set>
                                    <p:animEffect transition="in" filter="blinds(vertical)">
                                      <p:cBhvr>
                                        <p:cTn id="32" dur="500"/>
                                        <p:tgtEl>
                                          <p:spTgt spid="41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4154"/>
                                        </p:tgtEl>
                                        <p:attrNameLst>
                                          <p:attrName>style.visibility</p:attrName>
                                        </p:attrNameLst>
                                      </p:cBhvr>
                                      <p:to>
                                        <p:strVal val="visible"/>
                                      </p:to>
                                    </p:set>
                                    <p:animEffect transition="in" filter="blinds(vertical)">
                                      <p:cBhvr>
                                        <p:cTn id="37" dur="500"/>
                                        <p:tgtEl>
                                          <p:spTgt spid="41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4147"/>
                                        </p:tgtEl>
                                        <p:attrNameLst>
                                          <p:attrName>style.visibility</p:attrName>
                                        </p:attrNameLst>
                                      </p:cBhvr>
                                      <p:to>
                                        <p:strVal val="visible"/>
                                      </p:to>
                                    </p:set>
                                    <p:animEffect transition="in" filter="blinds(vertical)">
                                      <p:cBhvr>
                                        <p:cTn id="42" dur="500"/>
                                        <p:tgtEl>
                                          <p:spTgt spid="41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ox(in)">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3" name="Rectangle 3"/>
          <p:cNvSpPr>
            <a:spLocks noChangeArrowheads="1"/>
          </p:cNvSpPr>
          <p:nvPr/>
        </p:nvSpPr>
        <p:spPr bwMode="auto">
          <a:xfrm>
            <a:off x="838200" y="1828800"/>
            <a:ext cx="7924800" cy="3522663"/>
          </a:xfrm>
          <a:prstGeom prst="rect">
            <a:avLst/>
          </a:prstGeom>
          <a:solidFill>
            <a:schemeClr val="bg1"/>
          </a:solidFill>
          <a:ln w="12700">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84994" name="Object 5"/>
          <p:cNvGraphicFramePr>
            <a:graphicFrameLocks noChangeAspect="1"/>
          </p:cNvGraphicFramePr>
          <p:nvPr/>
        </p:nvGraphicFramePr>
        <p:xfrm>
          <a:off x="1703388" y="1946275"/>
          <a:ext cx="750887" cy="515938"/>
        </p:xfrm>
        <a:graphic>
          <a:graphicData uri="http://schemas.openxmlformats.org/presentationml/2006/ole">
            <p:oleObj spid="_x0000_s265218" name="Equation" r:id="rId3" imgW="215713" imgH="190335" progId="">
              <p:embed/>
            </p:oleObj>
          </a:graphicData>
        </a:graphic>
      </p:graphicFrame>
      <p:graphicFrame>
        <p:nvGraphicFramePr>
          <p:cNvPr id="84995" name="Object 6"/>
          <p:cNvGraphicFramePr>
            <a:graphicFrameLocks noChangeAspect="1"/>
          </p:cNvGraphicFramePr>
          <p:nvPr/>
        </p:nvGraphicFramePr>
        <p:xfrm>
          <a:off x="5040313" y="3886200"/>
          <a:ext cx="522287" cy="446088"/>
        </p:xfrm>
        <a:graphic>
          <a:graphicData uri="http://schemas.openxmlformats.org/presentationml/2006/ole">
            <p:oleObj spid="_x0000_s265219" name="Equation" r:id="rId4" imgW="241195" imgH="203112" progId="">
              <p:embed/>
            </p:oleObj>
          </a:graphicData>
        </a:graphic>
      </p:graphicFrame>
      <p:sp>
        <p:nvSpPr>
          <p:cNvPr id="85004" name="Rectangle 7"/>
          <p:cNvSpPr>
            <a:spLocks noChangeArrowheads="1"/>
          </p:cNvSpPr>
          <p:nvPr/>
        </p:nvSpPr>
        <p:spPr bwMode="auto">
          <a:xfrm>
            <a:off x="3498850" y="3595688"/>
            <a:ext cx="5397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b="0">
                <a:solidFill>
                  <a:srgbClr val="1C1C1C"/>
                </a:solidFill>
              </a:rPr>
              <a:t>﹡</a:t>
            </a:r>
          </a:p>
        </p:txBody>
      </p:sp>
      <p:sp>
        <p:nvSpPr>
          <p:cNvPr id="85005" name="Line 8"/>
          <p:cNvSpPr>
            <a:spLocks noChangeShapeType="1"/>
          </p:cNvSpPr>
          <p:nvPr/>
        </p:nvSpPr>
        <p:spPr bwMode="auto">
          <a:xfrm flipV="1">
            <a:off x="2133600" y="2192338"/>
            <a:ext cx="0" cy="2989262"/>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85006" name="Text Box 9"/>
          <p:cNvSpPr txBox="1">
            <a:spLocks noChangeArrowheads="1"/>
          </p:cNvSpPr>
          <p:nvPr/>
        </p:nvSpPr>
        <p:spPr bwMode="auto">
          <a:xfrm>
            <a:off x="914400" y="762000"/>
            <a:ext cx="7620000"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3200">
                <a:solidFill>
                  <a:srgbClr val="1C1C1C"/>
                </a:solidFill>
              </a:rPr>
              <a:t>        </a:t>
            </a:r>
            <a:r>
              <a:rPr lang="zh-CN" altLang="en-US" sz="3200">
                <a:solidFill>
                  <a:srgbClr val="1C1C1C"/>
                </a:solidFill>
              </a:rPr>
              <a:t>无阻尼自由振荡中的电荷和电流随时间的变化</a:t>
            </a:r>
          </a:p>
        </p:txBody>
      </p:sp>
      <p:sp>
        <p:nvSpPr>
          <p:cNvPr id="85007" name="Rectangle 11"/>
          <p:cNvSpPr>
            <a:spLocks noChangeArrowheads="1"/>
          </p:cNvSpPr>
          <p:nvPr/>
        </p:nvSpPr>
        <p:spPr bwMode="auto">
          <a:xfrm>
            <a:off x="4321175" y="4978400"/>
            <a:ext cx="42863"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1200" b="0">
                <a:solidFill>
                  <a:srgbClr val="000000"/>
                </a:solidFill>
                <a:latin typeface="Arial" charset="0"/>
              </a:rPr>
              <a:t> </a:t>
            </a:r>
            <a:endParaRPr lang="en-US" altLang="zh-CN" sz="2800" b="0">
              <a:solidFill>
                <a:srgbClr val="1C1C1C"/>
              </a:solidFill>
            </a:endParaRPr>
          </a:p>
        </p:txBody>
      </p:sp>
      <p:graphicFrame>
        <p:nvGraphicFramePr>
          <p:cNvPr id="84996" name="Object 12"/>
          <p:cNvGraphicFramePr>
            <a:graphicFrameLocks noChangeAspect="1"/>
          </p:cNvGraphicFramePr>
          <p:nvPr/>
        </p:nvGraphicFramePr>
        <p:xfrm>
          <a:off x="7696200" y="3908425"/>
          <a:ext cx="990600" cy="411163"/>
        </p:xfrm>
        <a:graphic>
          <a:graphicData uri="http://schemas.openxmlformats.org/presentationml/2006/ole">
            <p:oleObj spid="_x0000_s265220" name="公式" r:id="rId5" imgW="850531" imgH="304668" progId="">
              <p:embed/>
            </p:oleObj>
          </a:graphicData>
        </a:graphic>
      </p:graphicFrame>
      <p:sp>
        <p:nvSpPr>
          <p:cNvPr id="85008" name="Text Box 13"/>
          <p:cNvSpPr txBox="1">
            <a:spLocks noChangeArrowheads="1"/>
          </p:cNvSpPr>
          <p:nvPr/>
        </p:nvSpPr>
        <p:spPr bwMode="auto">
          <a:xfrm>
            <a:off x="1752600" y="3810000"/>
            <a:ext cx="38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a:solidFill>
                  <a:srgbClr val="1C1C1C"/>
                </a:solidFill>
              </a:rPr>
              <a:t>O</a:t>
            </a:r>
          </a:p>
        </p:txBody>
      </p:sp>
      <p:graphicFrame>
        <p:nvGraphicFramePr>
          <p:cNvPr id="84997" name="Object 16"/>
          <p:cNvGraphicFramePr>
            <a:graphicFrameLocks noChangeAspect="1"/>
          </p:cNvGraphicFramePr>
          <p:nvPr/>
        </p:nvGraphicFramePr>
        <p:xfrm>
          <a:off x="3654425" y="3886200"/>
          <a:ext cx="420688" cy="381000"/>
        </p:xfrm>
        <a:graphic>
          <a:graphicData uri="http://schemas.openxmlformats.org/presentationml/2006/ole">
            <p:oleObj spid="_x0000_s265221" name="Equation" r:id="rId6" imgW="177646" imgH="190335" progId="">
              <p:embed/>
            </p:oleObj>
          </a:graphicData>
        </a:graphic>
      </p:graphicFrame>
      <p:sp>
        <p:nvSpPr>
          <p:cNvPr id="85009" name="Rectangle 17"/>
          <p:cNvSpPr>
            <a:spLocks noChangeArrowheads="1"/>
          </p:cNvSpPr>
          <p:nvPr/>
        </p:nvSpPr>
        <p:spPr bwMode="auto">
          <a:xfrm>
            <a:off x="5130800" y="3595688"/>
            <a:ext cx="5397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b="0">
                <a:solidFill>
                  <a:srgbClr val="1C1C1C"/>
                </a:solidFill>
              </a:rPr>
              <a:t>﹡</a:t>
            </a:r>
          </a:p>
        </p:txBody>
      </p:sp>
      <p:grpSp>
        <p:nvGrpSpPr>
          <p:cNvPr id="2" name="Group 43"/>
          <p:cNvGrpSpPr>
            <a:grpSpLocks/>
          </p:cNvGrpSpPr>
          <p:nvPr/>
        </p:nvGrpSpPr>
        <p:grpSpPr bwMode="auto">
          <a:xfrm>
            <a:off x="1638300" y="3124200"/>
            <a:ext cx="6184900" cy="1417638"/>
            <a:chOff x="1032" y="1968"/>
            <a:chExt cx="3896" cy="893"/>
          </a:xfrm>
        </p:grpSpPr>
        <p:sp>
          <p:nvSpPr>
            <p:cNvPr id="85023" name="Line 31"/>
            <p:cNvSpPr>
              <a:spLocks noChangeShapeType="1"/>
            </p:cNvSpPr>
            <p:nvPr/>
          </p:nvSpPr>
          <p:spPr bwMode="auto">
            <a:xfrm>
              <a:off x="1118" y="1973"/>
              <a:ext cx="221"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nvGrpSpPr>
            <p:cNvPr id="3" name="Group 37"/>
            <p:cNvGrpSpPr>
              <a:grpSpLocks/>
            </p:cNvGrpSpPr>
            <p:nvPr/>
          </p:nvGrpSpPr>
          <p:grpSpPr bwMode="auto">
            <a:xfrm>
              <a:off x="1032" y="1968"/>
              <a:ext cx="3896" cy="893"/>
              <a:chOff x="1032" y="1968"/>
              <a:chExt cx="3896" cy="893"/>
            </a:xfrm>
          </p:grpSpPr>
          <p:sp>
            <p:nvSpPr>
              <p:cNvPr id="85025" name="Line 33"/>
              <p:cNvSpPr>
                <a:spLocks noChangeShapeType="1"/>
              </p:cNvSpPr>
              <p:nvPr/>
            </p:nvSpPr>
            <p:spPr bwMode="auto">
              <a:xfrm>
                <a:off x="1328" y="1977"/>
                <a:ext cx="1614" cy="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85026" name="Freeform 34"/>
              <p:cNvSpPr>
                <a:spLocks/>
              </p:cNvSpPr>
              <p:nvPr/>
            </p:nvSpPr>
            <p:spPr bwMode="auto">
              <a:xfrm>
                <a:off x="1343" y="1975"/>
                <a:ext cx="3585" cy="886"/>
              </a:xfrm>
              <a:custGeom>
                <a:avLst/>
                <a:gdLst>
                  <a:gd name="T0" fmla="*/ 62 w 3294"/>
                  <a:gd name="T1" fmla="*/ 43 h 1330"/>
                  <a:gd name="T2" fmla="*/ 182 w 3294"/>
                  <a:gd name="T3" fmla="*/ 51 h 1330"/>
                  <a:gd name="T4" fmla="*/ 300 w 3294"/>
                  <a:gd name="T5" fmla="*/ 59 h 1330"/>
                  <a:gd name="T6" fmla="*/ 418 w 3294"/>
                  <a:gd name="T7" fmla="*/ 66 h 1330"/>
                  <a:gd name="T8" fmla="*/ 542 w 3294"/>
                  <a:gd name="T9" fmla="*/ 71 h 1330"/>
                  <a:gd name="T10" fmla="*/ 661 w 3294"/>
                  <a:gd name="T11" fmla="*/ 75 h 1330"/>
                  <a:gd name="T12" fmla="*/ 781 w 3294"/>
                  <a:gd name="T13" fmla="*/ 77 h 1330"/>
                  <a:gd name="T14" fmla="*/ 903 w 3294"/>
                  <a:gd name="T15" fmla="*/ 77 h 1330"/>
                  <a:gd name="T16" fmla="*/ 1022 w 3294"/>
                  <a:gd name="T17" fmla="*/ 75 h 1330"/>
                  <a:gd name="T18" fmla="*/ 1143 w 3294"/>
                  <a:gd name="T19" fmla="*/ 72 h 1330"/>
                  <a:gd name="T20" fmla="*/ 1264 w 3294"/>
                  <a:gd name="T21" fmla="*/ 67 h 1330"/>
                  <a:gd name="T22" fmla="*/ 1385 w 3294"/>
                  <a:gd name="T23" fmla="*/ 60 h 1330"/>
                  <a:gd name="T24" fmla="*/ 1505 w 3294"/>
                  <a:gd name="T25" fmla="*/ 53 h 1330"/>
                  <a:gd name="T26" fmla="*/ 1623 w 3294"/>
                  <a:gd name="T27" fmla="*/ 44 h 1330"/>
                  <a:gd name="T28" fmla="*/ 1745 w 3294"/>
                  <a:gd name="T29" fmla="*/ 36 h 1330"/>
                  <a:gd name="T30" fmla="*/ 1865 w 3294"/>
                  <a:gd name="T31" fmla="*/ 27 h 1330"/>
                  <a:gd name="T32" fmla="*/ 1986 w 3294"/>
                  <a:gd name="T33" fmla="*/ 19 h 1330"/>
                  <a:gd name="T34" fmla="*/ 2106 w 3294"/>
                  <a:gd name="T35" fmla="*/ 13 h 1330"/>
                  <a:gd name="T36" fmla="*/ 2228 w 3294"/>
                  <a:gd name="T37" fmla="*/ 7 h 1330"/>
                  <a:gd name="T38" fmla="*/ 2349 w 3294"/>
                  <a:gd name="T39" fmla="*/ 3 h 1330"/>
                  <a:gd name="T40" fmla="*/ 2466 w 3294"/>
                  <a:gd name="T41" fmla="*/ 1 h 1330"/>
                  <a:gd name="T42" fmla="*/ 2586 w 3294"/>
                  <a:gd name="T43" fmla="*/ 1 h 1330"/>
                  <a:gd name="T44" fmla="*/ 2710 w 3294"/>
                  <a:gd name="T45" fmla="*/ 1 h 1330"/>
                  <a:gd name="T46" fmla="*/ 2829 w 3294"/>
                  <a:gd name="T47" fmla="*/ 5 h 1330"/>
                  <a:gd name="T48" fmla="*/ 2949 w 3294"/>
                  <a:gd name="T49" fmla="*/ 10 h 1330"/>
                  <a:gd name="T50" fmla="*/ 3067 w 3294"/>
                  <a:gd name="T51" fmla="*/ 17 h 1330"/>
                  <a:gd name="T52" fmla="*/ 3192 w 3294"/>
                  <a:gd name="T53" fmla="*/ 24 h 1330"/>
                  <a:gd name="T54" fmla="*/ 3311 w 3294"/>
                  <a:gd name="T55" fmla="*/ 33 h 1330"/>
                  <a:gd name="T56" fmla="*/ 3428 w 3294"/>
                  <a:gd name="T57" fmla="*/ 41 h 1330"/>
                  <a:gd name="T58" fmla="*/ 3555 w 3294"/>
                  <a:gd name="T59" fmla="*/ 49 h 1330"/>
                  <a:gd name="T60" fmla="*/ 3671 w 3294"/>
                  <a:gd name="T61" fmla="*/ 57 h 1330"/>
                  <a:gd name="T62" fmla="*/ 3792 w 3294"/>
                  <a:gd name="T63" fmla="*/ 65 h 1330"/>
                  <a:gd name="T64" fmla="*/ 3910 w 3294"/>
                  <a:gd name="T65" fmla="*/ 70 h 1330"/>
                  <a:gd name="T66" fmla="*/ 4032 w 3294"/>
                  <a:gd name="T67" fmla="*/ 74 h 1330"/>
                  <a:gd name="T68" fmla="*/ 4153 w 3294"/>
                  <a:gd name="T69" fmla="*/ 77 h 1330"/>
                  <a:gd name="T70" fmla="*/ 4273 w 3294"/>
                  <a:gd name="T71" fmla="*/ 78 h 1330"/>
                  <a:gd name="T72" fmla="*/ 4389 w 3294"/>
                  <a:gd name="T73" fmla="*/ 76 h 1330"/>
                  <a:gd name="T74" fmla="*/ 4514 w 3294"/>
                  <a:gd name="T75" fmla="*/ 73 h 1330"/>
                  <a:gd name="T76" fmla="*/ 4634 w 3294"/>
                  <a:gd name="T77" fmla="*/ 68 h 1330"/>
                  <a:gd name="T78" fmla="*/ 4754 w 3294"/>
                  <a:gd name="T79" fmla="*/ 62 h 1330"/>
                  <a:gd name="T80" fmla="*/ 4876 w 3294"/>
                  <a:gd name="T81" fmla="*/ 55 h 1330"/>
                  <a:gd name="T82" fmla="*/ 4997 w 3294"/>
                  <a:gd name="T83" fmla="*/ 47 h 1330"/>
                  <a:gd name="T84" fmla="*/ 5116 w 3294"/>
                  <a:gd name="T85" fmla="*/ 38 h 1330"/>
                  <a:gd name="T86" fmla="*/ 5235 w 3294"/>
                  <a:gd name="T87" fmla="*/ 29 h 1330"/>
                  <a:gd name="T88" fmla="*/ 5358 w 3294"/>
                  <a:gd name="T89" fmla="*/ 22 h 1330"/>
                  <a:gd name="T90" fmla="*/ 5477 w 3294"/>
                  <a:gd name="T91" fmla="*/ 14 h 1330"/>
                  <a:gd name="T92" fmla="*/ 5594 w 3294"/>
                  <a:gd name="T93" fmla="*/ 8 h 1330"/>
                  <a:gd name="T94" fmla="*/ 5716 w 3294"/>
                  <a:gd name="T95" fmla="*/ 4 h 1330"/>
                  <a:gd name="T96" fmla="*/ 5837 w 3294"/>
                  <a:gd name="T97" fmla="*/ 1 h 1330"/>
                  <a:gd name="T98" fmla="*/ 5958 w 3294"/>
                  <a:gd name="T99" fmla="*/ 0 h 133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4"/>
                  <a:gd name="T151" fmla="*/ 0 h 1330"/>
                  <a:gd name="T152" fmla="*/ 3294 w 3294"/>
                  <a:gd name="T153" fmla="*/ 1330 h 133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4" h="1330">
                    <a:moveTo>
                      <a:pt x="0" y="665"/>
                    </a:moveTo>
                    <a:lnTo>
                      <a:pt x="34" y="739"/>
                    </a:lnTo>
                    <a:lnTo>
                      <a:pt x="66" y="811"/>
                    </a:lnTo>
                    <a:lnTo>
                      <a:pt x="100" y="882"/>
                    </a:lnTo>
                    <a:lnTo>
                      <a:pt x="134" y="951"/>
                    </a:lnTo>
                    <a:lnTo>
                      <a:pt x="166" y="1016"/>
                    </a:lnTo>
                    <a:lnTo>
                      <a:pt x="200" y="1076"/>
                    </a:lnTo>
                    <a:lnTo>
                      <a:pt x="232" y="1131"/>
                    </a:lnTo>
                    <a:lnTo>
                      <a:pt x="266" y="1181"/>
                    </a:lnTo>
                    <a:lnTo>
                      <a:pt x="300" y="1225"/>
                    </a:lnTo>
                    <a:lnTo>
                      <a:pt x="332" y="1261"/>
                    </a:lnTo>
                    <a:lnTo>
                      <a:pt x="366" y="1290"/>
                    </a:lnTo>
                    <a:lnTo>
                      <a:pt x="400" y="1311"/>
                    </a:lnTo>
                    <a:lnTo>
                      <a:pt x="432" y="1325"/>
                    </a:lnTo>
                    <a:lnTo>
                      <a:pt x="466" y="1330"/>
                    </a:lnTo>
                    <a:lnTo>
                      <a:pt x="500" y="1327"/>
                    </a:lnTo>
                    <a:lnTo>
                      <a:pt x="532" y="1316"/>
                    </a:lnTo>
                    <a:lnTo>
                      <a:pt x="566" y="1296"/>
                    </a:lnTo>
                    <a:lnTo>
                      <a:pt x="598" y="1270"/>
                    </a:lnTo>
                    <a:lnTo>
                      <a:pt x="632" y="1234"/>
                    </a:lnTo>
                    <a:lnTo>
                      <a:pt x="666" y="1194"/>
                    </a:lnTo>
                    <a:lnTo>
                      <a:pt x="698" y="1145"/>
                    </a:lnTo>
                    <a:lnTo>
                      <a:pt x="732" y="1091"/>
                    </a:lnTo>
                    <a:lnTo>
                      <a:pt x="766" y="1033"/>
                    </a:lnTo>
                    <a:lnTo>
                      <a:pt x="798" y="970"/>
                    </a:lnTo>
                    <a:lnTo>
                      <a:pt x="832" y="902"/>
                    </a:lnTo>
                    <a:lnTo>
                      <a:pt x="866" y="831"/>
                    </a:lnTo>
                    <a:lnTo>
                      <a:pt x="898" y="759"/>
                    </a:lnTo>
                    <a:lnTo>
                      <a:pt x="932" y="685"/>
                    </a:lnTo>
                    <a:lnTo>
                      <a:pt x="964" y="611"/>
                    </a:lnTo>
                    <a:lnTo>
                      <a:pt x="998" y="539"/>
                    </a:lnTo>
                    <a:lnTo>
                      <a:pt x="1032" y="466"/>
                    </a:lnTo>
                    <a:lnTo>
                      <a:pt x="1064" y="397"/>
                    </a:lnTo>
                    <a:lnTo>
                      <a:pt x="1098" y="331"/>
                    </a:lnTo>
                    <a:lnTo>
                      <a:pt x="1132" y="269"/>
                    </a:lnTo>
                    <a:lnTo>
                      <a:pt x="1164" y="212"/>
                    </a:lnTo>
                    <a:lnTo>
                      <a:pt x="1198" y="161"/>
                    </a:lnTo>
                    <a:lnTo>
                      <a:pt x="1232" y="117"/>
                    </a:lnTo>
                    <a:lnTo>
                      <a:pt x="1264" y="78"/>
                    </a:lnTo>
                    <a:lnTo>
                      <a:pt x="1298" y="48"/>
                    </a:lnTo>
                    <a:lnTo>
                      <a:pt x="1330" y="23"/>
                    </a:lnTo>
                    <a:lnTo>
                      <a:pt x="1364" y="7"/>
                    </a:lnTo>
                    <a:lnTo>
                      <a:pt x="1398" y="0"/>
                    </a:lnTo>
                    <a:lnTo>
                      <a:pt x="1430" y="1"/>
                    </a:lnTo>
                    <a:lnTo>
                      <a:pt x="1464" y="11"/>
                    </a:lnTo>
                    <a:lnTo>
                      <a:pt x="1498" y="27"/>
                    </a:lnTo>
                    <a:lnTo>
                      <a:pt x="1530" y="52"/>
                    </a:lnTo>
                    <a:lnTo>
                      <a:pt x="1564" y="84"/>
                    </a:lnTo>
                    <a:lnTo>
                      <a:pt x="1598" y="124"/>
                    </a:lnTo>
                    <a:lnTo>
                      <a:pt x="1630" y="171"/>
                    </a:lnTo>
                    <a:lnTo>
                      <a:pt x="1664" y="223"/>
                    </a:lnTo>
                    <a:lnTo>
                      <a:pt x="1696" y="280"/>
                    </a:lnTo>
                    <a:lnTo>
                      <a:pt x="1730" y="343"/>
                    </a:lnTo>
                    <a:lnTo>
                      <a:pt x="1764" y="409"/>
                    </a:lnTo>
                    <a:lnTo>
                      <a:pt x="1796" y="479"/>
                    </a:lnTo>
                    <a:lnTo>
                      <a:pt x="1830" y="551"/>
                    </a:lnTo>
                    <a:lnTo>
                      <a:pt x="1864" y="625"/>
                    </a:lnTo>
                    <a:lnTo>
                      <a:pt x="1896" y="699"/>
                    </a:lnTo>
                    <a:lnTo>
                      <a:pt x="1930" y="771"/>
                    </a:lnTo>
                    <a:lnTo>
                      <a:pt x="1964" y="843"/>
                    </a:lnTo>
                    <a:lnTo>
                      <a:pt x="1996" y="914"/>
                    </a:lnTo>
                    <a:lnTo>
                      <a:pt x="2030" y="980"/>
                    </a:lnTo>
                    <a:lnTo>
                      <a:pt x="2062" y="1044"/>
                    </a:lnTo>
                    <a:lnTo>
                      <a:pt x="2096" y="1102"/>
                    </a:lnTo>
                    <a:lnTo>
                      <a:pt x="2130" y="1154"/>
                    </a:lnTo>
                    <a:lnTo>
                      <a:pt x="2162" y="1202"/>
                    </a:lnTo>
                    <a:lnTo>
                      <a:pt x="2196" y="1242"/>
                    </a:lnTo>
                    <a:lnTo>
                      <a:pt x="2230" y="1274"/>
                    </a:lnTo>
                    <a:lnTo>
                      <a:pt x="2262" y="1301"/>
                    </a:lnTo>
                    <a:lnTo>
                      <a:pt x="2296" y="1318"/>
                    </a:lnTo>
                    <a:lnTo>
                      <a:pt x="2330" y="1328"/>
                    </a:lnTo>
                    <a:lnTo>
                      <a:pt x="2362" y="1330"/>
                    </a:lnTo>
                    <a:lnTo>
                      <a:pt x="2396" y="1322"/>
                    </a:lnTo>
                    <a:lnTo>
                      <a:pt x="2428" y="1308"/>
                    </a:lnTo>
                    <a:lnTo>
                      <a:pt x="2462" y="1285"/>
                    </a:lnTo>
                    <a:lnTo>
                      <a:pt x="2496" y="1254"/>
                    </a:lnTo>
                    <a:lnTo>
                      <a:pt x="2528" y="1217"/>
                    </a:lnTo>
                    <a:lnTo>
                      <a:pt x="2562" y="1173"/>
                    </a:lnTo>
                    <a:lnTo>
                      <a:pt x="2596" y="1122"/>
                    </a:lnTo>
                    <a:lnTo>
                      <a:pt x="2628" y="1065"/>
                    </a:lnTo>
                    <a:lnTo>
                      <a:pt x="2662" y="1005"/>
                    </a:lnTo>
                    <a:lnTo>
                      <a:pt x="2696" y="939"/>
                    </a:lnTo>
                    <a:lnTo>
                      <a:pt x="2728" y="870"/>
                    </a:lnTo>
                    <a:lnTo>
                      <a:pt x="2762" y="799"/>
                    </a:lnTo>
                    <a:lnTo>
                      <a:pt x="2794" y="725"/>
                    </a:lnTo>
                    <a:lnTo>
                      <a:pt x="2828" y="652"/>
                    </a:lnTo>
                    <a:lnTo>
                      <a:pt x="2862" y="579"/>
                    </a:lnTo>
                    <a:lnTo>
                      <a:pt x="2894" y="506"/>
                    </a:lnTo>
                    <a:lnTo>
                      <a:pt x="2928" y="435"/>
                    </a:lnTo>
                    <a:lnTo>
                      <a:pt x="2962" y="368"/>
                    </a:lnTo>
                    <a:lnTo>
                      <a:pt x="2994" y="303"/>
                    </a:lnTo>
                    <a:lnTo>
                      <a:pt x="3028" y="243"/>
                    </a:lnTo>
                    <a:lnTo>
                      <a:pt x="3061" y="189"/>
                    </a:lnTo>
                    <a:lnTo>
                      <a:pt x="3094" y="140"/>
                    </a:lnTo>
                    <a:lnTo>
                      <a:pt x="3128" y="98"/>
                    </a:lnTo>
                    <a:lnTo>
                      <a:pt x="3160" y="63"/>
                    </a:lnTo>
                    <a:lnTo>
                      <a:pt x="3194" y="35"/>
                    </a:lnTo>
                    <a:lnTo>
                      <a:pt x="3227" y="15"/>
                    </a:lnTo>
                    <a:lnTo>
                      <a:pt x="3260" y="3"/>
                    </a:lnTo>
                    <a:lnTo>
                      <a:pt x="3294" y="0"/>
                    </a:lnTo>
                  </a:path>
                </a:pathLst>
              </a:cu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cxnSp>
            <p:nvCxnSpPr>
              <p:cNvPr id="85027" name="AutoShape 35"/>
              <p:cNvCxnSpPr>
                <a:cxnSpLocks noChangeShapeType="1"/>
              </p:cNvCxnSpPr>
              <p:nvPr/>
            </p:nvCxnSpPr>
            <p:spPr bwMode="auto">
              <a:xfrm>
                <a:off x="1216" y="1968"/>
                <a:ext cx="0" cy="476"/>
              </a:xfrm>
              <a:prstGeom prst="straightConnector1">
                <a:avLst/>
              </a:prstGeom>
              <a:noFill/>
              <a:ln w="12700">
                <a:solidFill>
                  <a:schemeClr val="tx1"/>
                </a:solidFill>
                <a:round/>
                <a:headEnd type="triangle" w="sm" len="lg"/>
                <a:tailEnd type="triangle" w="sm" len="lg"/>
              </a:ln>
              <a:extLst>
                <a:ext uri="{909E8E84-426E-40DD-AFC4-6F175D3DCCD1}">
                  <a14:hiddenFill xmlns:a14="http://schemas.microsoft.com/office/drawing/2010/main" xmlns="">
                    <a:noFill/>
                  </a14:hiddenFill>
                </a:ext>
              </a:extLst>
            </p:spPr>
          </p:cxnSp>
          <p:graphicFrame>
            <p:nvGraphicFramePr>
              <p:cNvPr id="85002" name="Object 36"/>
              <p:cNvGraphicFramePr>
                <a:graphicFrameLocks noChangeAspect="1"/>
              </p:cNvGraphicFramePr>
              <p:nvPr/>
            </p:nvGraphicFramePr>
            <p:xfrm>
              <a:off x="1032" y="2064"/>
              <a:ext cx="216" cy="303"/>
            </p:xfrm>
            <a:graphic>
              <a:graphicData uri="http://schemas.openxmlformats.org/presentationml/2006/ole">
                <p:oleObj spid="_x0000_s265222" name="Equation" r:id="rId7" imgW="152640" imgH="228240" progId="Equation.DSMT4">
                  <p:embed/>
                </p:oleObj>
              </a:graphicData>
            </a:graphic>
          </p:graphicFrame>
        </p:grpSp>
      </p:grpSp>
      <p:grpSp>
        <p:nvGrpSpPr>
          <p:cNvPr id="4" name="Group 42"/>
          <p:cNvGrpSpPr>
            <a:grpSpLocks/>
          </p:cNvGrpSpPr>
          <p:nvPr/>
        </p:nvGrpSpPr>
        <p:grpSpPr bwMode="auto">
          <a:xfrm>
            <a:off x="4572000" y="2363788"/>
            <a:ext cx="762000" cy="760412"/>
            <a:chOff x="2880" y="1489"/>
            <a:chExt cx="480" cy="479"/>
          </a:xfrm>
        </p:grpSpPr>
        <p:graphicFrame>
          <p:nvGraphicFramePr>
            <p:cNvPr id="85001" name="Object 19"/>
            <p:cNvGraphicFramePr>
              <a:graphicFrameLocks noChangeAspect="1"/>
            </p:cNvGraphicFramePr>
            <p:nvPr/>
          </p:nvGraphicFramePr>
          <p:xfrm>
            <a:off x="3002" y="1489"/>
            <a:ext cx="209" cy="479"/>
          </p:xfrm>
          <a:graphic>
            <a:graphicData uri="http://schemas.openxmlformats.org/presentationml/2006/ole">
              <p:oleObj spid="_x0000_s265223" name="Equation" r:id="rId8" imgW="126890" imgH="291847" progId="Equation.DSMT4">
                <p:embed/>
              </p:oleObj>
            </a:graphicData>
          </a:graphic>
        </p:graphicFrame>
        <p:sp>
          <p:nvSpPr>
            <p:cNvPr id="85019" name="Line 38"/>
            <p:cNvSpPr>
              <a:spLocks noChangeShapeType="1"/>
            </p:cNvSpPr>
            <p:nvPr/>
          </p:nvSpPr>
          <p:spPr bwMode="auto">
            <a:xfrm flipH="1">
              <a:off x="3216" y="174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85020" name="Line 39"/>
            <p:cNvSpPr>
              <a:spLocks noChangeShapeType="1"/>
            </p:cNvSpPr>
            <p:nvPr/>
          </p:nvSpPr>
          <p:spPr bwMode="auto">
            <a:xfrm flipH="1">
              <a:off x="2880" y="1742"/>
              <a:ext cx="144"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85021" name="Line 40"/>
            <p:cNvSpPr>
              <a:spLocks noChangeShapeType="1"/>
            </p:cNvSpPr>
            <p:nvPr/>
          </p:nvSpPr>
          <p:spPr bwMode="auto">
            <a:xfrm>
              <a:off x="3360" y="153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zh-CN" altLang="en-US"/>
            </a:p>
          </p:txBody>
        </p:sp>
        <p:sp>
          <p:nvSpPr>
            <p:cNvPr id="85022" name="Line 41"/>
            <p:cNvSpPr>
              <a:spLocks noChangeShapeType="1"/>
            </p:cNvSpPr>
            <p:nvPr/>
          </p:nvSpPr>
          <p:spPr bwMode="auto">
            <a:xfrm>
              <a:off x="2880" y="1536"/>
              <a:ext cx="0" cy="43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grpSp>
      <p:grpSp>
        <p:nvGrpSpPr>
          <p:cNvPr id="5" name="Group 45"/>
          <p:cNvGrpSpPr>
            <a:grpSpLocks/>
          </p:cNvGrpSpPr>
          <p:nvPr/>
        </p:nvGrpSpPr>
        <p:grpSpPr bwMode="auto">
          <a:xfrm>
            <a:off x="1130300" y="2895600"/>
            <a:ext cx="6642100" cy="1882775"/>
            <a:chOff x="712" y="1824"/>
            <a:chExt cx="4190" cy="1186"/>
          </a:xfrm>
        </p:grpSpPr>
        <p:sp>
          <p:nvSpPr>
            <p:cNvPr id="85016" name="Freeform 27"/>
            <p:cNvSpPr>
              <a:spLocks/>
            </p:cNvSpPr>
            <p:nvPr/>
          </p:nvSpPr>
          <p:spPr bwMode="auto">
            <a:xfrm>
              <a:off x="1341" y="1827"/>
              <a:ext cx="3561" cy="1183"/>
            </a:xfrm>
            <a:custGeom>
              <a:avLst/>
              <a:gdLst>
                <a:gd name="T0" fmla="*/ 60 w 3290"/>
                <a:gd name="T1" fmla="*/ 1 h 1724"/>
                <a:gd name="T2" fmla="*/ 173 w 3290"/>
                <a:gd name="T3" fmla="*/ 3 h 1724"/>
                <a:gd name="T4" fmla="*/ 289 w 3290"/>
                <a:gd name="T5" fmla="*/ 10 h 1724"/>
                <a:gd name="T6" fmla="*/ 403 w 3290"/>
                <a:gd name="T7" fmla="*/ 18 h 1724"/>
                <a:gd name="T8" fmla="*/ 522 w 3290"/>
                <a:gd name="T9" fmla="*/ 28 h 1724"/>
                <a:gd name="T10" fmla="*/ 635 w 3290"/>
                <a:gd name="T11" fmla="*/ 40 h 1724"/>
                <a:gd name="T12" fmla="*/ 751 w 3290"/>
                <a:gd name="T13" fmla="*/ 54 h 1724"/>
                <a:gd name="T14" fmla="*/ 867 w 3290"/>
                <a:gd name="T15" fmla="*/ 67 h 1724"/>
                <a:gd name="T16" fmla="*/ 984 w 3290"/>
                <a:gd name="T17" fmla="*/ 81 h 1724"/>
                <a:gd name="T18" fmla="*/ 1098 w 3290"/>
                <a:gd name="T19" fmla="*/ 94 h 1724"/>
                <a:gd name="T20" fmla="*/ 1212 w 3290"/>
                <a:gd name="T21" fmla="*/ 104 h 1724"/>
                <a:gd name="T22" fmla="*/ 1331 w 3290"/>
                <a:gd name="T23" fmla="*/ 113 h 1724"/>
                <a:gd name="T24" fmla="*/ 1446 w 3290"/>
                <a:gd name="T25" fmla="*/ 119 h 1724"/>
                <a:gd name="T26" fmla="*/ 1562 w 3290"/>
                <a:gd name="T27" fmla="*/ 123 h 1724"/>
                <a:gd name="T28" fmla="*/ 1677 w 3290"/>
                <a:gd name="T29" fmla="*/ 124 h 1724"/>
                <a:gd name="T30" fmla="*/ 1792 w 3290"/>
                <a:gd name="T31" fmla="*/ 121 h 1724"/>
                <a:gd name="T32" fmla="*/ 1907 w 3290"/>
                <a:gd name="T33" fmla="*/ 115 h 1724"/>
                <a:gd name="T34" fmla="*/ 2023 w 3290"/>
                <a:gd name="T35" fmla="*/ 107 h 1724"/>
                <a:gd name="T36" fmla="*/ 2140 w 3290"/>
                <a:gd name="T37" fmla="*/ 97 h 1724"/>
                <a:gd name="T38" fmla="*/ 2257 w 3290"/>
                <a:gd name="T39" fmla="*/ 85 h 1724"/>
                <a:gd name="T40" fmla="*/ 2369 w 3290"/>
                <a:gd name="T41" fmla="*/ 71 h 1724"/>
                <a:gd name="T42" fmla="*/ 2485 w 3290"/>
                <a:gd name="T43" fmla="*/ 58 h 1724"/>
                <a:gd name="T44" fmla="*/ 2602 w 3290"/>
                <a:gd name="T45" fmla="*/ 45 h 1724"/>
                <a:gd name="T46" fmla="*/ 2719 w 3290"/>
                <a:gd name="T47" fmla="*/ 32 h 1724"/>
                <a:gd name="T48" fmla="*/ 2833 w 3290"/>
                <a:gd name="T49" fmla="*/ 21 h 1724"/>
                <a:gd name="T50" fmla="*/ 2949 w 3290"/>
                <a:gd name="T51" fmla="*/ 11 h 1724"/>
                <a:gd name="T52" fmla="*/ 3066 w 3290"/>
                <a:gd name="T53" fmla="*/ 5 h 1724"/>
                <a:gd name="T54" fmla="*/ 3182 w 3290"/>
                <a:gd name="T55" fmla="*/ 1 h 1724"/>
                <a:gd name="T56" fmla="*/ 3297 w 3290"/>
                <a:gd name="T57" fmla="*/ 1 h 1724"/>
                <a:gd name="T58" fmla="*/ 3414 w 3290"/>
                <a:gd name="T59" fmla="*/ 2 h 1724"/>
                <a:gd name="T60" fmla="*/ 3529 w 3290"/>
                <a:gd name="T61" fmla="*/ 8 h 1724"/>
                <a:gd name="T62" fmla="*/ 3643 w 3290"/>
                <a:gd name="T63" fmla="*/ 15 h 1724"/>
                <a:gd name="T64" fmla="*/ 3758 w 3290"/>
                <a:gd name="T65" fmla="*/ 25 h 1724"/>
                <a:gd name="T66" fmla="*/ 3877 w 3290"/>
                <a:gd name="T67" fmla="*/ 37 h 1724"/>
                <a:gd name="T68" fmla="*/ 3989 w 3290"/>
                <a:gd name="T69" fmla="*/ 50 h 1724"/>
                <a:gd name="T70" fmla="*/ 4105 w 3290"/>
                <a:gd name="T71" fmla="*/ 64 h 1724"/>
                <a:gd name="T72" fmla="*/ 4220 w 3290"/>
                <a:gd name="T73" fmla="*/ 78 h 1724"/>
                <a:gd name="T74" fmla="*/ 4338 w 3290"/>
                <a:gd name="T75" fmla="*/ 91 h 1724"/>
                <a:gd name="T76" fmla="*/ 4453 w 3290"/>
                <a:gd name="T77" fmla="*/ 102 h 1724"/>
                <a:gd name="T78" fmla="*/ 4568 w 3290"/>
                <a:gd name="T79" fmla="*/ 111 h 1724"/>
                <a:gd name="T80" fmla="*/ 4685 w 3290"/>
                <a:gd name="T81" fmla="*/ 118 h 1724"/>
                <a:gd name="T82" fmla="*/ 4799 w 3290"/>
                <a:gd name="T83" fmla="*/ 122 h 1724"/>
                <a:gd name="T84" fmla="*/ 4916 w 3290"/>
                <a:gd name="T85" fmla="*/ 124 h 1724"/>
                <a:gd name="T86" fmla="*/ 5031 w 3290"/>
                <a:gd name="T87" fmla="*/ 122 h 1724"/>
                <a:gd name="T88" fmla="*/ 5148 w 3290"/>
                <a:gd name="T89" fmla="*/ 117 h 1724"/>
                <a:gd name="T90" fmla="*/ 5264 w 3290"/>
                <a:gd name="T91" fmla="*/ 110 h 1724"/>
                <a:gd name="T92" fmla="*/ 5378 w 3290"/>
                <a:gd name="T93" fmla="*/ 99 h 1724"/>
                <a:gd name="T94" fmla="*/ 5493 w 3290"/>
                <a:gd name="T95" fmla="*/ 88 h 1724"/>
                <a:gd name="T96" fmla="*/ 5610 w 3290"/>
                <a:gd name="T97" fmla="*/ 75 h 1724"/>
                <a:gd name="T98" fmla="*/ 5726 w 3290"/>
                <a:gd name="T99" fmla="*/ 62 h 17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724"/>
                <a:gd name="T152" fmla="*/ 3290 w 3290"/>
                <a:gd name="T153" fmla="*/ 1724 h 17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724">
                  <a:moveTo>
                    <a:pt x="0" y="0"/>
                  </a:moveTo>
                  <a:lnTo>
                    <a:pt x="34" y="6"/>
                  </a:lnTo>
                  <a:lnTo>
                    <a:pt x="66" y="21"/>
                  </a:lnTo>
                  <a:lnTo>
                    <a:pt x="100" y="47"/>
                  </a:lnTo>
                  <a:lnTo>
                    <a:pt x="133" y="84"/>
                  </a:lnTo>
                  <a:lnTo>
                    <a:pt x="166" y="130"/>
                  </a:lnTo>
                  <a:lnTo>
                    <a:pt x="199" y="185"/>
                  </a:lnTo>
                  <a:lnTo>
                    <a:pt x="232" y="248"/>
                  </a:lnTo>
                  <a:lnTo>
                    <a:pt x="265" y="319"/>
                  </a:lnTo>
                  <a:lnTo>
                    <a:pt x="299" y="397"/>
                  </a:lnTo>
                  <a:lnTo>
                    <a:pt x="332" y="480"/>
                  </a:lnTo>
                  <a:lnTo>
                    <a:pt x="365" y="568"/>
                  </a:lnTo>
                  <a:lnTo>
                    <a:pt x="399" y="660"/>
                  </a:lnTo>
                  <a:lnTo>
                    <a:pt x="431" y="754"/>
                  </a:lnTo>
                  <a:lnTo>
                    <a:pt x="465" y="849"/>
                  </a:lnTo>
                  <a:lnTo>
                    <a:pt x="499" y="946"/>
                  </a:lnTo>
                  <a:lnTo>
                    <a:pt x="531" y="1039"/>
                  </a:lnTo>
                  <a:lnTo>
                    <a:pt x="565" y="1133"/>
                  </a:lnTo>
                  <a:lnTo>
                    <a:pt x="597" y="1222"/>
                  </a:lnTo>
                  <a:lnTo>
                    <a:pt x="631" y="1306"/>
                  </a:lnTo>
                  <a:lnTo>
                    <a:pt x="665" y="1386"/>
                  </a:lnTo>
                  <a:lnTo>
                    <a:pt x="697" y="1459"/>
                  </a:lnTo>
                  <a:lnTo>
                    <a:pt x="731" y="1525"/>
                  </a:lnTo>
                  <a:lnTo>
                    <a:pt x="765" y="1581"/>
                  </a:lnTo>
                  <a:lnTo>
                    <a:pt x="797" y="1629"/>
                  </a:lnTo>
                  <a:lnTo>
                    <a:pt x="831" y="1669"/>
                  </a:lnTo>
                  <a:lnTo>
                    <a:pt x="865" y="1698"/>
                  </a:lnTo>
                  <a:lnTo>
                    <a:pt x="897" y="1717"/>
                  </a:lnTo>
                  <a:lnTo>
                    <a:pt x="931" y="1724"/>
                  </a:lnTo>
                  <a:lnTo>
                    <a:pt x="963" y="1723"/>
                  </a:lnTo>
                  <a:lnTo>
                    <a:pt x="997" y="1709"/>
                  </a:lnTo>
                  <a:lnTo>
                    <a:pt x="1030" y="1686"/>
                  </a:lnTo>
                  <a:lnTo>
                    <a:pt x="1063" y="1652"/>
                  </a:lnTo>
                  <a:lnTo>
                    <a:pt x="1096" y="1609"/>
                  </a:lnTo>
                  <a:lnTo>
                    <a:pt x="1130" y="1557"/>
                  </a:lnTo>
                  <a:lnTo>
                    <a:pt x="1163" y="1495"/>
                  </a:lnTo>
                  <a:lnTo>
                    <a:pt x="1196" y="1426"/>
                  </a:lnTo>
                  <a:lnTo>
                    <a:pt x="1230" y="1351"/>
                  </a:lnTo>
                  <a:lnTo>
                    <a:pt x="1262" y="1268"/>
                  </a:lnTo>
                  <a:lnTo>
                    <a:pt x="1296" y="1182"/>
                  </a:lnTo>
                  <a:lnTo>
                    <a:pt x="1328" y="1091"/>
                  </a:lnTo>
                  <a:lnTo>
                    <a:pt x="1362" y="998"/>
                  </a:lnTo>
                  <a:lnTo>
                    <a:pt x="1396" y="903"/>
                  </a:lnTo>
                  <a:lnTo>
                    <a:pt x="1428" y="806"/>
                  </a:lnTo>
                  <a:lnTo>
                    <a:pt x="1462" y="711"/>
                  </a:lnTo>
                  <a:lnTo>
                    <a:pt x="1496" y="618"/>
                  </a:lnTo>
                  <a:lnTo>
                    <a:pt x="1528" y="528"/>
                  </a:lnTo>
                  <a:lnTo>
                    <a:pt x="1562" y="442"/>
                  </a:lnTo>
                  <a:lnTo>
                    <a:pt x="1596" y="360"/>
                  </a:lnTo>
                  <a:lnTo>
                    <a:pt x="1628" y="287"/>
                  </a:lnTo>
                  <a:lnTo>
                    <a:pt x="1662" y="219"/>
                  </a:lnTo>
                  <a:lnTo>
                    <a:pt x="1694" y="159"/>
                  </a:lnTo>
                  <a:lnTo>
                    <a:pt x="1728" y="109"/>
                  </a:lnTo>
                  <a:lnTo>
                    <a:pt x="1762" y="66"/>
                  </a:lnTo>
                  <a:lnTo>
                    <a:pt x="1794" y="35"/>
                  </a:lnTo>
                  <a:lnTo>
                    <a:pt x="1828" y="13"/>
                  </a:lnTo>
                  <a:lnTo>
                    <a:pt x="1861" y="1"/>
                  </a:lnTo>
                  <a:lnTo>
                    <a:pt x="1894" y="1"/>
                  </a:lnTo>
                  <a:lnTo>
                    <a:pt x="1927" y="12"/>
                  </a:lnTo>
                  <a:lnTo>
                    <a:pt x="1961" y="32"/>
                  </a:lnTo>
                  <a:lnTo>
                    <a:pt x="1993" y="62"/>
                  </a:lnTo>
                  <a:lnTo>
                    <a:pt x="2027" y="104"/>
                  </a:lnTo>
                  <a:lnTo>
                    <a:pt x="2060" y="153"/>
                  </a:lnTo>
                  <a:lnTo>
                    <a:pt x="2093" y="213"/>
                  </a:lnTo>
                  <a:lnTo>
                    <a:pt x="2127" y="279"/>
                  </a:lnTo>
                  <a:lnTo>
                    <a:pt x="2159" y="353"/>
                  </a:lnTo>
                  <a:lnTo>
                    <a:pt x="2193" y="434"/>
                  </a:lnTo>
                  <a:lnTo>
                    <a:pt x="2227" y="519"/>
                  </a:lnTo>
                  <a:lnTo>
                    <a:pt x="2259" y="609"/>
                  </a:lnTo>
                  <a:lnTo>
                    <a:pt x="2293" y="701"/>
                  </a:lnTo>
                  <a:lnTo>
                    <a:pt x="2327" y="797"/>
                  </a:lnTo>
                  <a:lnTo>
                    <a:pt x="2359" y="893"/>
                  </a:lnTo>
                  <a:lnTo>
                    <a:pt x="2393" y="989"/>
                  </a:lnTo>
                  <a:lnTo>
                    <a:pt x="2425" y="1082"/>
                  </a:lnTo>
                  <a:lnTo>
                    <a:pt x="2459" y="1173"/>
                  </a:lnTo>
                  <a:lnTo>
                    <a:pt x="2493" y="1260"/>
                  </a:lnTo>
                  <a:lnTo>
                    <a:pt x="2525" y="1343"/>
                  </a:lnTo>
                  <a:lnTo>
                    <a:pt x="2559" y="1419"/>
                  </a:lnTo>
                  <a:lnTo>
                    <a:pt x="2593" y="1489"/>
                  </a:lnTo>
                  <a:lnTo>
                    <a:pt x="2625" y="1551"/>
                  </a:lnTo>
                  <a:lnTo>
                    <a:pt x="2659" y="1604"/>
                  </a:lnTo>
                  <a:lnTo>
                    <a:pt x="2692" y="1649"/>
                  </a:lnTo>
                  <a:lnTo>
                    <a:pt x="2725" y="1683"/>
                  </a:lnTo>
                  <a:lnTo>
                    <a:pt x="2758" y="1707"/>
                  </a:lnTo>
                  <a:lnTo>
                    <a:pt x="2791" y="1721"/>
                  </a:lnTo>
                  <a:lnTo>
                    <a:pt x="2824" y="1724"/>
                  </a:lnTo>
                  <a:lnTo>
                    <a:pt x="2858" y="1718"/>
                  </a:lnTo>
                  <a:lnTo>
                    <a:pt x="2890" y="1700"/>
                  </a:lnTo>
                  <a:lnTo>
                    <a:pt x="2924" y="1672"/>
                  </a:lnTo>
                  <a:lnTo>
                    <a:pt x="2958" y="1634"/>
                  </a:lnTo>
                  <a:lnTo>
                    <a:pt x="2990" y="1586"/>
                  </a:lnTo>
                  <a:lnTo>
                    <a:pt x="3024" y="1529"/>
                  </a:lnTo>
                  <a:lnTo>
                    <a:pt x="3058" y="1465"/>
                  </a:lnTo>
                  <a:lnTo>
                    <a:pt x="3090" y="1392"/>
                  </a:lnTo>
                  <a:lnTo>
                    <a:pt x="3124" y="1314"/>
                  </a:lnTo>
                  <a:lnTo>
                    <a:pt x="3156" y="1230"/>
                  </a:lnTo>
                  <a:lnTo>
                    <a:pt x="3190" y="1141"/>
                  </a:lnTo>
                  <a:lnTo>
                    <a:pt x="3224" y="1048"/>
                  </a:lnTo>
                  <a:lnTo>
                    <a:pt x="3256" y="955"/>
                  </a:lnTo>
                  <a:lnTo>
                    <a:pt x="3290" y="860"/>
                  </a:lnTo>
                </a:path>
              </a:pathLst>
            </a:custGeom>
            <a:noFill/>
            <a:ln w="254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5017" name="Line 28"/>
            <p:cNvSpPr>
              <a:spLocks noChangeShapeType="1"/>
            </p:cNvSpPr>
            <p:nvPr/>
          </p:nvSpPr>
          <p:spPr bwMode="auto">
            <a:xfrm>
              <a:off x="848" y="1826"/>
              <a:ext cx="47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85000" name="Object 29"/>
            <p:cNvGraphicFramePr>
              <a:graphicFrameLocks noChangeAspect="1"/>
            </p:cNvGraphicFramePr>
            <p:nvPr/>
          </p:nvGraphicFramePr>
          <p:xfrm>
            <a:off x="712" y="2024"/>
            <a:ext cx="247" cy="288"/>
          </p:xfrm>
          <a:graphic>
            <a:graphicData uri="http://schemas.openxmlformats.org/presentationml/2006/ole">
              <p:oleObj spid="_x0000_s265224" name="Equation" r:id="rId9" imgW="190440" imgH="228240" progId="Equation.DSMT4">
                <p:embed/>
              </p:oleObj>
            </a:graphicData>
          </a:graphic>
        </p:graphicFrame>
        <p:sp>
          <p:nvSpPr>
            <p:cNvPr id="85018" name="Line 44"/>
            <p:cNvSpPr>
              <a:spLocks noChangeShapeType="1"/>
            </p:cNvSpPr>
            <p:nvPr/>
          </p:nvSpPr>
          <p:spPr bwMode="auto">
            <a:xfrm>
              <a:off x="960" y="1824"/>
              <a:ext cx="0" cy="624"/>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xmlns="">
                  <a:noFill/>
                </a14:hiddenFill>
              </a:ext>
            </a:extLst>
          </p:spPr>
          <p:txBody>
            <a:bodyPr wrap="none">
              <a:spAutoFit/>
            </a:bodyPr>
            <a:lstStyle/>
            <a:p>
              <a:endParaRPr lang="zh-CN" altLang="en-US"/>
            </a:p>
          </p:txBody>
        </p:sp>
      </p:grpSp>
      <p:sp>
        <p:nvSpPr>
          <p:cNvPr id="85013" name="Line 47"/>
          <p:cNvSpPr>
            <a:spLocks noChangeShapeType="1"/>
          </p:cNvSpPr>
          <p:nvPr/>
        </p:nvSpPr>
        <p:spPr bwMode="auto">
          <a:xfrm>
            <a:off x="1219200" y="3848100"/>
            <a:ext cx="7467600" cy="0"/>
          </a:xfrm>
          <a:prstGeom prst="line">
            <a:avLst/>
          </a:prstGeom>
          <a:noFill/>
          <a:ln w="9525">
            <a:solidFill>
              <a:schemeClr val="tx1"/>
            </a:solidFill>
            <a:round/>
            <a:headEnd/>
            <a:tailEnd type="triangle" w="med" len="lg"/>
          </a:ln>
          <a:extLst>
            <a:ext uri="{909E8E84-426E-40DD-AFC4-6F175D3DCCD1}">
              <a14:hiddenFill xmlns:a14="http://schemas.microsoft.com/office/drawing/2010/main" xmlns="">
                <a:noFill/>
              </a14:hiddenFill>
            </a:ext>
          </a:extLst>
        </p:spPr>
        <p:txBody>
          <a:bodyPr wrap="none">
            <a:spAutoFit/>
          </a:bodyPr>
          <a:lstStyle/>
          <a:p>
            <a:endParaRPr lang="zh-CN" altLang="en-US"/>
          </a:p>
        </p:txBody>
      </p:sp>
      <p:graphicFrame>
        <p:nvGraphicFramePr>
          <p:cNvPr id="5169" name="Object 49"/>
          <p:cNvGraphicFramePr>
            <a:graphicFrameLocks noChangeAspect="1"/>
          </p:cNvGraphicFramePr>
          <p:nvPr/>
        </p:nvGraphicFramePr>
        <p:xfrm>
          <a:off x="4365625" y="5248275"/>
          <a:ext cx="3519488" cy="1000125"/>
        </p:xfrm>
        <a:graphic>
          <a:graphicData uri="http://schemas.openxmlformats.org/presentationml/2006/ole">
            <p:oleObj spid="_x0000_s265225" name="Equation" r:id="rId10" imgW="2134800" imgH="608760" progId="">
              <p:embed/>
            </p:oleObj>
          </a:graphicData>
        </a:graphic>
      </p:graphicFrame>
      <p:sp>
        <p:nvSpPr>
          <p:cNvPr id="85014" name="Text Box 14"/>
          <p:cNvSpPr txBox="1">
            <a:spLocks noChangeArrowheads="1"/>
          </p:cNvSpPr>
          <p:nvPr/>
        </p:nvSpPr>
        <p:spPr bwMode="auto">
          <a:xfrm>
            <a:off x="6253163" y="120650"/>
            <a:ext cx="25098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en-US" altLang="zh-CN" sz="2800">
                <a:solidFill>
                  <a:srgbClr val="000066"/>
                </a:solidFill>
                <a:latin typeface="楷体_GB2312" pitchFamily="49" charset="-122"/>
                <a:ea typeface="楷体_GB2312" pitchFamily="49" charset="-122"/>
              </a:rPr>
              <a:t>9-7  </a:t>
            </a:r>
            <a:r>
              <a:rPr kumimoji="1" lang="zh-CN" altLang="en-US" sz="2800">
                <a:solidFill>
                  <a:srgbClr val="000066"/>
                </a:solidFill>
                <a:latin typeface="楷体_GB2312" pitchFamily="49" charset="-122"/>
                <a:ea typeface="楷体_GB2312" pitchFamily="49" charset="-122"/>
              </a:rPr>
              <a:t>电磁振荡</a:t>
            </a:r>
          </a:p>
        </p:txBody>
      </p:sp>
      <p:sp>
        <p:nvSpPr>
          <p:cNvPr id="35" name="Oval 52"/>
          <p:cNvSpPr>
            <a:spLocks noChangeArrowheads="1"/>
          </p:cNvSpPr>
          <p:nvPr/>
        </p:nvSpPr>
        <p:spPr bwMode="auto">
          <a:xfrm>
            <a:off x="6096000" y="609600"/>
            <a:ext cx="27844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aphicFrame>
        <p:nvGraphicFramePr>
          <p:cNvPr id="6" name="Object 37"/>
          <p:cNvGraphicFramePr>
            <a:graphicFrameLocks noChangeAspect="1"/>
          </p:cNvGraphicFramePr>
          <p:nvPr/>
        </p:nvGraphicFramePr>
        <p:xfrm>
          <a:off x="1122363" y="5534025"/>
          <a:ext cx="2495550" cy="487363"/>
        </p:xfrm>
        <a:graphic>
          <a:graphicData uri="http://schemas.openxmlformats.org/presentationml/2006/ole">
            <p:oleObj spid="_x0000_s265226" name="公式" r:id="rId11" imgW="1512000" imgH="291600" progId="">
              <p:embed/>
            </p:oleObj>
          </a:graphicData>
        </a:graphic>
      </p:graphicFrame>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69"/>
                                        </p:tgtEl>
                                        <p:attrNameLst>
                                          <p:attrName>style.visibility</p:attrName>
                                        </p:attrNameLst>
                                      </p:cBhvr>
                                      <p:to>
                                        <p:strVal val="visible"/>
                                      </p:to>
                                    </p:set>
                                    <p:animEffect transition="in" filter="blinds(horizontal)">
                                      <p:cBhvr>
                                        <p:cTn id="27" dur="500"/>
                                        <p:tgtEl>
                                          <p:spTgt spid="5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Text Box 2"/>
          <p:cNvSpPr txBox="1">
            <a:spLocks noChangeArrowheads="1"/>
          </p:cNvSpPr>
          <p:nvPr/>
        </p:nvSpPr>
        <p:spPr bwMode="auto">
          <a:xfrm>
            <a:off x="1447800" y="838200"/>
            <a:ext cx="6096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600"/>
              <a:t>三   无阻尼电磁振荡的能量</a:t>
            </a:r>
          </a:p>
        </p:txBody>
      </p:sp>
      <p:sp>
        <p:nvSpPr>
          <p:cNvPr id="6150" name="Text Box 6"/>
          <p:cNvSpPr txBox="1">
            <a:spLocks noChangeArrowheads="1"/>
          </p:cNvSpPr>
          <p:nvPr/>
        </p:nvSpPr>
        <p:spPr bwMode="auto">
          <a:xfrm>
            <a:off x="669925" y="4343400"/>
            <a:ext cx="7940675" cy="186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buFontTx/>
              <a:buBlip>
                <a:blip r:embed="rId3"/>
              </a:buBlip>
            </a:pPr>
            <a:r>
              <a:rPr lang="en-US" altLang="zh-CN" sz="3200">
                <a:solidFill>
                  <a:srgbClr val="1C1C1C"/>
                </a:solidFill>
              </a:rPr>
              <a:t>      </a:t>
            </a:r>
            <a:r>
              <a:rPr lang="zh-CN" altLang="en-US" sz="3200">
                <a:solidFill>
                  <a:srgbClr val="1C1C1C"/>
                </a:solidFill>
              </a:rPr>
              <a:t>在无阻尼自由电磁振荡过程中，电场能量和磁场能量不断的相互转化，其总和保持不变</a:t>
            </a:r>
            <a:r>
              <a:rPr lang="en-US" altLang="zh-CN" sz="3200">
                <a:solidFill>
                  <a:srgbClr val="1C1C1C"/>
                </a:solidFill>
                <a:latin typeface="宋体" charset="-122"/>
              </a:rPr>
              <a:t>.</a:t>
            </a:r>
          </a:p>
        </p:txBody>
      </p:sp>
      <p:graphicFrame>
        <p:nvGraphicFramePr>
          <p:cNvPr id="6153" name="Object 9"/>
          <p:cNvGraphicFramePr>
            <a:graphicFrameLocks noChangeAspect="1"/>
          </p:cNvGraphicFramePr>
          <p:nvPr/>
        </p:nvGraphicFramePr>
        <p:xfrm>
          <a:off x="1671638" y="1317625"/>
          <a:ext cx="4424362" cy="1023938"/>
        </p:xfrm>
        <a:graphic>
          <a:graphicData uri="http://schemas.openxmlformats.org/presentationml/2006/ole">
            <p:oleObj spid="_x0000_s266242" name="Equation" r:id="rId4" imgW="2082800" imgH="482600" progId="">
              <p:embed/>
            </p:oleObj>
          </a:graphicData>
        </a:graphic>
      </p:graphicFrame>
      <p:graphicFrame>
        <p:nvGraphicFramePr>
          <p:cNvPr id="6154" name="Object 10"/>
          <p:cNvGraphicFramePr>
            <a:graphicFrameLocks noChangeAspect="1"/>
          </p:cNvGraphicFramePr>
          <p:nvPr/>
        </p:nvGraphicFramePr>
        <p:xfrm>
          <a:off x="762000" y="2209800"/>
          <a:ext cx="7848600" cy="1009650"/>
        </p:xfrm>
        <a:graphic>
          <a:graphicData uri="http://schemas.openxmlformats.org/presentationml/2006/ole">
            <p:oleObj spid="_x0000_s266243" name="Equation" r:id="rId5" imgW="3759200" imgH="482600" progId="">
              <p:embed/>
            </p:oleObj>
          </a:graphicData>
        </a:graphic>
      </p:graphicFrame>
      <p:graphicFrame>
        <p:nvGraphicFramePr>
          <p:cNvPr id="6155" name="Object 11"/>
          <p:cNvGraphicFramePr>
            <a:graphicFrameLocks noChangeAspect="1"/>
          </p:cNvGraphicFramePr>
          <p:nvPr/>
        </p:nvGraphicFramePr>
        <p:xfrm>
          <a:off x="1728788" y="3276600"/>
          <a:ext cx="4214812" cy="1019175"/>
        </p:xfrm>
        <a:graphic>
          <a:graphicData uri="http://schemas.openxmlformats.org/presentationml/2006/ole">
            <p:oleObj spid="_x0000_s266244" name="Equation" r:id="rId6" imgW="2006600" imgH="482600" progId="">
              <p:embed/>
            </p:oleObj>
          </a:graphicData>
        </a:graphic>
      </p:graphicFrame>
      <p:sp>
        <p:nvSpPr>
          <p:cNvPr id="86023" name="Text Box 14"/>
          <p:cNvSpPr txBox="1">
            <a:spLocks noChangeArrowheads="1"/>
          </p:cNvSpPr>
          <p:nvPr/>
        </p:nvSpPr>
        <p:spPr bwMode="auto">
          <a:xfrm>
            <a:off x="6253163" y="120650"/>
            <a:ext cx="25098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en-US" altLang="zh-CN" sz="2800">
                <a:solidFill>
                  <a:srgbClr val="000066"/>
                </a:solidFill>
                <a:latin typeface="楷体_GB2312" pitchFamily="49" charset="-122"/>
                <a:ea typeface="楷体_GB2312" pitchFamily="49" charset="-122"/>
              </a:rPr>
              <a:t>9-7  </a:t>
            </a:r>
            <a:r>
              <a:rPr kumimoji="1" lang="zh-CN" altLang="en-US" sz="2800">
                <a:solidFill>
                  <a:srgbClr val="000066"/>
                </a:solidFill>
                <a:latin typeface="楷体_GB2312" pitchFamily="49" charset="-122"/>
                <a:ea typeface="楷体_GB2312" pitchFamily="49" charset="-122"/>
              </a:rPr>
              <a:t>电磁振荡</a:t>
            </a:r>
          </a:p>
        </p:txBody>
      </p:sp>
      <p:sp>
        <p:nvSpPr>
          <p:cNvPr id="8" name="Oval 52"/>
          <p:cNvSpPr>
            <a:spLocks noChangeArrowheads="1"/>
          </p:cNvSpPr>
          <p:nvPr/>
        </p:nvSpPr>
        <p:spPr bwMode="auto">
          <a:xfrm>
            <a:off x="6096000" y="609600"/>
            <a:ext cx="27844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blinds(horizontal)">
                                      <p:cBhvr>
                                        <p:cTn id="7" dur="500"/>
                                        <p:tgtEl>
                                          <p:spTgt spid="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6154"/>
                                        </p:tgtEl>
                                        <p:attrNameLst>
                                          <p:attrName>style.visibility</p:attrName>
                                        </p:attrNameLst>
                                      </p:cBhvr>
                                      <p:to>
                                        <p:strVal val="visible"/>
                                      </p:to>
                                    </p:set>
                                    <p:animEffect transition="in" filter="blinds(vertical)">
                                      <p:cBhvr>
                                        <p:cTn id="12" dur="500"/>
                                        <p:tgtEl>
                                          <p:spTgt spid="61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6155"/>
                                        </p:tgtEl>
                                        <p:attrNameLst>
                                          <p:attrName>style.visibility</p:attrName>
                                        </p:attrNameLst>
                                      </p:cBhvr>
                                      <p:to>
                                        <p:strVal val="visible"/>
                                      </p:to>
                                    </p:set>
                                    <p:animEffect transition="in" filter="blinds(vertical)">
                                      <p:cBhvr>
                                        <p:cTn id="17" dur="500"/>
                                        <p:tgtEl>
                                          <p:spTgt spid="61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0"/>
                                        </p:tgtEl>
                                        <p:attrNameLst>
                                          <p:attrName>style.visibility</p:attrName>
                                        </p:attrNameLst>
                                      </p:cBhvr>
                                      <p:to>
                                        <p:strVal val="visible"/>
                                      </p:to>
                                    </p:set>
                                    <p:animEffect transition="in" filter="blinds(horizontal)">
                                      <p:cBhvr>
                                        <p:cTn id="22"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3"/>
          <p:cNvSpPr txBox="1">
            <a:spLocks noChangeArrowheads="1"/>
          </p:cNvSpPr>
          <p:nvPr/>
        </p:nvSpPr>
        <p:spPr bwMode="auto">
          <a:xfrm>
            <a:off x="593725" y="914400"/>
            <a:ext cx="8001000" cy="186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en-US" altLang="zh-CN" sz="3200"/>
              <a:t>      </a:t>
            </a:r>
            <a:r>
              <a:rPr lang="zh-CN" altLang="en-US" sz="3200"/>
              <a:t>例</a:t>
            </a:r>
            <a:r>
              <a:rPr lang="zh-CN" altLang="en-US" sz="3200">
                <a:solidFill>
                  <a:srgbClr val="1C1C1C"/>
                </a:solidFill>
              </a:rPr>
              <a:t>在 </a:t>
            </a:r>
            <a:r>
              <a:rPr lang="en-US" altLang="zh-CN" sz="3200" b="0" i="1">
                <a:solidFill>
                  <a:srgbClr val="1C1C1C"/>
                </a:solidFill>
              </a:rPr>
              <a:t>LC </a:t>
            </a:r>
            <a:r>
              <a:rPr lang="zh-CN" altLang="en-US" sz="3200">
                <a:solidFill>
                  <a:srgbClr val="1C1C1C"/>
                </a:solidFill>
              </a:rPr>
              <a:t>电路中，已知                                                                     初始时两极板间的电势差                ，且电流为零</a:t>
            </a:r>
            <a:r>
              <a:rPr lang="en-US" altLang="zh-CN" sz="3200">
                <a:solidFill>
                  <a:srgbClr val="1C1C1C"/>
                </a:solidFill>
                <a:latin typeface="宋体" charset="-122"/>
              </a:rPr>
              <a:t>.</a:t>
            </a:r>
            <a:r>
              <a:rPr lang="en-US" altLang="zh-CN" sz="3200">
                <a:solidFill>
                  <a:srgbClr val="1C1C1C"/>
                </a:solidFill>
              </a:rPr>
              <a:t> </a:t>
            </a:r>
            <a:r>
              <a:rPr lang="zh-CN" altLang="en-US" sz="3200">
                <a:solidFill>
                  <a:srgbClr val="1C1C1C"/>
                </a:solidFill>
              </a:rPr>
              <a:t>求：</a:t>
            </a:r>
          </a:p>
        </p:txBody>
      </p:sp>
      <p:sp>
        <p:nvSpPr>
          <p:cNvPr id="7174" name="Text Box 6"/>
          <p:cNvSpPr txBox="1">
            <a:spLocks noChangeArrowheads="1"/>
          </p:cNvSpPr>
          <p:nvPr/>
        </p:nvSpPr>
        <p:spPr bwMode="auto">
          <a:xfrm>
            <a:off x="2574925" y="2209800"/>
            <a:ext cx="32432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a:t>
            </a:r>
            <a:r>
              <a:rPr lang="en-US" altLang="zh-CN" sz="3200"/>
              <a:t>1</a:t>
            </a:r>
            <a:r>
              <a:rPr lang="zh-CN" altLang="en-US" sz="3200"/>
              <a:t>）</a:t>
            </a:r>
            <a:r>
              <a:rPr lang="zh-CN" altLang="en-US" sz="3200">
                <a:solidFill>
                  <a:srgbClr val="1C1C1C"/>
                </a:solidFill>
              </a:rPr>
              <a:t>振荡频率；</a:t>
            </a:r>
          </a:p>
        </p:txBody>
      </p:sp>
      <p:sp>
        <p:nvSpPr>
          <p:cNvPr id="7189" name="Text Box 21"/>
          <p:cNvSpPr txBox="1">
            <a:spLocks noChangeArrowheads="1"/>
          </p:cNvSpPr>
          <p:nvPr/>
        </p:nvSpPr>
        <p:spPr bwMode="auto">
          <a:xfrm>
            <a:off x="5470525" y="2209800"/>
            <a:ext cx="32432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a:t>
            </a:r>
            <a:r>
              <a:rPr lang="en-US" altLang="zh-CN" sz="3200"/>
              <a:t>2</a:t>
            </a:r>
            <a:r>
              <a:rPr lang="zh-CN" altLang="en-US" sz="3200"/>
              <a:t>）</a:t>
            </a:r>
            <a:r>
              <a:rPr lang="zh-CN" altLang="en-US" sz="3200">
                <a:solidFill>
                  <a:srgbClr val="1C1C1C"/>
                </a:solidFill>
              </a:rPr>
              <a:t>最大电流；</a:t>
            </a:r>
          </a:p>
        </p:txBody>
      </p:sp>
      <p:sp>
        <p:nvSpPr>
          <p:cNvPr id="7193" name="Text Box 25"/>
          <p:cNvSpPr txBox="1">
            <a:spLocks noChangeArrowheads="1"/>
          </p:cNvSpPr>
          <p:nvPr/>
        </p:nvSpPr>
        <p:spPr bwMode="auto">
          <a:xfrm>
            <a:off x="457200" y="3962400"/>
            <a:ext cx="8008938"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3200"/>
              <a:t>      </a:t>
            </a:r>
            <a:r>
              <a:rPr lang="zh-CN" altLang="en-US" sz="3200"/>
              <a:t>（</a:t>
            </a:r>
            <a:r>
              <a:rPr lang="en-US" altLang="zh-CN" sz="3200"/>
              <a:t>4</a:t>
            </a:r>
            <a:r>
              <a:rPr lang="zh-CN" altLang="en-US" sz="3200"/>
              <a:t>）</a:t>
            </a:r>
            <a:r>
              <a:rPr lang="zh-CN" altLang="en-US" sz="3200">
                <a:solidFill>
                  <a:srgbClr val="1C1C1C"/>
                </a:solidFill>
              </a:rPr>
              <a:t>自感线圈中的磁场能量随时间变化的关系；</a:t>
            </a:r>
          </a:p>
        </p:txBody>
      </p:sp>
      <p:sp>
        <p:nvSpPr>
          <p:cNvPr id="7194" name="Text Box 26"/>
          <p:cNvSpPr txBox="1">
            <a:spLocks noChangeArrowheads="1"/>
          </p:cNvSpPr>
          <p:nvPr/>
        </p:nvSpPr>
        <p:spPr bwMode="auto">
          <a:xfrm>
            <a:off x="457200" y="4965700"/>
            <a:ext cx="8105775" cy="119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en-US" altLang="zh-CN" sz="3200"/>
              <a:t>      </a:t>
            </a:r>
            <a:r>
              <a:rPr lang="zh-CN" altLang="en-US" sz="3200"/>
              <a:t>（</a:t>
            </a:r>
            <a:r>
              <a:rPr lang="en-US" altLang="zh-CN" sz="3200"/>
              <a:t>5</a:t>
            </a:r>
            <a:r>
              <a:rPr lang="zh-CN" altLang="en-US" sz="3200"/>
              <a:t>）</a:t>
            </a:r>
            <a:r>
              <a:rPr lang="zh-CN" altLang="en-US" sz="3200">
                <a:solidFill>
                  <a:srgbClr val="1C1C1C"/>
                </a:solidFill>
              </a:rPr>
              <a:t>证明在任意时刻电场能量与磁场能量之和总是等于初始时的电场能量</a:t>
            </a:r>
            <a:r>
              <a:rPr lang="en-US" altLang="zh-CN" sz="3200">
                <a:solidFill>
                  <a:srgbClr val="1C1C1C"/>
                </a:solidFill>
                <a:latin typeface="宋体" charset="-122"/>
              </a:rPr>
              <a:t>.</a:t>
            </a:r>
          </a:p>
        </p:txBody>
      </p:sp>
      <p:sp>
        <p:nvSpPr>
          <p:cNvPr id="7197" name="Text Box 29"/>
          <p:cNvSpPr txBox="1">
            <a:spLocks noChangeArrowheads="1"/>
          </p:cNvSpPr>
          <p:nvPr/>
        </p:nvSpPr>
        <p:spPr bwMode="auto">
          <a:xfrm>
            <a:off x="533400" y="2895600"/>
            <a:ext cx="7848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3200"/>
              <a:t>     </a:t>
            </a:r>
            <a:r>
              <a:rPr lang="zh-CN" altLang="en-US" sz="3200"/>
              <a:t>（</a:t>
            </a:r>
            <a:r>
              <a:rPr lang="en-US" altLang="zh-CN" sz="3200"/>
              <a:t>3</a:t>
            </a:r>
            <a:r>
              <a:rPr lang="zh-CN" altLang="en-US" sz="3200"/>
              <a:t>）</a:t>
            </a:r>
            <a:r>
              <a:rPr lang="zh-CN" altLang="en-US" sz="3200">
                <a:solidFill>
                  <a:srgbClr val="1C1C1C"/>
                </a:solidFill>
              </a:rPr>
              <a:t>电容器两极板间的电场能量随时间变化的关系；</a:t>
            </a:r>
          </a:p>
        </p:txBody>
      </p:sp>
      <p:graphicFrame>
        <p:nvGraphicFramePr>
          <p:cNvPr id="87042" name="Object 31"/>
          <p:cNvGraphicFramePr>
            <a:graphicFrameLocks noChangeAspect="1"/>
          </p:cNvGraphicFramePr>
          <p:nvPr/>
        </p:nvGraphicFramePr>
        <p:xfrm>
          <a:off x="5178425" y="1093788"/>
          <a:ext cx="3846513" cy="506412"/>
        </p:xfrm>
        <a:graphic>
          <a:graphicData uri="http://schemas.openxmlformats.org/presentationml/2006/ole">
            <p:oleObj spid="_x0000_s267266" name="Equation" r:id="rId3" imgW="1841500" imgH="241300" progId="">
              <p:embed/>
            </p:oleObj>
          </a:graphicData>
        </a:graphic>
      </p:graphicFrame>
      <p:graphicFrame>
        <p:nvGraphicFramePr>
          <p:cNvPr id="87043" name="Object 32"/>
          <p:cNvGraphicFramePr>
            <a:graphicFrameLocks noChangeAspect="1"/>
          </p:cNvGraphicFramePr>
          <p:nvPr/>
        </p:nvGraphicFramePr>
        <p:xfrm>
          <a:off x="5221288" y="1641475"/>
          <a:ext cx="1497012" cy="568325"/>
        </p:xfrm>
        <a:graphic>
          <a:graphicData uri="http://schemas.openxmlformats.org/presentationml/2006/ole">
            <p:oleObj spid="_x0000_s267267" name="Equation" r:id="rId4" imgW="672808" imgH="253890" progId="">
              <p:embed/>
            </p:oleObj>
          </a:graphicData>
        </a:graphic>
      </p:graphicFrame>
      <p:sp>
        <p:nvSpPr>
          <p:cNvPr id="87050" name="Text Box 14"/>
          <p:cNvSpPr txBox="1">
            <a:spLocks noChangeArrowheads="1"/>
          </p:cNvSpPr>
          <p:nvPr/>
        </p:nvSpPr>
        <p:spPr bwMode="auto">
          <a:xfrm>
            <a:off x="6253163" y="120650"/>
            <a:ext cx="25098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en-US" altLang="zh-CN" sz="2800">
                <a:solidFill>
                  <a:srgbClr val="000066"/>
                </a:solidFill>
                <a:latin typeface="楷体_GB2312" pitchFamily="49" charset="-122"/>
                <a:ea typeface="楷体_GB2312" pitchFamily="49" charset="-122"/>
              </a:rPr>
              <a:t>9-7  </a:t>
            </a:r>
            <a:r>
              <a:rPr kumimoji="1" lang="zh-CN" altLang="en-US" sz="2800">
                <a:solidFill>
                  <a:srgbClr val="000066"/>
                </a:solidFill>
                <a:latin typeface="楷体_GB2312" pitchFamily="49" charset="-122"/>
                <a:ea typeface="楷体_GB2312" pitchFamily="49" charset="-122"/>
              </a:rPr>
              <a:t>电磁振荡</a:t>
            </a:r>
          </a:p>
        </p:txBody>
      </p:sp>
      <p:sp>
        <p:nvSpPr>
          <p:cNvPr id="11" name="Oval 52"/>
          <p:cNvSpPr>
            <a:spLocks noChangeArrowheads="1"/>
          </p:cNvSpPr>
          <p:nvPr/>
        </p:nvSpPr>
        <p:spPr bwMode="auto">
          <a:xfrm>
            <a:off x="6096000" y="609600"/>
            <a:ext cx="27844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dissolve">
                                      <p:cBhvr>
                                        <p:cTn id="7" dur="500"/>
                                        <p:tgtEl>
                                          <p:spTgt spid="71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89"/>
                                        </p:tgtEl>
                                        <p:attrNameLst>
                                          <p:attrName>style.visibility</p:attrName>
                                        </p:attrNameLst>
                                      </p:cBhvr>
                                      <p:to>
                                        <p:strVal val="visible"/>
                                      </p:to>
                                    </p:set>
                                    <p:animEffect transition="in" filter="blinds(horizontal)">
                                      <p:cBhvr>
                                        <p:cTn id="12" dur="500"/>
                                        <p:tgtEl>
                                          <p:spTgt spid="7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97"/>
                                        </p:tgtEl>
                                        <p:attrNameLst>
                                          <p:attrName>style.visibility</p:attrName>
                                        </p:attrNameLst>
                                      </p:cBhvr>
                                      <p:to>
                                        <p:strVal val="visible"/>
                                      </p:to>
                                    </p:set>
                                    <p:animEffect transition="in" filter="box(in)">
                                      <p:cBhvr>
                                        <p:cTn id="17" dur="500"/>
                                        <p:tgtEl>
                                          <p:spTgt spid="7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193"/>
                                        </p:tgtEl>
                                        <p:attrNameLst>
                                          <p:attrName>style.visibility</p:attrName>
                                        </p:attrNameLst>
                                      </p:cBhvr>
                                      <p:to>
                                        <p:strVal val="visible"/>
                                      </p:to>
                                    </p:set>
                                    <p:animEffect transition="in" filter="box(in)">
                                      <p:cBhvr>
                                        <p:cTn id="22" dur="500"/>
                                        <p:tgtEl>
                                          <p:spTgt spid="71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94"/>
                                        </p:tgtEl>
                                        <p:attrNameLst>
                                          <p:attrName>style.visibility</p:attrName>
                                        </p:attrNameLst>
                                      </p:cBhvr>
                                      <p:to>
                                        <p:strVal val="visible"/>
                                      </p:to>
                                    </p:set>
                                    <p:animEffect transition="in" filter="blinds(horizontal)">
                                      <p:cBhvr>
                                        <p:cTn id="27" dur="500"/>
                                        <p:tgtEl>
                                          <p:spTgt spid="7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utoUpdateAnimBg="0"/>
      <p:bldP spid="7189" grpId="0" autoUpdateAnimBg="0"/>
      <p:bldP spid="7193" grpId="0" autoUpdateAnimBg="0"/>
      <p:bldP spid="7194" grpId="0" autoUpdateAnimBg="0"/>
      <p:bldP spid="7197"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371600" y="3463925"/>
            <a:ext cx="28352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a:t>
            </a:r>
            <a:r>
              <a:rPr lang="en-US" altLang="zh-CN" sz="3200"/>
              <a:t>2</a:t>
            </a:r>
            <a:r>
              <a:rPr lang="zh-CN" altLang="en-US" sz="3200"/>
              <a:t>）</a:t>
            </a:r>
            <a:r>
              <a:rPr lang="zh-CN" altLang="en-US" sz="3200">
                <a:solidFill>
                  <a:srgbClr val="1C1C1C"/>
                </a:solidFill>
              </a:rPr>
              <a:t>最大电流</a:t>
            </a:r>
          </a:p>
        </p:txBody>
      </p:sp>
      <p:sp>
        <p:nvSpPr>
          <p:cNvPr id="9225" name="AutoShape 9"/>
          <p:cNvSpPr>
            <a:spLocks noChangeArrowheads="1"/>
          </p:cNvSpPr>
          <p:nvPr/>
        </p:nvSpPr>
        <p:spPr bwMode="auto">
          <a:xfrm>
            <a:off x="1143000" y="5715000"/>
            <a:ext cx="838200" cy="304800"/>
          </a:xfrm>
          <a:prstGeom prst="rightArrow">
            <a:avLst>
              <a:gd name="adj1" fmla="val 35417"/>
              <a:gd name="adj2" fmla="val 99306"/>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9050">
            <a:solidFill>
              <a:schemeClr val="tx2"/>
            </a:solidFill>
            <a:miter lim="800000"/>
            <a:headEnd/>
            <a:tailEnd/>
          </a:ln>
          <a:effectLst/>
        </p:spPr>
        <p:txBody>
          <a:bodyPr wrap="none" anchor="ctr"/>
          <a:lstStyle/>
          <a:p>
            <a:pPr>
              <a:defRPr/>
            </a:pPr>
            <a:endParaRPr lang="zh-CN" altLang="en-US" sz="3200">
              <a:ea typeface="宋体" pitchFamily="2" charset="-122"/>
            </a:endParaRPr>
          </a:p>
        </p:txBody>
      </p:sp>
      <p:grpSp>
        <p:nvGrpSpPr>
          <p:cNvPr id="2" name="Group 40"/>
          <p:cNvGrpSpPr>
            <a:grpSpLocks/>
          </p:cNvGrpSpPr>
          <p:nvPr/>
        </p:nvGrpSpPr>
        <p:grpSpPr bwMode="auto">
          <a:xfrm>
            <a:off x="893763" y="2087563"/>
            <a:ext cx="3703637" cy="655637"/>
            <a:chOff x="563" y="1315"/>
            <a:chExt cx="2333" cy="413"/>
          </a:xfrm>
        </p:grpSpPr>
        <p:sp>
          <p:nvSpPr>
            <p:cNvPr id="88086" name="Rectangle 21"/>
            <p:cNvSpPr>
              <a:spLocks noChangeArrowheads="1"/>
            </p:cNvSpPr>
            <p:nvPr/>
          </p:nvSpPr>
          <p:spPr bwMode="auto">
            <a:xfrm>
              <a:off x="853" y="1363"/>
              <a:ext cx="2043"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a:t>
              </a:r>
              <a:r>
                <a:rPr lang="en-US" altLang="zh-CN" sz="3200"/>
                <a:t>1</a:t>
              </a:r>
              <a:r>
                <a:rPr lang="zh-CN" altLang="en-US" sz="3200"/>
                <a:t>）</a:t>
              </a:r>
              <a:r>
                <a:rPr lang="zh-CN" altLang="en-US" sz="3200">
                  <a:solidFill>
                    <a:srgbClr val="1C1C1C"/>
                  </a:solidFill>
                </a:rPr>
                <a:t>振荡频率：</a:t>
              </a:r>
            </a:p>
          </p:txBody>
        </p:sp>
        <p:sp>
          <p:nvSpPr>
            <p:cNvPr id="88087" name="Text Box 22"/>
            <p:cNvSpPr txBox="1">
              <a:spLocks noChangeArrowheads="1"/>
            </p:cNvSpPr>
            <p:nvPr/>
          </p:nvSpPr>
          <p:spPr bwMode="auto">
            <a:xfrm>
              <a:off x="563" y="1315"/>
              <a:ext cx="373"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t>解</a:t>
              </a:r>
            </a:p>
          </p:txBody>
        </p:sp>
      </p:grpSp>
      <p:graphicFrame>
        <p:nvGraphicFramePr>
          <p:cNvPr id="9239" name="Object 23"/>
          <p:cNvGraphicFramePr>
            <a:graphicFrameLocks noChangeAspect="1"/>
          </p:cNvGraphicFramePr>
          <p:nvPr/>
        </p:nvGraphicFramePr>
        <p:xfrm>
          <a:off x="4425950" y="1919288"/>
          <a:ext cx="2127250" cy="1060450"/>
        </p:xfrm>
        <a:graphic>
          <a:graphicData uri="http://schemas.openxmlformats.org/presentationml/2006/ole">
            <p:oleObj spid="_x0000_s268290" name="Equation" r:id="rId3" imgW="990170" imgH="495085" progId="">
              <p:embed/>
            </p:oleObj>
          </a:graphicData>
        </a:graphic>
      </p:graphicFrame>
      <p:graphicFrame>
        <p:nvGraphicFramePr>
          <p:cNvPr id="9240" name="Object 24"/>
          <p:cNvGraphicFramePr>
            <a:graphicFrameLocks noChangeAspect="1"/>
          </p:cNvGraphicFramePr>
          <p:nvPr/>
        </p:nvGraphicFramePr>
        <p:xfrm>
          <a:off x="2428875" y="2928938"/>
          <a:ext cx="2981325" cy="596900"/>
        </p:xfrm>
        <a:graphic>
          <a:graphicData uri="http://schemas.openxmlformats.org/presentationml/2006/ole">
            <p:oleObj spid="_x0000_s268291" name="Equation" r:id="rId4" imgW="1332921" imgH="266584" progId="">
              <p:embed/>
            </p:oleObj>
          </a:graphicData>
        </a:graphic>
      </p:graphicFrame>
      <p:grpSp>
        <p:nvGrpSpPr>
          <p:cNvPr id="3" name="Group 25"/>
          <p:cNvGrpSpPr>
            <a:grpSpLocks/>
          </p:cNvGrpSpPr>
          <p:nvPr/>
        </p:nvGrpSpPr>
        <p:grpSpPr bwMode="auto">
          <a:xfrm>
            <a:off x="1733550" y="4183063"/>
            <a:ext cx="2228850" cy="617537"/>
            <a:chOff x="2678" y="2267"/>
            <a:chExt cx="1404" cy="389"/>
          </a:xfrm>
        </p:grpSpPr>
        <p:sp>
          <p:nvSpPr>
            <p:cNvPr id="88085" name="Text Box 26"/>
            <p:cNvSpPr txBox="1">
              <a:spLocks noChangeArrowheads="1"/>
            </p:cNvSpPr>
            <p:nvPr/>
          </p:nvSpPr>
          <p:spPr bwMode="auto">
            <a:xfrm>
              <a:off x="2678" y="2267"/>
              <a:ext cx="140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1C1C1C"/>
                  </a:solidFill>
                  <a:latin typeface="宋体" charset="-122"/>
                </a:rPr>
                <a:t>当      时</a:t>
              </a:r>
            </a:p>
          </p:txBody>
        </p:sp>
        <p:graphicFrame>
          <p:nvGraphicFramePr>
            <p:cNvPr id="88073" name="Object 27"/>
            <p:cNvGraphicFramePr>
              <a:graphicFrameLocks noChangeAspect="1"/>
            </p:cNvGraphicFramePr>
            <p:nvPr/>
          </p:nvGraphicFramePr>
          <p:xfrm>
            <a:off x="3068" y="2304"/>
            <a:ext cx="628" cy="352"/>
          </p:xfrm>
          <a:graphic>
            <a:graphicData uri="http://schemas.openxmlformats.org/presentationml/2006/ole">
              <p:oleObj spid="_x0000_s268292" name="Equation" r:id="rId5" imgW="317087" imgH="177569" progId="">
                <p:embed/>
              </p:oleObj>
            </a:graphicData>
          </a:graphic>
        </p:graphicFrame>
      </p:grpSp>
      <p:grpSp>
        <p:nvGrpSpPr>
          <p:cNvPr id="4" name="Group 32"/>
          <p:cNvGrpSpPr>
            <a:grpSpLocks/>
          </p:cNvGrpSpPr>
          <p:nvPr/>
        </p:nvGrpSpPr>
        <p:grpSpPr bwMode="auto">
          <a:xfrm>
            <a:off x="4419600" y="4064000"/>
            <a:ext cx="3505200" cy="1152525"/>
            <a:chOff x="2736" y="1776"/>
            <a:chExt cx="2208" cy="726"/>
          </a:xfrm>
        </p:grpSpPr>
        <p:graphicFrame>
          <p:nvGraphicFramePr>
            <p:cNvPr id="88072" name="Object 29"/>
            <p:cNvGraphicFramePr>
              <a:graphicFrameLocks noChangeAspect="1"/>
            </p:cNvGraphicFramePr>
            <p:nvPr/>
          </p:nvGraphicFramePr>
          <p:xfrm>
            <a:off x="2736" y="1776"/>
            <a:ext cx="2012" cy="726"/>
          </p:xfrm>
          <a:graphic>
            <a:graphicData uri="http://schemas.openxmlformats.org/presentationml/2006/ole">
              <p:oleObj spid="_x0000_s268293" name="Equation" r:id="rId6" imgW="1511300" imgH="546100" progId="">
                <p:embed/>
              </p:oleObj>
            </a:graphicData>
          </a:graphic>
        </p:graphicFrame>
        <p:sp>
          <p:nvSpPr>
            <p:cNvPr id="88084" name="AutoShape 30"/>
            <p:cNvSpPr>
              <a:spLocks/>
            </p:cNvSpPr>
            <p:nvPr/>
          </p:nvSpPr>
          <p:spPr bwMode="auto">
            <a:xfrm>
              <a:off x="4800" y="1824"/>
              <a:ext cx="144" cy="576"/>
            </a:xfrm>
            <a:prstGeom prst="righ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grpSp>
      <p:graphicFrame>
        <p:nvGraphicFramePr>
          <p:cNvPr id="9247" name="Object 31"/>
          <p:cNvGraphicFramePr>
            <a:graphicFrameLocks noChangeAspect="1"/>
          </p:cNvGraphicFramePr>
          <p:nvPr/>
        </p:nvGraphicFramePr>
        <p:xfrm>
          <a:off x="2003425" y="5292725"/>
          <a:ext cx="6434138" cy="1108075"/>
        </p:xfrm>
        <a:graphic>
          <a:graphicData uri="http://schemas.openxmlformats.org/presentationml/2006/ole">
            <p:oleObj spid="_x0000_s268294" name="Equation" r:id="rId7" imgW="3009900" imgH="520700" progId="">
              <p:embed/>
            </p:oleObj>
          </a:graphicData>
        </a:graphic>
      </p:graphicFrame>
      <p:sp>
        <p:nvSpPr>
          <p:cNvPr id="88079" name="Text Box 33"/>
          <p:cNvSpPr txBox="1">
            <a:spLocks noChangeArrowheads="1"/>
          </p:cNvSpPr>
          <p:nvPr/>
        </p:nvSpPr>
        <p:spPr bwMode="auto">
          <a:xfrm>
            <a:off x="838200" y="868363"/>
            <a:ext cx="11350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已知</a:t>
            </a:r>
            <a:r>
              <a:rPr lang="en-US" altLang="zh-CN" sz="3200"/>
              <a:t>:</a:t>
            </a:r>
          </a:p>
        </p:txBody>
      </p:sp>
      <p:graphicFrame>
        <p:nvGraphicFramePr>
          <p:cNvPr id="88069" name="Object 34"/>
          <p:cNvGraphicFramePr>
            <a:graphicFrameLocks noChangeAspect="1"/>
          </p:cNvGraphicFramePr>
          <p:nvPr/>
        </p:nvGraphicFramePr>
        <p:xfrm>
          <a:off x="1841500" y="941388"/>
          <a:ext cx="3873500" cy="508000"/>
        </p:xfrm>
        <a:graphic>
          <a:graphicData uri="http://schemas.openxmlformats.org/presentationml/2006/ole">
            <p:oleObj spid="_x0000_s268295" name="Equation" r:id="rId8" imgW="1841500" imgH="241300" progId="">
              <p:embed/>
            </p:oleObj>
          </a:graphicData>
        </a:graphic>
      </p:graphicFrame>
      <p:graphicFrame>
        <p:nvGraphicFramePr>
          <p:cNvPr id="88070" name="Object 35"/>
          <p:cNvGraphicFramePr>
            <a:graphicFrameLocks noChangeAspect="1"/>
          </p:cNvGraphicFramePr>
          <p:nvPr/>
        </p:nvGraphicFramePr>
        <p:xfrm>
          <a:off x="5630863" y="914400"/>
          <a:ext cx="3387725" cy="539750"/>
        </p:xfrm>
        <a:graphic>
          <a:graphicData uri="http://schemas.openxmlformats.org/presentationml/2006/ole">
            <p:oleObj spid="_x0000_s268296" name="Equation" r:id="rId9" imgW="1600200" imgH="254000" progId="">
              <p:embed/>
            </p:oleObj>
          </a:graphicData>
        </a:graphic>
      </p:graphicFrame>
      <p:sp>
        <p:nvSpPr>
          <p:cNvPr id="88080" name="Text Box 36"/>
          <p:cNvSpPr txBox="1">
            <a:spLocks noChangeArrowheads="1"/>
          </p:cNvSpPr>
          <p:nvPr/>
        </p:nvSpPr>
        <p:spPr bwMode="auto">
          <a:xfrm>
            <a:off x="912813" y="1401763"/>
            <a:ext cx="2592387"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求</a:t>
            </a:r>
            <a:r>
              <a:rPr lang="en-US" altLang="zh-CN" sz="3200"/>
              <a:t>: </a:t>
            </a:r>
            <a:r>
              <a:rPr lang="zh-CN" altLang="en-US" sz="3200"/>
              <a:t>（</a:t>
            </a:r>
            <a:r>
              <a:rPr lang="en-US" altLang="zh-CN" sz="3200"/>
              <a:t>1</a:t>
            </a:r>
            <a:r>
              <a:rPr lang="zh-CN" altLang="en-US" sz="3200"/>
              <a:t>）      </a:t>
            </a:r>
            <a:r>
              <a:rPr lang="en-US" altLang="zh-CN" sz="3200"/>
              <a:t>;</a:t>
            </a:r>
          </a:p>
        </p:txBody>
      </p:sp>
      <p:graphicFrame>
        <p:nvGraphicFramePr>
          <p:cNvPr id="88071" name="Object 37"/>
          <p:cNvGraphicFramePr>
            <a:graphicFrameLocks noChangeAspect="1"/>
          </p:cNvGraphicFramePr>
          <p:nvPr/>
        </p:nvGraphicFramePr>
        <p:xfrm>
          <a:off x="2667000" y="1547813"/>
          <a:ext cx="328613" cy="357187"/>
        </p:xfrm>
        <a:graphic>
          <a:graphicData uri="http://schemas.openxmlformats.org/presentationml/2006/ole">
            <p:oleObj spid="_x0000_s268297" name="Equation" r:id="rId10" imgW="152268" imgH="164957" progId="">
              <p:embed/>
            </p:oleObj>
          </a:graphicData>
        </a:graphic>
      </p:graphicFrame>
      <p:sp>
        <p:nvSpPr>
          <p:cNvPr id="88081" name="Text Box 38"/>
          <p:cNvSpPr txBox="1">
            <a:spLocks noChangeArrowheads="1"/>
          </p:cNvSpPr>
          <p:nvPr/>
        </p:nvSpPr>
        <p:spPr bwMode="auto">
          <a:xfrm>
            <a:off x="3200400" y="1447800"/>
            <a:ext cx="28352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a:t>
            </a:r>
            <a:r>
              <a:rPr lang="en-US" altLang="zh-CN" sz="3200"/>
              <a:t>2</a:t>
            </a:r>
            <a:r>
              <a:rPr lang="zh-CN" altLang="en-US" sz="3200"/>
              <a:t>）</a:t>
            </a:r>
            <a:r>
              <a:rPr lang="zh-CN" altLang="en-US" sz="3200">
                <a:solidFill>
                  <a:srgbClr val="1C1C1C"/>
                </a:solidFill>
              </a:rPr>
              <a:t>最大电流</a:t>
            </a:r>
          </a:p>
        </p:txBody>
      </p:sp>
      <p:sp>
        <p:nvSpPr>
          <p:cNvPr id="88082" name="Text Box 14"/>
          <p:cNvSpPr txBox="1">
            <a:spLocks noChangeArrowheads="1"/>
          </p:cNvSpPr>
          <p:nvPr/>
        </p:nvSpPr>
        <p:spPr bwMode="auto">
          <a:xfrm>
            <a:off x="6253163" y="120650"/>
            <a:ext cx="25098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en-US" altLang="zh-CN" sz="2800">
                <a:solidFill>
                  <a:srgbClr val="000066"/>
                </a:solidFill>
                <a:latin typeface="楷体_GB2312" pitchFamily="49" charset="-122"/>
                <a:ea typeface="楷体_GB2312" pitchFamily="49" charset="-122"/>
              </a:rPr>
              <a:t>9-7  </a:t>
            </a:r>
            <a:r>
              <a:rPr kumimoji="1" lang="zh-CN" altLang="en-US" sz="2800">
                <a:solidFill>
                  <a:srgbClr val="000066"/>
                </a:solidFill>
                <a:latin typeface="楷体_GB2312" pitchFamily="49" charset="-122"/>
                <a:ea typeface="楷体_GB2312" pitchFamily="49" charset="-122"/>
              </a:rPr>
              <a:t>电磁振荡</a:t>
            </a:r>
          </a:p>
        </p:txBody>
      </p:sp>
      <p:sp>
        <p:nvSpPr>
          <p:cNvPr id="23" name="Oval 52"/>
          <p:cNvSpPr>
            <a:spLocks noChangeArrowheads="1"/>
          </p:cNvSpPr>
          <p:nvPr/>
        </p:nvSpPr>
        <p:spPr bwMode="auto">
          <a:xfrm>
            <a:off x="6096000" y="609600"/>
            <a:ext cx="27844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9239"/>
                                        </p:tgtEl>
                                        <p:attrNameLst>
                                          <p:attrName>style.visibility</p:attrName>
                                        </p:attrNameLst>
                                      </p:cBhvr>
                                      <p:to>
                                        <p:strVal val="visible"/>
                                      </p:to>
                                    </p:set>
                                    <p:animEffect transition="in" filter="blinds(vertical)">
                                      <p:cBhvr>
                                        <p:cTn id="12" dur="500"/>
                                        <p:tgtEl>
                                          <p:spTgt spid="92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40"/>
                                        </p:tgtEl>
                                        <p:attrNameLst>
                                          <p:attrName>style.visibility</p:attrName>
                                        </p:attrNameLst>
                                      </p:cBhvr>
                                      <p:to>
                                        <p:strVal val="visible"/>
                                      </p:to>
                                    </p:set>
                                    <p:animEffect transition="in" filter="blinds(horizontal)">
                                      <p:cBhvr>
                                        <p:cTn id="17" dur="500"/>
                                        <p:tgtEl>
                                          <p:spTgt spid="92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box(in)">
                                      <p:cBhvr>
                                        <p:cTn id="22" dur="500"/>
                                        <p:tgtEl>
                                          <p:spTgt spid="92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25"/>
                                        </p:tgtEl>
                                        <p:attrNameLst>
                                          <p:attrName>style.visibility</p:attrName>
                                        </p:attrNameLst>
                                      </p:cBhvr>
                                      <p:to>
                                        <p:strVal val="visible"/>
                                      </p:to>
                                    </p:set>
                                    <p:animEffect transition="in" filter="blinds(horizontal)">
                                      <p:cBhvr>
                                        <p:cTn id="37" dur="500"/>
                                        <p:tgtEl>
                                          <p:spTgt spid="92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247"/>
                                        </p:tgtEl>
                                        <p:attrNameLst>
                                          <p:attrName>style.visibility</p:attrName>
                                        </p:attrNameLst>
                                      </p:cBhvr>
                                      <p:to>
                                        <p:strVal val="visible"/>
                                      </p:to>
                                    </p:set>
                                    <p:animEffect transition="in" filter="blinds(horizontal)">
                                      <p:cBhvr>
                                        <p:cTn id="42" dur="500"/>
                                        <p:tgtEl>
                                          <p:spTgt spid="9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2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Text Box 6"/>
          <p:cNvSpPr txBox="1">
            <a:spLocks noChangeArrowheads="1"/>
          </p:cNvSpPr>
          <p:nvPr/>
        </p:nvSpPr>
        <p:spPr bwMode="auto">
          <a:xfrm>
            <a:off x="685800" y="1600200"/>
            <a:ext cx="7467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3200"/>
              <a:t>      </a:t>
            </a:r>
            <a:r>
              <a:rPr lang="zh-CN" altLang="en-US" sz="3200"/>
              <a:t>（</a:t>
            </a:r>
            <a:r>
              <a:rPr lang="en-US" altLang="zh-CN" sz="3200"/>
              <a:t>3</a:t>
            </a:r>
            <a:r>
              <a:rPr lang="zh-CN" altLang="en-US" sz="3200"/>
              <a:t>）</a:t>
            </a:r>
            <a:r>
              <a:rPr lang="zh-CN" altLang="en-US" sz="3200">
                <a:solidFill>
                  <a:srgbClr val="1C1C1C"/>
                </a:solidFill>
              </a:rPr>
              <a:t>电容器两极板间的电场能量随时间变化的关系；</a:t>
            </a:r>
          </a:p>
        </p:txBody>
      </p:sp>
      <p:sp>
        <p:nvSpPr>
          <p:cNvPr id="8204" name="Text Box 12"/>
          <p:cNvSpPr txBox="1">
            <a:spLocks noChangeArrowheads="1"/>
          </p:cNvSpPr>
          <p:nvPr/>
        </p:nvSpPr>
        <p:spPr bwMode="auto">
          <a:xfrm>
            <a:off x="762000" y="3733800"/>
            <a:ext cx="7848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3200"/>
              <a:t>      </a:t>
            </a:r>
            <a:r>
              <a:rPr lang="zh-CN" altLang="en-US" sz="3200"/>
              <a:t>（</a:t>
            </a:r>
            <a:r>
              <a:rPr lang="en-US" altLang="zh-CN" sz="3200"/>
              <a:t>4</a:t>
            </a:r>
            <a:r>
              <a:rPr lang="zh-CN" altLang="en-US" sz="3200"/>
              <a:t>）</a:t>
            </a:r>
            <a:r>
              <a:rPr lang="zh-CN" altLang="en-US" sz="3200">
                <a:solidFill>
                  <a:srgbClr val="1C1C1C"/>
                </a:solidFill>
              </a:rPr>
              <a:t>自感线圈中的磁场能量随时间变化的关系；</a:t>
            </a:r>
          </a:p>
        </p:txBody>
      </p:sp>
      <p:graphicFrame>
        <p:nvGraphicFramePr>
          <p:cNvPr id="8208" name="Object 16"/>
          <p:cNvGraphicFramePr>
            <a:graphicFrameLocks noChangeAspect="1"/>
          </p:cNvGraphicFramePr>
          <p:nvPr/>
        </p:nvGraphicFramePr>
        <p:xfrm>
          <a:off x="1143000" y="2762250"/>
          <a:ext cx="6934200" cy="992188"/>
        </p:xfrm>
        <a:graphic>
          <a:graphicData uri="http://schemas.openxmlformats.org/presentationml/2006/ole">
            <p:oleObj spid="_x0000_s269314" name="Equation" r:id="rId3" imgW="3251200" imgH="469900" progId="">
              <p:embed/>
            </p:oleObj>
          </a:graphicData>
        </a:graphic>
      </p:graphicFrame>
      <p:graphicFrame>
        <p:nvGraphicFramePr>
          <p:cNvPr id="8209" name="Object 17"/>
          <p:cNvGraphicFramePr>
            <a:graphicFrameLocks noChangeAspect="1"/>
          </p:cNvGraphicFramePr>
          <p:nvPr/>
        </p:nvGraphicFramePr>
        <p:xfrm>
          <a:off x="1143000" y="4800600"/>
          <a:ext cx="7086600" cy="1003300"/>
        </p:xfrm>
        <a:graphic>
          <a:graphicData uri="http://schemas.openxmlformats.org/presentationml/2006/ole">
            <p:oleObj spid="_x0000_s269315" name="Equation" r:id="rId4" imgW="3149600" imgH="469900" progId="">
              <p:embed/>
            </p:oleObj>
          </a:graphicData>
        </a:graphic>
      </p:graphicFrame>
      <p:sp>
        <p:nvSpPr>
          <p:cNvPr id="89096" name="Text Box 18"/>
          <p:cNvSpPr txBox="1">
            <a:spLocks noChangeArrowheads="1"/>
          </p:cNvSpPr>
          <p:nvPr/>
        </p:nvSpPr>
        <p:spPr bwMode="auto">
          <a:xfrm>
            <a:off x="838200" y="868363"/>
            <a:ext cx="11350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已知</a:t>
            </a:r>
            <a:r>
              <a:rPr lang="en-US" altLang="zh-CN" sz="3200"/>
              <a:t>:</a:t>
            </a:r>
          </a:p>
        </p:txBody>
      </p:sp>
      <p:graphicFrame>
        <p:nvGraphicFramePr>
          <p:cNvPr id="89092" name="Object 21"/>
          <p:cNvGraphicFramePr>
            <a:graphicFrameLocks noChangeAspect="1"/>
          </p:cNvGraphicFramePr>
          <p:nvPr/>
        </p:nvGraphicFramePr>
        <p:xfrm>
          <a:off x="1841500" y="941388"/>
          <a:ext cx="3848100" cy="506412"/>
        </p:xfrm>
        <a:graphic>
          <a:graphicData uri="http://schemas.openxmlformats.org/presentationml/2006/ole">
            <p:oleObj spid="_x0000_s269316" name="Equation" r:id="rId5" imgW="1841500" imgH="241300" progId="">
              <p:embed/>
            </p:oleObj>
          </a:graphicData>
        </a:graphic>
      </p:graphicFrame>
      <p:graphicFrame>
        <p:nvGraphicFramePr>
          <p:cNvPr id="89093" name="Object 22"/>
          <p:cNvGraphicFramePr>
            <a:graphicFrameLocks noChangeAspect="1"/>
          </p:cNvGraphicFramePr>
          <p:nvPr/>
        </p:nvGraphicFramePr>
        <p:xfrm>
          <a:off x="5630863" y="914400"/>
          <a:ext cx="3387725" cy="539750"/>
        </p:xfrm>
        <a:graphic>
          <a:graphicData uri="http://schemas.openxmlformats.org/presentationml/2006/ole">
            <p:oleObj spid="_x0000_s269317" name="Equation" r:id="rId6" imgW="1600200" imgH="254000" progId="">
              <p:embed/>
            </p:oleObj>
          </a:graphicData>
        </a:graphic>
      </p:graphicFrame>
      <p:sp>
        <p:nvSpPr>
          <p:cNvPr id="89097" name="Text Box 14"/>
          <p:cNvSpPr txBox="1">
            <a:spLocks noChangeArrowheads="1"/>
          </p:cNvSpPr>
          <p:nvPr/>
        </p:nvSpPr>
        <p:spPr bwMode="auto">
          <a:xfrm>
            <a:off x="6253163" y="120650"/>
            <a:ext cx="25098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en-US" altLang="zh-CN" sz="2800">
                <a:solidFill>
                  <a:srgbClr val="000066"/>
                </a:solidFill>
                <a:latin typeface="楷体_GB2312" pitchFamily="49" charset="-122"/>
                <a:ea typeface="楷体_GB2312" pitchFamily="49" charset="-122"/>
              </a:rPr>
              <a:t>9-7  </a:t>
            </a:r>
            <a:r>
              <a:rPr kumimoji="1" lang="zh-CN" altLang="en-US" sz="2800">
                <a:solidFill>
                  <a:srgbClr val="000066"/>
                </a:solidFill>
                <a:latin typeface="楷体_GB2312" pitchFamily="49" charset="-122"/>
                <a:ea typeface="楷体_GB2312" pitchFamily="49" charset="-122"/>
              </a:rPr>
              <a:t>电磁振荡</a:t>
            </a:r>
          </a:p>
        </p:txBody>
      </p:sp>
      <p:sp>
        <p:nvSpPr>
          <p:cNvPr id="10" name="Oval 52"/>
          <p:cNvSpPr>
            <a:spLocks noChangeArrowheads="1"/>
          </p:cNvSpPr>
          <p:nvPr/>
        </p:nvSpPr>
        <p:spPr bwMode="auto">
          <a:xfrm>
            <a:off x="6096000" y="609600"/>
            <a:ext cx="27844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08"/>
                                        </p:tgtEl>
                                        <p:attrNameLst>
                                          <p:attrName>style.visibility</p:attrName>
                                        </p:attrNameLst>
                                      </p:cBhvr>
                                      <p:to>
                                        <p:strVal val="visible"/>
                                      </p:to>
                                    </p:set>
                                    <p:animEffect transition="in" filter="blinds(horizontal)">
                                      <p:cBhvr>
                                        <p:cTn id="7" dur="500"/>
                                        <p:tgtEl>
                                          <p:spTgt spid="82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04"/>
                                        </p:tgtEl>
                                        <p:attrNameLst>
                                          <p:attrName>style.visibility</p:attrName>
                                        </p:attrNameLst>
                                      </p:cBhvr>
                                      <p:to>
                                        <p:strVal val="visible"/>
                                      </p:to>
                                    </p:set>
                                    <p:animEffect transition="in" filter="box(in)">
                                      <p:cBhvr>
                                        <p:cTn id="12" dur="500"/>
                                        <p:tgtEl>
                                          <p:spTgt spid="8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09"/>
                                        </p:tgtEl>
                                        <p:attrNameLst>
                                          <p:attrName>style.visibility</p:attrName>
                                        </p:attrNameLst>
                                      </p:cBhvr>
                                      <p:to>
                                        <p:strVal val="visible"/>
                                      </p:to>
                                    </p:set>
                                    <p:animEffect transition="in" filter="blinds(horizontal)">
                                      <p:cBhvr>
                                        <p:cTn id="17" dur="500"/>
                                        <p:tgtEl>
                                          <p:spTgt spid="8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Text Box 3"/>
          <p:cNvSpPr txBox="1">
            <a:spLocks noChangeArrowheads="1"/>
          </p:cNvSpPr>
          <p:nvPr/>
        </p:nvSpPr>
        <p:spPr bwMode="auto">
          <a:xfrm>
            <a:off x="609600" y="1800225"/>
            <a:ext cx="8016875" cy="1274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en-US" altLang="zh-CN" sz="3200"/>
              <a:t>     </a:t>
            </a:r>
            <a:r>
              <a:rPr lang="zh-CN" altLang="en-US" sz="3200"/>
              <a:t>（</a:t>
            </a:r>
            <a:r>
              <a:rPr lang="en-US" altLang="zh-CN" sz="3200"/>
              <a:t>5</a:t>
            </a:r>
            <a:r>
              <a:rPr lang="zh-CN" altLang="en-US" sz="3200"/>
              <a:t>）</a:t>
            </a:r>
            <a:r>
              <a:rPr lang="zh-CN" altLang="en-US" sz="3200">
                <a:solidFill>
                  <a:srgbClr val="1C1C1C"/>
                </a:solidFill>
              </a:rPr>
              <a:t>证明在任意时刻电场能量与磁场能量之和总是等于初始时的电场能量</a:t>
            </a:r>
            <a:r>
              <a:rPr lang="en-US" altLang="zh-CN" sz="3200">
                <a:solidFill>
                  <a:srgbClr val="1C1C1C"/>
                </a:solidFill>
                <a:latin typeface="宋体" charset="-122"/>
              </a:rPr>
              <a:t>.</a:t>
            </a:r>
          </a:p>
        </p:txBody>
      </p:sp>
      <p:graphicFrame>
        <p:nvGraphicFramePr>
          <p:cNvPr id="10246" name="Object 6"/>
          <p:cNvGraphicFramePr>
            <a:graphicFrameLocks noChangeAspect="1"/>
          </p:cNvGraphicFramePr>
          <p:nvPr/>
        </p:nvGraphicFramePr>
        <p:xfrm>
          <a:off x="1485900" y="3248025"/>
          <a:ext cx="5868988" cy="1006475"/>
        </p:xfrm>
        <a:graphic>
          <a:graphicData uri="http://schemas.openxmlformats.org/presentationml/2006/ole">
            <p:oleObj spid="_x0000_s270338" name="Equation" r:id="rId3" imgW="2857500" imgH="469900" progId="">
              <p:embed/>
            </p:oleObj>
          </a:graphicData>
        </a:graphic>
      </p:graphicFrame>
      <p:sp>
        <p:nvSpPr>
          <p:cNvPr id="90118" name="Text Box 7"/>
          <p:cNvSpPr txBox="1">
            <a:spLocks noChangeArrowheads="1"/>
          </p:cNvSpPr>
          <p:nvPr/>
        </p:nvSpPr>
        <p:spPr bwMode="auto">
          <a:xfrm>
            <a:off x="838200" y="868363"/>
            <a:ext cx="11350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已知</a:t>
            </a:r>
            <a:r>
              <a:rPr lang="en-US" altLang="zh-CN" sz="3200"/>
              <a:t>:</a:t>
            </a:r>
          </a:p>
        </p:txBody>
      </p:sp>
      <p:graphicFrame>
        <p:nvGraphicFramePr>
          <p:cNvPr id="90115" name="Object 13"/>
          <p:cNvGraphicFramePr>
            <a:graphicFrameLocks noChangeAspect="1"/>
          </p:cNvGraphicFramePr>
          <p:nvPr/>
        </p:nvGraphicFramePr>
        <p:xfrm>
          <a:off x="1841500" y="941388"/>
          <a:ext cx="3873500" cy="508000"/>
        </p:xfrm>
        <a:graphic>
          <a:graphicData uri="http://schemas.openxmlformats.org/presentationml/2006/ole">
            <p:oleObj spid="_x0000_s270339" name="Equation" r:id="rId4" imgW="1841500" imgH="241300" progId="">
              <p:embed/>
            </p:oleObj>
          </a:graphicData>
        </a:graphic>
      </p:graphicFrame>
      <p:graphicFrame>
        <p:nvGraphicFramePr>
          <p:cNvPr id="90116" name="Object 14"/>
          <p:cNvGraphicFramePr>
            <a:graphicFrameLocks noChangeAspect="1"/>
          </p:cNvGraphicFramePr>
          <p:nvPr/>
        </p:nvGraphicFramePr>
        <p:xfrm>
          <a:off x="5630863" y="914400"/>
          <a:ext cx="3387725" cy="539750"/>
        </p:xfrm>
        <a:graphic>
          <a:graphicData uri="http://schemas.openxmlformats.org/presentationml/2006/ole">
            <p:oleObj spid="_x0000_s270340" name="Equation" r:id="rId5" imgW="1600200" imgH="254000" progId="">
              <p:embed/>
            </p:oleObj>
          </a:graphicData>
        </a:graphic>
      </p:graphicFrame>
      <p:sp>
        <p:nvSpPr>
          <p:cNvPr id="90119" name="Text Box 14"/>
          <p:cNvSpPr txBox="1">
            <a:spLocks noChangeArrowheads="1"/>
          </p:cNvSpPr>
          <p:nvPr/>
        </p:nvSpPr>
        <p:spPr bwMode="auto">
          <a:xfrm>
            <a:off x="6253163" y="120650"/>
            <a:ext cx="25098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en-US" altLang="zh-CN" sz="2800">
                <a:solidFill>
                  <a:srgbClr val="000066"/>
                </a:solidFill>
                <a:latin typeface="楷体_GB2312" pitchFamily="49" charset="-122"/>
                <a:ea typeface="楷体_GB2312" pitchFamily="49" charset="-122"/>
              </a:rPr>
              <a:t>9-7  </a:t>
            </a:r>
            <a:r>
              <a:rPr kumimoji="1" lang="zh-CN" altLang="en-US" sz="2800">
                <a:solidFill>
                  <a:srgbClr val="000066"/>
                </a:solidFill>
                <a:latin typeface="楷体_GB2312" pitchFamily="49" charset="-122"/>
                <a:ea typeface="楷体_GB2312" pitchFamily="49" charset="-122"/>
              </a:rPr>
              <a:t>电磁振荡</a:t>
            </a:r>
          </a:p>
        </p:txBody>
      </p:sp>
      <p:sp>
        <p:nvSpPr>
          <p:cNvPr id="8" name="Oval 52"/>
          <p:cNvSpPr>
            <a:spLocks noChangeArrowheads="1"/>
          </p:cNvSpPr>
          <p:nvPr/>
        </p:nvSpPr>
        <p:spPr bwMode="auto">
          <a:xfrm>
            <a:off x="6096000" y="609600"/>
            <a:ext cx="27844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blinds(horizontal)">
                                      <p:cBhvr>
                                        <p:cTn id="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195"/>
          <p:cNvSpPr>
            <a:spLocks noChangeArrowheads="1"/>
          </p:cNvSpPr>
          <p:nvPr/>
        </p:nvSpPr>
        <p:spPr bwMode="auto">
          <a:xfrm>
            <a:off x="800100" y="1905000"/>
            <a:ext cx="7924800" cy="2362200"/>
          </a:xfrm>
          <a:prstGeom prst="rect">
            <a:avLst/>
          </a:prstGeom>
          <a:solidFill>
            <a:schemeClr val="bg1"/>
          </a:solidFill>
          <a:ln w="9525">
            <a:solidFill>
              <a:srgbClr val="006666"/>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1034" name="Oval 191"/>
          <p:cNvSpPr>
            <a:spLocks noChangeArrowheads="1"/>
          </p:cNvSpPr>
          <p:nvPr/>
        </p:nvSpPr>
        <p:spPr bwMode="auto">
          <a:xfrm>
            <a:off x="5032375" y="2420938"/>
            <a:ext cx="1000125" cy="990600"/>
          </a:xfrm>
          <a:prstGeom prst="ellipse">
            <a:avLst/>
          </a:prstGeom>
          <a:gradFill rotWithShape="0">
            <a:gsLst>
              <a:gs pos="0">
                <a:srgbClr val="FF0000"/>
              </a:gs>
              <a:gs pos="100000">
                <a:srgbClr val="5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grpSp>
        <p:nvGrpSpPr>
          <p:cNvPr id="2" name="Group 35"/>
          <p:cNvGrpSpPr>
            <a:grpSpLocks/>
          </p:cNvGrpSpPr>
          <p:nvPr/>
        </p:nvGrpSpPr>
        <p:grpSpPr bwMode="auto">
          <a:xfrm>
            <a:off x="1338263" y="2573338"/>
            <a:ext cx="3694112" cy="609600"/>
            <a:chOff x="1104" y="2064"/>
            <a:chExt cx="2400" cy="384"/>
          </a:xfrm>
        </p:grpSpPr>
        <p:grpSp>
          <p:nvGrpSpPr>
            <p:cNvPr id="3" name="Group 4"/>
            <p:cNvGrpSpPr>
              <a:grpSpLocks/>
            </p:cNvGrpSpPr>
            <p:nvPr/>
          </p:nvGrpSpPr>
          <p:grpSpPr bwMode="auto">
            <a:xfrm>
              <a:off x="1469" y="2064"/>
              <a:ext cx="208" cy="384"/>
              <a:chOff x="1632" y="2064"/>
              <a:chExt cx="336" cy="384"/>
            </a:xfrm>
          </p:grpSpPr>
          <p:sp>
            <p:nvSpPr>
              <p:cNvPr id="1077" name="Line 2"/>
              <p:cNvSpPr>
                <a:spLocks noChangeShapeType="1"/>
              </p:cNvSpPr>
              <p:nvPr/>
            </p:nvSpPr>
            <p:spPr bwMode="auto">
              <a:xfrm flipH="1">
                <a:off x="1632" y="2064"/>
                <a:ext cx="144"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78" name="Line 3"/>
              <p:cNvSpPr>
                <a:spLocks noChangeShapeType="1"/>
              </p:cNvSpPr>
              <p:nvPr/>
            </p:nvSpPr>
            <p:spPr bwMode="auto">
              <a:xfrm>
                <a:off x="1776" y="2064"/>
                <a:ext cx="192"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4" name="Group 5"/>
            <p:cNvGrpSpPr>
              <a:grpSpLocks/>
            </p:cNvGrpSpPr>
            <p:nvPr/>
          </p:nvGrpSpPr>
          <p:grpSpPr bwMode="auto">
            <a:xfrm>
              <a:off x="1677" y="2064"/>
              <a:ext cx="209" cy="384"/>
              <a:chOff x="1632" y="2064"/>
              <a:chExt cx="336" cy="384"/>
            </a:xfrm>
          </p:grpSpPr>
          <p:sp>
            <p:nvSpPr>
              <p:cNvPr id="1075" name="Line 6"/>
              <p:cNvSpPr>
                <a:spLocks noChangeShapeType="1"/>
              </p:cNvSpPr>
              <p:nvPr/>
            </p:nvSpPr>
            <p:spPr bwMode="auto">
              <a:xfrm flipH="1">
                <a:off x="1632" y="2064"/>
                <a:ext cx="144"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76" name="Line 7"/>
              <p:cNvSpPr>
                <a:spLocks noChangeShapeType="1"/>
              </p:cNvSpPr>
              <p:nvPr/>
            </p:nvSpPr>
            <p:spPr bwMode="auto">
              <a:xfrm>
                <a:off x="1776" y="2064"/>
                <a:ext cx="192"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5" name="Group 8"/>
            <p:cNvGrpSpPr>
              <a:grpSpLocks/>
            </p:cNvGrpSpPr>
            <p:nvPr/>
          </p:nvGrpSpPr>
          <p:grpSpPr bwMode="auto">
            <a:xfrm>
              <a:off x="1886" y="2064"/>
              <a:ext cx="209" cy="384"/>
              <a:chOff x="1632" y="2064"/>
              <a:chExt cx="336" cy="384"/>
            </a:xfrm>
          </p:grpSpPr>
          <p:sp>
            <p:nvSpPr>
              <p:cNvPr id="1073" name="Line 9"/>
              <p:cNvSpPr>
                <a:spLocks noChangeShapeType="1"/>
              </p:cNvSpPr>
              <p:nvPr/>
            </p:nvSpPr>
            <p:spPr bwMode="auto">
              <a:xfrm flipH="1">
                <a:off x="1632" y="2064"/>
                <a:ext cx="144"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74" name="Line 10"/>
              <p:cNvSpPr>
                <a:spLocks noChangeShapeType="1"/>
              </p:cNvSpPr>
              <p:nvPr/>
            </p:nvSpPr>
            <p:spPr bwMode="auto">
              <a:xfrm>
                <a:off x="1776" y="2064"/>
                <a:ext cx="192"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6" name="Group 11"/>
            <p:cNvGrpSpPr>
              <a:grpSpLocks/>
            </p:cNvGrpSpPr>
            <p:nvPr/>
          </p:nvGrpSpPr>
          <p:grpSpPr bwMode="auto">
            <a:xfrm>
              <a:off x="2095" y="2064"/>
              <a:ext cx="209" cy="384"/>
              <a:chOff x="1632" y="2064"/>
              <a:chExt cx="336" cy="384"/>
            </a:xfrm>
          </p:grpSpPr>
          <p:sp>
            <p:nvSpPr>
              <p:cNvPr id="1071" name="Line 12"/>
              <p:cNvSpPr>
                <a:spLocks noChangeShapeType="1"/>
              </p:cNvSpPr>
              <p:nvPr/>
            </p:nvSpPr>
            <p:spPr bwMode="auto">
              <a:xfrm flipH="1">
                <a:off x="1632" y="2064"/>
                <a:ext cx="144"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72" name="Line 13"/>
              <p:cNvSpPr>
                <a:spLocks noChangeShapeType="1"/>
              </p:cNvSpPr>
              <p:nvPr/>
            </p:nvSpPr>
            <p:spPr bwMode="auto">
              <a:xfrm>
                <a:off x="1776" y="2064"/>
                <a:ext cx="192"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7" name="Group 14"/>
            <p:cNvGrpSpPr>
              <a:grpSpLocks/>
            </p:cNvGrpSpPr>
            <p:nvPr/>
          </p:nvGrpSpPr>
          <p:grpSpPr bwMode="auto">
            <a:xfrm>
              <a:off x="2304" y="2064"/>
              <a:ext cx="209" cy="384"/>
              <a:chOff x="1632" y="2064"/>
              <a:chExt cx="336" cy="384"/>
            </a:xfrm>
          </p:grpSpPr>
          <p:sp>
            <p:nvSpPr>
              <p:cNvPr id="1069" name="Line 15"/>
              <p:cNvSpPr>
                <a:spLocks noChangeShapeType="1"/>
              </p:cNvSpPr>
              <p:nvPr/>
            </p:nvSpPr>
            <p:spPr bwMode="auto">
              <a:xfrm flipH="1">
                <a:off x="1632" y="2064"/>
                <a:ext cx="144"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70" name="Line 16"/>
              <p:cNvSpPr>
                <a:spLocks noChangeShapeType="1"/>
              </p:cNvSpPr>
              <p:nvPr/>
            </p:nvSpPr>
            <p:spPr bwMode="auto">
              <a:xfrm>
                <a:off x="1776" y="2064"/>
                <a:ext cx="192"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8" name="Group 17"/>
            <p:cNvGrpSpPr>
              <a:grpSpLocks/>
            </p:cNvGrpSpPr>
            <p:nvPr/>
          </p:nvGrpSpPr>
          <p:grpSpPr bwMode="auto">
            <a:xfrm>
              <a:off x="2513" y="2064"/>
              <a:ext cx="209" cy="384"/>
              <a:chOff x="1632" y="2064"/>
              <a:chExt cx="336" cy="384"/>
            </a:xfrm>
          </p:grpSpPr>
          <p:sp>
            <p:nvSpPr>
              <p:cNvPr id="1067" name="Line 18"/>
              <p:cNvSpPr>
                <a:spLocks noChangeShapeType="1"/>
              </p:cNvSpPr>
              <p:nvPr/>
            </p:nvSpPr>
            <p:spPr bwMode="auto">
              <a:xfrm flipH="1">
                <a:off x="1632" y="2064"/>
                <a:ext cx="144"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68" name="Line 19"/>
              <p:cNvSpPr>
                <a:spLocks noChangeShapeType="1"/>
              </p:cNvSpPr>
              <p:nvPr/>
            </p:nvSpPr>
            <p:spPr bwMode="auto">
              <a:xfrm>
                <a:off x="1776" y="2064"/>
                <a:ext cx="192"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9" name="Group 20"/>
            <p:cNvGrpSpPr>
              <a:grpSpLocks/>
            </p:cNvGrpSpPr>
            <p:nvPr/>
          </p:nvGrpSpPr>
          <p:grpSpPr bwMode="auto">
            <a:xfrm>
              <a:off x="2722" y="2064"/>
              <a:ext cx="209" cy="384"/>
              <a:chOff x="1632" y="2064"/>
              <a:chExt cx="336" cy="384"/>
            </a:xfrm>
          </p:grpSpPr>
          <p:sp>
            <p:nvSpPr>
              <p:cNvPr id="1065" name="Line 21"/>
              <p:cNvSpPr>
                <a:spLocks noChangeShapeType="1"/>
              </p:cNvSpPr>
              <p:nvPr/>
            </p:nvSpPr>
            <p:spPr bwMode="auto">
              <a:xfrm flipH="1">
                <a:off x="1632" y="2064"/>
                <a:ext cx="144"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66" name="Line 22"/>
              <p:cNvSpPr>
                <a:spLocks noChangeShapeType="1"/>
              </p:cNvSpPr>
              <p:nvPr/>
            </p:nvSpPr>
            <p:spPr bwMode="auto">
              <a:xfrm>
                <a:off x="1776" y="2064"/>
                <a:ext cx="192"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10" name="Group 23"/>
            <p:cNvGrpSpPr>
              <a:grpSpLocks/>
            </p:cNvGrpSpPr>
            <p:nvPr/>
          </p:nvGrpSpPr>
          <p:grpSpPr bwMode="auto">
            <a:xfrm>
              <a:off x="2931" y="2064"/>
              <a:ext cx="208" cy="384"/>
              <a:chOff x="1632" y="2064"/>
              <a:chExt cx="336" cy="384"/>
            </a:xfrm>
          </p:grpSpPr>
          <p:sp>
            <p:nvSpPr>
              <p:cNvPr id="1063" name="Line 24"/>
              <p:cNvSpPr>
                <a:spLocks noChangeShapeType="1"/>
              </p:cNvSpPr>
              <p:nvPr/>
            </p:nvSpPr>
            <p:spPr bwMode="auto">
              <a:xfrm flipH="1">
                <a:off x="1632" y="2064"/>
                <a:ext cx="144"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64" name="Line 25"/>
              <p:cNvSpPr>
                <a:spLocks noChangeShapeType="1"/>
              </p:cNvSpPr>
              <p:nvPr/>
            </p:nvSpPr>
            <p:spPr bwMode="auto">
              <a:xfrm>
                <a:off x="1776" y="2064"/>
                <a:ext cx="192"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1057" name="Line 27"/>
            <p:cNvSpPr>
              <a:spLocks noChangeShapeType="1"/>
            </p:cNvSpPr>
            <p:nvPr/>
          </p:nvSpPr>
          <p:spPr bwMode="auto">
            <a:xfrm flipH="1">
              <a:off x="1290" y="2064"/>
              <a:ext cx="59" cy="288"/>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58" name="Line 28"/>
            <p:cNvSpPr>
              <a:spLocks noChangeShapeType="1"/>
            </p:cNvSpPr>
            <p:nvPr/>
          </p:nvSpPr>
          <p:spPr bwMode="auto">
            <a:xfrm>
              <a:off x="1349" y="2064"/>
              <a:ext cx="120"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59" name="Line 29"/>
            <p:cNvSpPr>
              <a:spLocks noChangeShapeType="1"/>
            </p:cNvSpPr>
            <p:nvPr/>
          </p:nvSpPr>
          <p:spPr bwMode="auto">
            <a:xfrm>
              <a:off x="1104" y="2352"/>
              <a:ext cx="186" cy="0"/>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60" name="Line 31"/>
            <p:cNvSpPr>
              <a:spLocks noChangeShapeType="1"/>
            </p:cNvSpPr>
            <p:nvPr/>
          </p:nvSpPr>
          <p:spPr bwMode="auto">
            <a:xfrm flipH="1">
              <a:off x="3139" y="2064"/>
              <a:ext cx="90" cy="384"/>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61" name="Line 32"/>
            <p:cNvSpPr>
              <a:spLocks noChangeShapeType="1"/>
            </p:cNvSpPr>
            <p:nvPr/>
          </p:nvSpPr>
          <p:spPr bwMode="auto">
            <a:xfrm>
              <a:off x="3229" y="2064"/>
              <a:ext cx="89" cy="240"/>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62" name="Line 33"/>
            <p:cNvSpPr>
              <a:spLocks noChangeShapeType="1"/>
            </p:cNvSpPr>
            <p:nvPr/>
          </p:nvSpPr>
          <p:spPr bwMode="auto">
            <a:xfrm>
              <a:off x="3318" y="2304"/>
              <a:ext cx="186" cy="0"/>
            </a:xfrm>
            <a:prstGeom prst="line">
              <a:avLst/>
            </a:prstGeom>
            <a:noFill/>
            <a:ln w="38100">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1036" name="Line 37"/>
          <p:cNvSpPr>
            <a:spLocks noChangeShapeType="1"/>
          </p:cNvSpPr>
          <p:nvPr/>
        </p:nvSpPr>
        <p:spPr bwMode="auto">
          <a:xfrm>
            <a:off x="1338263" y="3411538"/>
            <a:ext cx="6770687" cy="0"/>
          </a:xfrm>
          <a:prstGeom prst="line">
            <a:avLst/>
          </a:prstGeom>
          <a:noFill/>
          <a:ln w="9525">
            <a:solidFill>
              <a:schemeClr val="tx1"/>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37" name="Rectangle 38" descr="浅色下对角线"/>
          <p:cNvSpPr>
            <a:spLocks noChangeArrowheads="1"/>
          </p:cNvSpPr>
          <p:nvPr/>
        </p:nvSpPr>
        <p:spPr bwMode="auto">
          <a:xfrm>
            <a:off x="1338263" y="3411538"/>
            <a:ext cx="6770687" cy="304800"/>
          </a:xfrm>
          <a:prstGeom prst="rect">
            <a:avLst/>
          </a:prstGeom>
          <a:pattFill prst="ltDnDiag">
            <a:fgClr>
              <a:schemeClr val="tx1"/>
            </a:fgClr>
            <a:bgClr>
              <a:schemeClr val="bg1"/>
            </a:bgClr>
          </a:patt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1038" name="Rectangle 39" descr="浅色上对角线"/>
          <p:cNvSpPr>
            <a:spLocks noChangeArrowheads="1"/>
          </p:cNvSpPr>
          <p:nvPr/>
        </p:nvSpPr>
        <p:spPr bwMode="auto">
          <a:xfrm>
            <a:off x="1108075" y="2344738"/>
            <a:ext cx="230188" cy="1371600"/>
          </a:xfrm>
          <a:prstGeom prst="rect">
            <a:avLst/>
          </a:prstGeom>
          <a:pattFill prst="ltUpDiag">
            <a:fgClr>
              <a:schemeClr val="tx1"/>
            </a:fgClr>
            <a:bgClr>
              <a:schemeClr val="bg1"/>
            </a:bgClr>
          </a:patt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1039" name="Line 149"/>
          <p:cNvSpPr>
            <a:spLocks noChangeShapeType="1"/>
          </p:cNvSpPr>
          <p:nvPr/>
        </p:nvSpPr>
        <p:spPr bwMode="auto">
          <a:xfrm>
            <a:off x="7262813" y="2116138"/>
            <a:ext cx="0" cy="1600200"/>
          </a:xfrm>
          <a:prstGeom prst="line">
            <a:avLst/>
          </a:prstGeom>
          <a:noFill/>
          <a:ln w="28575">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40" name="Line 150"/>
          <p:cNvSpPr>
            <a:spLocks noChangeShapeType="1"/>
          </p:cNvSpPr>
          <p:nvPr/>
        </p:nvSpPr>
        <p:spPr bwMode="auto">
          <a:xfrm>
            <a:off x="3878263" y="2116138"/>
            <a:ext cx="0" cy="1600200"/>
          </a:xfrm>
          <a:prstGeom prst="line">
            <a:avLst/>
          </a:prstGeom>
          <a:noFill/>
          <a:ln w="28575">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41" name="Line 153"/>
          <p:cNvSpPr>
            <a:spLocks noChangeShapeType="1"/>
          </p:cNvSpPr>
          <p:nvPr/>
        </p:nvSpPr>
        <p:spPr bwMode="auto">
          <a:xfrm>
            <a:off x="1338263" y="3411538"/>
            <a:ext cx="6853237" cy="17462"/>
          </a:xfrm>
          <a:prstGeom prst="line">
            <a:avLst/>
          </a:prstGeom>
          <a:noFill/>
          <a:ln w="28575">
            <a:solidFill>
              <a:srgbClr val="FF3300"/>
            </a:solidFill>
            <a:round/>
            <a:headEnd type="none" w="sm" len="lg"/>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42" name="Line 159"/>
          <p:cNvSpPr>
            <a:spLocks noChangeShapeType="1"/>
          </p:cNvSpPr>
          <p:nvPr/>
        </p:nvSpPr>
        <p:spPr bwMode="auto">
          <a:xfrm>
            <a:off x="1338263" y="2497138"/>
            <a:ext cx="3694112" cy="0"/>
          </a:xfrm>
          <a:prstGeom prst="line">
            <a:avLst/>
          </a:prstGeom>
          <a:noFill/>
          <a:ln w="28575">
            <a:solidFill>
              <a:srgbClr val="FF6600"/>
            </a:solidFill>
            <a:prstDash val="dash"/>
            <a:round/>
            <a:headEnd type="triangl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26" name="Object 160"/>
          <p:cNvGraphicFramePr>
            <a:graphicFrameLocks noChangeAspect="1"/>
          </p:cNvGraphicFramePr>
          <p:nvPr/>
        </p:nvGraphicFramePr>
        <p:xfrm>
          <a:off x="2781300" y="2051050"/>
          <a:ext cx="944563" cy="427038"/>
        </p:xfrm>
        <a:graphic>
          <a:graphicData uri="http://schemas.openxmlformats.org/presentationml/2006/ole">
            <p:oleObj spid="_x0000_s181250" name="Equation" r:id="rId3" imgW="723586" imgH="330057" progId="">
              <p:embed/>
            </p:oleObj>
          </a:graphicData>
        </a:graphic>
      </p:graphicFrame>
      <p:sp>
        <p:nvSpPr>
          <p:cNvPr id="1043" name="Text Box 161"/>
          <p:cNvSpPr txBox="1">
            <a:spLocks noChangeArrowheads="1"/>
          </p:cNvSpPr>
          <p:nvPr/>
        </p:nvSpPr>
        <p:spPr bwMode="auto">
          <a:xfrm>
            <a:off x="5494338" y="2649538"/>
            <a:ext cx="1841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zh-CN" sz="3200" b="0"/>
          </a:p>
        </p:txBody>
      </p:sp>
      <p:graphicFrame>
        <p:nvGraphicFramePr>
          <p:cNvPr id="1027" name="Object 177"/>
          <p:cNvGraphicFramePr>
            <a:graphicFrameLocks noChangeAspect="1"/>
          </p:cNvGraphicFramePr>
          <p:nvPr/>
        </p:nvGraphicFramePr>
        <p:xfrm>
          <a:off x="8262938" y="3276600"/>
          <a:ext cx="269875" cy="287338"/>
        </p:xfrm>
        <a:graphic>
          <a:graphicData uri="http://schemas.openxmlformats.org/presentationml/2006/ole">
            <p:oleObj spid="_x0000_s181251" name="公式" r:id="rId4" imgW="177646" imgH="190335" progId="">
              <p:embed/>
            </p:oleObj>
          </a:graphicData>
        </a:graphic>
      </p:graphicFrame>
      <p:graphicFrame>
        <p:nvGraphicFramePr>
          <p:cNvPr id="1028" name="Object 179"/>
          <p:cNvGraphicFramePr>
            <a:graphicFrameLocks noChangeAspect="1"/>
          </p:cNvGraphicFramePr>
          <p:nvPr/>
        </p:nvGraphicFramePr>
        <p:xfrm>
          <a:off x="5340350" y="2725738"/>
          <a:ext cx="460375" cy="381000"/>
        </p:xfrm>
        <a:graphic>
          <a:graphicData uri="http://schemas.openxmlformats.org/presentationml/2006/ole">
            <p:oleObj spid="_x0000_s181252" name="Equation" r:id="rId5" imgW="292320" imgH="241200" progId="Equation.DSMT4">
              <p:embed/>
            </p:oleObj>
          </a:graphicData>
        </a:graphic>
      </p:graphicFrame>
      <p:sp>
        <p:nvSpPr>
          <p:cNvPr id="1044" name="Line 112"/>
          <p:cNvSpPr>
            <a:spLocks noChangeShapeType="1"/>
          </p:cNvSpPr>
          <p:nvPr/>
        </p:nvSpPr>
        <p:spPr bwMode="auto">
          <a:xfrm>
            <a:off x="5570538" y="2116138"/>
            <a:ext cx="0" cy="1600200"/>
          </a:xfrm>
          <a:prstGeom prst="line">
            <a:avLst/>
          </a:prstGeom>
          <a:noFill/>
          <a:ln w="28575">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29" name="Object 188"/>
          <p:cNvGraphicFramePr>
            <a:graphicFrameLocks noChangeAspect="1"/>
          </p:cNvGraphicFramePr>
          <p:nvPr/>
        </p:nvGraphicFramePr>
        <p:xfrm>
          <a:off x="5372100" y="3810000"/>
          <a:ext cx="266700" cy="304800"/>
        </p:xfrm>
        <a:graphic>
          <a:graphicData uri="http://schemas.openxmlformats.org/presentationml/2006/ole">
            <p:oleObj spid="_x0000_s181253" name="Equation" r:id="rId6" imgW="164957" imgH="190335" progId="">
              <p:embed/>
            </p:oleObj>
          </a:graphicData>
        </a:graphic>
      </p:graphicFrame>
      <p:graphicFrame>
        <p:nvGraphicFramePr>
          <p:cNvPr id="1030" name="Object 189"/>
          <p:cNvGraphicFramePr>
            <a:graphicFrameLocks noChangeAspect="1"/>
          </p:cNvGraphicFramePr>
          <p:nvPr/>
        </p:nvGraphicFramePr>
        <p:xfrm>
          <a:off x="3390900" y="3790950"/>
          <a:ext cx="566738" cy="323850"/>
        </p:xfrm>
        <a:graphic>
          <a:graphicData uri="http://schemas.openxmlformats.org/presentationml/2006/ole">
            <p:oleObj spid="_x0000_s181254" name="Equation" r:id="rId7" imgW="393529" imgH="228501" progId="">
              <p:embed/>
            </p:oleObj>
          </a:graphicData>
        </a:graphic>
      </p:graphicFrame>
      <p:graphicFrame>
        <p:nvGraphicFramePr>
          <p:cNvPr id="1031" name="Object 190"/>
          <p:cNvGraphicFramePr>
            <a:graphicFrameLocks noChangeAspect="1"/>
          </p:cNvGraphicFramePr>
          <p:nvPr/>
        </p:nvGraphicFramePr>
        <p:xfrm>
          <a:off x="7048500" y="3797300"/>
          <a:ext cx="292100" cy="304800"/>
        </p:xfrm>
        <a:graphic>
          <a:graphicData uri="http://schemas.openxmlformats.org/presentationml/2006/ole">
            <p:oleObj spid="_x0000_s181255" name="Equation" r:id="rId8" imgW="215806" imgH="228501" progId="">
              <p:embed/>
            </p:oleObj>
          </a:graphicData>
        </a:graphic>
      </p:graphicFrame>
      <p:sp>
        <p:nvSpPr>
          <p:cNvPr id="1045" name="Line 192"/>
          <p:cNvSpPr>
            <a:spLocks noChangeShapeType="1"/>
          </p:cNvSpPr>
          <p:nvPr/>
        </p:nvSpPr>
        <p:spPr bwMode="auto">
          <a:xfrm flipV="1">
            <a:off x="5032375" y="2344738"/>
            <a:ext cx="0" cy="609600"/>
          </a:xfrm>
          <a:prstGeom prst="line">
            <a:avLst/>
          </a:prstGeom>
          <a:noFill/>
          <a:ln w="9525">
            <a:solidFill>
              <a:schemeClr val="tx1"/>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046" name="Text Box 40"/>
          <p:cNvSpPr txBox="1">
            <a:spLocks noChangeArrowheads="1"/>
          </p:cNvSpPr>
          <p:nvPr/>
        </p:nvSpPr>
        <p:spPr bwMode="auto">
          <a:xfrm>
            <a:off x="647700" y="847725"/>
            <a:ext cx="472440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buFontTx/>
              <a:buBlip>
                <a:blip r:embed="rId9"/>
              </a:buBlip>
            </a:pPr>
            <a:r>
              <a:rPr lang="zh-CN" altLang="en-US" sz="3200">
                <a:solidFill>
                  <a:srgbClr val="CC0000"/>
                </a:solidFill>
                <a:latin typeface="宋体" charset="-122"/>
              </a:rPr>
              <a:t>  弹簧振子的振动</a:t>
            </a:r>
            <a:endParaRPr lang="zh-CN" altLang="en-US" sz="3200" b="0">
              <a:solidFill>
                <a:srgbClr val="CC0000"/>
              </a:solidFill>
              <a:latin typeface="宋体" charset="-122"/>
            </a:endParaRPr>
          </a:p>
        </p:txBody>
      </p:sp>
      <p:graphicFrame>
        <p:nvGraphicFramePr>
          <p:cNvPr id="41136" name="Object 176"/>
          <p:cNvGraphicFramePr>
            <a:graphicFrameLocks noChangeAspect="1"/>
          </p:cNvGraphicFramePr>
          <p:nvPr/>
        </p:nvGraphicFramePr>
        <p:xfrm>
          <a:off x="4495800" y="4343400"/>
          <a:ext cx="2209800" cy="593725"/>
        </p:xfrm>
        <a:graphic>
          <a:graphicData uri="http://schemas.openxmlformats.org/presentationml/2006/ole">
            <p:oleObj spid="_x0000_s181256" name="Equation" r:id="rId10" imgW="799753" imgH="215806" progId="">
              <p:embed/>
            </p:oleObj>
          </a:graphicData>
        </a:graphic>
      </p:graphicFrame>
      <p:sp>
        <p:nvSpPr>
          <p:cNvPr id="53"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48"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136"/>
                                        </p:tgtEl>
                                        <p:attrNameLst>
                                          <p:attrName>style.visibility</p:attrName>
                                        </p:attrNameLst>
                                      </p:cBhvr>
                                      <p:to>
                                        <p:strVal val="visible"/>
                                      </p:to>
                                    </p:set>
                                    <p:animEffect transition="in" filter="blinds(horizontal)">
                                      <p:cBhvr>
                                        <p:cTn id="7" dur="500"/>
                                        <p:tgtEl>
                                          <p:spTgt spid="41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ChangeArrowheads="1"/>
          </p:cNvSpPr>
          <p:nvPr/>
        </p:nvSpPr>
        <p:spPr bwMode="auto">
          <a:xfrm>
            <a:off x="1371600" y="3962400"/>
            <a:ext cx="3886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振动的成因：</a:t>
            </a:r>
            <a:endParaRPr kumimoji="1" lang="en-US" altLang="zh-CN" sz="3200">
              <a:solidFill>
                <a:srgbClr val="CC0000"/>
              </a:solidFill>
            </a:endParaRPr>
          </a:p>
        </p:txBody>
      </p:sp>
      <p:sp>
        <p:nvSpPr>
          <p:cNvPr id="184325" name="Rectangle 5"/>
          <p:cNvSpPr>
            <a:spLocks noChangeArrowheads="1"/>
          </p:cNvSpPr>
          <p:nvPr/>
        </p:nvSpPr>
        <p:spPr bwMode="auto">
          <a:xfrm>
            <a:off x="1752600" y="4724400"/>
            <a:ext cx="32766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nSpc>
                <a:spcPct val="120000"/>
              </a:lnSpc>
            </a:pPr>
            <a:r>
              <a:rPr kumimoji="1" lang="zh-CN" altLang="en-US" sz="3200"/>
              <a:t>回复力+惯性</a:t>
            </a:r>
          </a:p>
        </p:txBody>
      </p:sp>
      <p:sp>
        <p:nvSpPr>
          <p:cNvPr id="4"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2054"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ontrols>
      <p:control spid="182274" name="ShockwaveFlash2" r:id="rId2" imgW="5753903" imgH="2446325"/>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animEffect transition="in" filter="box(in)">
                                      <p:cBhvr>
                                        <p:cTn id="7" dur="500"/>
                                        <p:tgtEl>
                                          <p:spTgt spid="184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25"/>
                                        </p:tgtEl>
                                        <p:attrNameLst>
                                          <p:attrName>style.visibility</p:attrName>
                                        </p:attrNameLst>
                                      </p:cBhvr>
                                      <p:to>
                                        <p:strVal val="visible"/>
                                      </p:to>
                                    </p:set>
                                    <p:animEffect transition="in" filter="blinds(horizontal)">
                                      <p:cBhvr>
                                        <p:cTn id="12" dur="5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utoUpdateAnimBg="0"/>
      <p:bldP spid="18432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p:cNvGrpSpPr>
            <a:grpSpLocks/>
          </p:cNvGrpSpPr>
          <p:nvPr/>
        </p:nvGrpSpPr>
        <p:grpSpPr bwMode="auto">
          <a:xfrm>
            <a:off x="5394325" y="3068638"/>
            <a:ext cx="2133600" cy="1012825"/>
            <a:chOff x="3168" y="2064"/>
            <a:chExt cx="1344" cy="638"/>
          </a:xfrm>
        </p:grpSpPr>
        <p:graphicFrame>
          <p:nvGraphicFramePr>
            <p:cNvPr id="3086" name="Object 49"/>
            <p:cNvGraphicFramePr>
              <a:graphicFrameLocks noChangeAspect="1"/>
            </p:cNvGraphicFramePr>
            <p:nvPr/>
          </p:nvGraphicFramePr>
          <p:xfrm>
            <a:off x="3696" y="2064"/>
            <a:ext cx="816" cy="638"/>
          </p:xfrm>
          <a:graphic>
            <a:graphicData uri="http://schemas.openxmlformats.org/presentationml/2006/ole">
              <p:oleObj spid="_x0000_s183298" name="Equation" r:id="rId3" imgW="609600" imgH="469900" progId="">
                <p:embed/>
              </p:oleObj>
            </a:graphicData>
          </a:graphic>
        </p:graphicFrame>
        <p:sp>
          <p:nvSpPr>
            <p:cNvPr id="3137" name="Text Box 53"/>
            <p:cNvSpPr txBox="1">
              <a:spLocks noChangeArrowheads="1"/>
            </p:cNvSpPr>
            <p:nvPr/>
          </p:nvSpPr>
          <p:spPr bwMode="auto">
            <a:xfrm>
              <a:off x="3168" y="2213"/>
              <a:ext cx="51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令  </a:t>
              </a:r>
            </a:p>
          </p:txBody>
        </p:sp>
      </p:grpSp>
      <p:sp>
        <p:nvSpPr>
          <p:cNvPr id="3088" name="Rectangle 79"/>
          <p:cNvSpPr>
            <a:spLocks noChangeArrowheads="1"/>
          </p:cNvSpPr>
          <p:nvPr/>
        </p:nvSpPr>
        <p:spPr bwMode="auto">
          <a:xfrm>
            <a:off x="698500" y="1460500"/>
            <a:ext cx="7696200" cy="1697038"/>
          </a:xfrm>
          <a:prstGeom prst="rect">
            <a:avLst/>
          </a:prstGeom>
          <a:solidFill>
            <a:schemeClr val="bg1"/>
          </a:solidFill>
          <a:ln w="9525">
            <a:solidFill>
              <a:srgbClr val="006666"/>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089" name="Oval 71"/>
          <p:cNvSpPr>
            <a:spLocks noChangeArrowheads="1"/>
          </p:cNvSpPr>
          <p:nvPr/>
        </p:nvSpPr>
        <p:spPr bwMode="auto">
          <a:xfrm>
            <a:off x="6299200" y="1681163"/>
            <a:ext cx="914400" cy="966787"/>
          </a:xfrm>
          <a:prstGeom prst="ellipse">
            <a:avLst/>
          </a:prstGeom>
          <a:gradFill rotWithShape="0">
            <a:gsLst>
              <a:gs pos="0">
                <a:srgbClr val="FF0000"/>
              </a:gs>
              <a:gs pos="100000">
                <a:srgbClr val="5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090" name="Line 3"/>
          <p:cNvSpPr>
            <a:spLocks noChangeShapeType="1"/>
          </p:cNvSpPr>
          <p:nvPr/>
        </p:nvSpPr>
        <p:spPr bwMode="auto">
          <a:xfrm>
            <a:off x="1414463" y="2286000"/>
            <a:ext cx="219075" cy="0"/>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3" name="Group 4"/>
          <p:cNvGrpSpPr>
            <a:grpSpLocks/>
          </p:cNvGrpSpPr>
          <p:nvPr/>
        </p:nvGrpSpPr>
        <p:grpSpPr bwMode="auto">
          <a:xfrm>
            <a:off x="1633538" y="1873250"/>
            <a:ext cx="4476750" cy="549275"/>
            <a:chOff x="1180" y="3312"/>
            <a:chExt cx="2920" cy="384"/>
          </a:xfrm>
        </p:grpSpPr>
        <p:grpSp>
          <p:nvGrpSpPr>
            <p:cNvPr id="4" name="Group 5"/>
            <p:cNvGrpSpPr>
              <a:grpSpLocks/>
            </p:cNvGrpSpPr>
            <p:nvPr/>
          </p:nvGrpSpPr>
          <p:grpSpPr bwMode="auto">
            <a:xfrm>
              <a:off x="1438" y="3312"/>
              <a:ext cx="299" cy="384"/>
              <a:chOff x="1632" y="2064"/>
              <a:chExt cx="336" cy="384"/>
            </a:xfrm>
          </p:grpSpPr>
          <p:sp>
            <p:nvSpPr>
              <p:cNvPr id="3135" name="Line 6"/>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36" name="Line 7"/>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5" name="Group 8"/>
            <p:cNvGrpSpPr>
              <a:grpSpLocks/>
            </p:cNvGrpSpPr>
            <p:nvPr/>
          </p:nvGrpSpPr>
          <p:grpSpPr bwMode="auto">
            <a:xfrm>
              <a:off x="1737" y="3312"/>
              <a:ext cx="301" cy="384"/>
              <a:chOff x="1632" y="2064"/>
              <a:chExt cx="336" cy="384"/>
            </a:xfrm>
          </p:grpSpPr>
          <p:sp>
            <p:nvSpPr>
              <p:cNvPr id="3133" name="Line 9"/>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34" name="Line 10"/>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6" name="Group 11"/>
            <p:cNvGrpSpPr>
              <a:grpSpLocks/>
            </p:cNvGrpSpPr>
            <p:nvPr/>
          </p:nvGrpSpPr>
          <p:grpSpPr bwMode="auto">
            <a:xfrm>
              <a:off x="2038" y="3312"/>
              <a:ext cx="301" cy="384"/>
              <a:chOff x="1632" y="2064"/>
              <a:chExt cx="336" cy="384"/>
            </a:xfrm>
          </p:grpSpPr>
          <p:sp>
            <p:nvSpPr>
              <p:cNvPr id="3131" name="Line 12"/>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32" name="Line 13"/>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7" name="Group 14"/>
            <p:cNvGrpSpPr>
              <a:grpSpLocks/>
            </p:cNvGrpSpPr>
            <p:nvPr/>
          </p:nvGrpSpPr>
          <p:grpSpPr bwMode="auto">
            <a:xfrm>
              <a:off x="2339" y="3312"/>
              <a:ext cx="301" cy="384"/>
              <a:chOff x="1632" y="2064"/>
              <a:chExt cx="336" cy="384"/>
            </a:xfrm>
          </p:grpSpPr>
          <p:sp>
            <p:nvSpPr>
              <p:cNvPr id="3129" name="Line 15"/>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30" name="Line 16"/>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8" name="Group 17"/>
            <p:cNvGrpSpPr>
              <a:grpSpLocks/>
            </p:cNvGrpSpPr>
            <p:nvPr/>
          </p:nvGrpSpPr>
          <p:grpSpPr bwMode="auto">
            <a:xfrm>
              <a:off x="2640" y="3312"/>
              <a:ext cx="301" cy="384"/>
              <a:chOff x="1632" y="2064"/>
              <a:chExt cx="336" cy="384"/>
            </a:xfrm>
          </p:grpSpPr>
          <p:sp>
            <p:nvSpPr>
              <p:cNvPr id="3127" name="Line 18"/>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28" name="Line 19"/>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9" name="Group 20"/>
            <p:cNvGrpSpPr>
              <a:grpSpLocks/>
            </p:cNvGrpSpPr>
            <p:nvPr/>
          </p:nvGrpSpPr>
          <p:grpSpPr bwMode="auto">
            <a:xfrm>
              <a:off x="2941" y="3312"/>
              <a:ext cx="301" cy="384"/>
              <a:chOff x="1632" y="2064"/>
              <a:chExt cx="336" cy="384"/>
            </a:xfrm>
          </p:grpSpPr>
          <p:sp>
            <p:nvSpPr>
              <p:cNvPr id="3125" name="Line 21"/>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26" name="Line 22"/>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10" name="Group 23"/>
            <p:cNvGrpSpPr>
              <a:grpSpLocks/>
            </p:cNvGrpSpPr>
            <p:nvPr/>
          </p:nvGrpSpPr>
          <p:grpSpPr bwMode="auto">
            <a:xfrm>
              <a:off x="3242" y="3312"/>
              <a:ext cx="301" cy="384"/>
              <a:chOff x="1632" y="2064"/>
              <a:chExt cx="336" cy="384"/>
            </a:xfrm>
          </p:grpSpPr>
          <p:sp>
            <p:nvSpPr>
              <p:cNvPr id="3123" name="Line 24"/>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24" name="Line 25"/>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11" name="Group 26"/>
            <p:cNvGrpSpPr>
              <a:grpSpLocks/>
            </p:cNvGrpSpPr>
            <p:nvPr/>
          </p:nvGrpSpPr>
          <p:grpSpPr bwMode="auto">
            <a:xfrm>
              <a:off x="3543" y="3312"/>
              <a:ext cx="299" cy="384"/>
              <a:chOff x="1632" y="2064"/>
              <a:chExt cx="336" cy="384"/>
            </a:xfrm>
          </p:grpSpPr>
          <p:sp>
            <p:nvSpPr>
              <p:cNvPr id="3121" name="Line 27"/>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22" name="Line 28"/>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3117" name="Line 29"/>
            <p:cNvSpPr>
              <a:spLocks noChangeShapeType="1"/>
            </p:cNvSpPr>
            <p:nvPr/>
          </p:nvSpPr>
          <p:spPr bwMode="auto">
            <a:xfrm flipH="1">
              <a:off x="1180" y="3312"/>
              <a:ext cx="85" cy="288"/>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18" name="Line 30"/>
            <p:cNvSpPr>
              <a:spLocks noChangeShapeType="1"/>
            </p:cNvSpPr>
            <p:nvPr/>
          </p:nvSpPr>
          <p:spPr bwMode="auto">
            <a:xfrm>
              <a:off x="1265" y="3312"/>
              <a:ext cx="173"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19" name="Line 31"/>
            <p:cNvSpPr>
              <a:spLocks noChangeShapeType="1"/>
            </p:cNvSpPr>
            <p:nvPr/>
          </p:nvSpPr>
          <p:spPr bwMode="auto">
            <a:xfrm flipH="1">
              <a:off x="3842" y="3312"/>
              <a:ext cx="130"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20" name="Line 32"/>
            <p:cNvSpPr>
              <a:spLocks noChangeShapeType="1"/>
            </p:cNvSpPr>
            <p:nvPr/>
          </p:nvSpPr>
          <p:spPr bwMode="auto">
            <a:xfrm>
              <a:off x="3972" y="3312"/>
              <a:ext cx="128" cy="240"/>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3092" name="Line 33"/>
          <p:cNvSpPr>
            <a:spLocks noChangeShapeType="1"/>
          </p:cNvSpPr>
          <p:nvPr/>
        </p:nvSpPr>
        <p:spPr bwMode="auto">
          <a:xfrm>
            <a:off x="6110288" y="2217738"/>
            <a:ext cx="293687" cy="0"/>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93" name="Line 35"/>
          <p:cNvSpPr>
            <a:spLocks noChangeShapeType="1"/>
          </p:cNvSpPr>
          <p:nvPr/>
        </p:nvSpPr>
        <p:spPr bwMode="auto">
          <a:xfrm>
            <a:off x="1414463" y="2628900"/>
            <a:ext cx="6457950" cy="0"/>
          </a:xfrm>
          <a:prstGeom prst="line">
            <a:avLst/>
          </a:prstGeom>
          <a:noFill/>
          <a:ln w="9525">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94" name="Rectangle 36" descr="浅色下对角线"/>
          <p:cNvSpPr>
            <a:spLocks noChangeArrowheads="1"/>
          </p:cNvSpPr>
          <p:nvPr/>
        </p:nvSpPr>
        <p:spPr bwMode="auto">
          <a:xfrm>
            <a:off x="1414463" y="2628900"/>
            <a:ext cx="6457950" cy="273050"/>
          </a:xfrm>
          <a:prstGeom prst="rect">
            <a:avLst/>
          </a:prstGeom>
          <a:pattFill prst="ltDnDiag">
            <a:fgClr>
              <a:schemeClr val="tx1"/>
            </a:fgClr>
            <a:bgClr>
              <a:schemeClr val="bg1"/>
            </a:bgClr>
          </a:patt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095" name="Rectangle 37" descr="浅色上对角线"/>
          <p:cNvSpPr>
            <a:spLocks noChangeArrowheads="1"/>
          </p:cNvSpPr>
          <p:nvPr/>
        </p:nvSpPr>
        <p:spPr bwMode="auto">
          <a:xfrm>
            <a:off x="1193800" y="1668463"/>
            <a:ext cx="220663" cy="1233487"/>
          </a:xfrm>
          <a:prstGeom prst="rect">
            <a:avLst/>
          </a:prstGeom>
          <a:pattFill prst="ltUpDiag">
            <a:fgClr>
              <a:schemeClr val="tx1"/>
            </a:fgClr>
            <a:bgClr>
              <a:schemeClr val="bg1"/>
            </a:bgClr>
          </a:patt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096" name="Line 38"/>
          <p:cNvSpPr>
            <a:spLocks noChangeShapeType="1"/>
          </p:cNvSpPr>
          <p:nvPr/>
        </p:nvSpPr>
        <p:spPr bwMode="auto">
          <a:xfrm>
            <a:off x="1414463" y="2628900"/>
            <a:ext cx="6457950" cy="0"/>
          </a:xfrm>
          <a:prstGeom prst="line">
            <a:avLst/>
          </a:prstGeom>
          <a:noFill/>
          <a:ln w="28575">
            <a:solidFill>
              <a:srgbClr val="0000FF"/>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97" name="Line 43"/>
          <p:cNvSpPr>
            <a:spLocks noChangeShapeType="1"/>
          </p:cNvSpPr>
          <p:nvPr/>
        </p:nvSpPr>
        <p:spPr bwMode="auto">
          <a:xfrm flipH="1">
            <a:off x="6756400" y="1622425"/>
            <a:ext cx="14288" cy="1077913"/>
          </a:xfrm>
          <a:prstGeom prst="line">
            <a:avLst/>
          </a:prstGeom>
          <a:noFill/>
          <a:ln w="19050">
            <a:solidFill>
              <a:srgbClr val="CCFFCC"/>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074" name="Object 44"/>
          <p:cNvGraphicFramePr>
            <a:graphicFrameLocks noChangeAspect="1"/>
          </p:cNvGraphicFramePr>
          <p:nvPr/>
        </p:nvGraphicFramePr>
        <p:xfrm>
          <a:off x="6604000" y="2624138"/>
          <a:ext cx="295275" cy="300037"/>
        </p:xfrm>
        <a:graphic>
          <a:graphicData uri="http://schemas.openxmlformats.org/presentationml/2006/ole">
            <p:oleObj spid="_x0000_s183299" name="Equation" r:id="rId4" imgW="177646" imgH="190335" progId="">
              <p:embed/>
            </p:oleObj>
          </a:graphicData>
        </a:graphic>
      </p:graphicFrame>
      <p:sp>
        <p:nvSpPr>
          <p:cNvPr id="3098" name="Line 45"/>
          <p:cNvSpPr>
            <a:spLocks noChangeShapeType="1"/>
          </p:cNvSpPr>
          <p:nvPr/>
        </p:nvSpPr>
        <p:spPr bwMode="auto">
          <a:xfrm flipH="1">
            <a:off x="5384800" y="2227263"/>
            <a:ext cx="1174750" cy="0"/>
          </a:xfrm>
          <a:prstGeom prst="line">
            <a:avLst/>
          </a:prstGeom>
          <a:noFill/>
          <a:ln w="3810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075" name="Object 66"/>
          <p:cNvGraphicFramePr>
            <a:graphicFrameLocks noChangeAspect="1"/>
          </p:cNvGraphicFramePr>
          <p:nvPr/>
        </p:nvGraphicFramePr>
        <p:xfrm>
          <a:off x="7899400" y="2395538"/>
          <a:ext cx="368300" cy="371475"/>
        </p:xfrm>
        <a:graphic>
          <a:graphicData uri="http://schemas.openxmlformats.org/presentationml/2006/ole">
            <p:oleObj spid="_x0000_s183300" name="公式" r:id="rId5" imgW="177646" imgH="190335" progId="">
              <p:embed/>
            </p:oleObj>
          </a:graphicData>
        </a:graphic>
      </p:graphicFrame>
      <p:graphicFrame>
        <p:nvGraphicFramePr>
          <p:cNvPr id="3076" name="Object 67"/>
          <p:cNvGraphicFramePr>
            <a:graphicFrameLocks noChangeAspect="1"/>
          </p:cNvGraphicFramePr>
          <p:nvPr/>
        </p:nvGraphicFramePr>
        <p:xfrm>
          <a:off x="5715008" y="1265208"/>
          <a:ext cx="428628" cy="612805"/>
        </p:xfrm>
        <a:graphic>
          <a:graphicData uri="http://schemas.openxmlformats.org/presentationml/2006/ole">
            <p:oleObj spid="_x0000_s183301" name="Equation" r:id="rId6" imgW="164880" imgH="215640" progId="Equation.DSMT4">
              <p:embed/>
            </p:oleObj>
          </a:graphicData>
        </a:graphic>
      </p:graphicFrame>
      <p:graphicFrame>
        <p:nvGraphicFramePr>
          <p:cNvPr id="3077" name="Object 68"/>
          <p:cNvGraphicFramePr>
            <a:graphicFrameLocks noChangeAspect="1"/>
          </p:cNvGraphicFramePr>
          <p:nvPr/>
        </p:nvGraphicFramePr>
        <p:xfrm>
          <a:off x="6527800" y="2003425"/>
          <a:ext cx="515938" cy="404813"/>
        </p:xfrm>
        <a:graphic>
          <a:graphicData uri="http://schemas.openxmlformats.org/presentationml/2006/ole">
            <p:oleObj spid="_x0000_s183302" name="公式" r:id="rId7" imgW="292320" imgH="241200" progId="">
              <p:embed/>
            </p:oleObj>
          </a:graphicData>
        </a:graphic>
      </p:graphicFrame>
      <p:sp>
        <p:nvSpPr>
          <p:cNvPr id="3099" name="Oval 73"/>
          <p:cNvSpPr>
            <a:spLocks noChangeArrowheads="1"/>
          </p:cNvSpPr>
          <p:nvPr/>
        </p:nvSpPr>
        <p:spPr bwMode="auto">
          <a:xfrm>
            <a:off x="5308600" y="2589213"/>
            <a:ext cx="76200" cy="80962"/>
          </a:xfrm>
          <a:prstGeom prst="ellipse">
            <a:avLst/>
          </a:prstGeom>
          <a:solidFill>
            <a:srgbClr val="000000"/>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100" name="Rectangle 84"/>
          <p:cNvSpPr>
            <a:spLocks noChangeArrowheads="1"/>
          </p:cNvSpPr>
          <p:nvPr/>
        </p:nvSpPr>
        <p:spPr bwMode="auto">
          <a:xfrm>
            <a:off x="685800" y="862013"/>
            <a:ext cx="5486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3   弹簧振子的运动分析</a:t>
            </a:r>
          </a:p>
        </p:txBody>
      </p:sp>
      <p:grpSp>
        <p:nvGrpSpPr>
          <p:cNvPr id="12" name="Group 98"/>
          <p:cNvGrpSpPr>
            <a:grpSpLocks/>
          </p:cNvGrpSpPr>
          <p:nvPr/>
        </p:nvGrpSpPr>
        <p:grpSpPr bwMode="auto">
          <a:xfrm>
            <a:off x="5353050" y="4076700"/>
            <a:ext cx="2819400" cy="1022350"/>
            <a:chOff x="480" y="2688"/>
            <a:chExt cx="1776" cy="644"/>
          </a:xfrm>
        </p:grpSpPr>
        <p:graphicFrame>
          <p:nvGraphicFramePr>
            <p:cNvPr id="3085" name="Object 51"/>
            <p:cNvGraphicFramePr>
              <a:graphicFrameLocks noChangeAspect="1"/>
            </p:cNvGraphicFramePr>
            <p:nvPr/>
          </p:nvGraphicFramePr>
          <p:xfrm>
            <a:off x="864" y="2688"/>
            <a:ext cx="1392" cy="644"/>
          </p:xfrm>
          <a:graphic>
            <a:graphicData uri="http://schemas.openxmlformats.org/presentationml/2006/ole">
              <p:oleObj spid="_x0000_s183303" name="Equation" r:id="rId8" imgW="927100" imgH="482600" progId="">
                <p:embed/>
              </p:oleObj>
            </a:graphicData>
          </a:graphic>
        </p:graphicFrame>
        <p:sp>
          <p:nvSpPr>
            <p:cNvPr id="3108" name="Text Box 85"/>
            <p:cNvSpPr txBox="1">
              <a:spLocks noChangeArrowheads="1"/>
            </p:cNvSpPr>
            <p:nvPr/>
          </p:nvSpPr>
          <p:spPr bwMode="auto">
            <a:xfrm>
              <a:off x="480" y="2838"/>
              <a:ext cx="376"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即</a:t>
              </a:r>
            </a:p>
          </p:txBody>
        </p:sp>
      </p:grpSp>
      <p:grpSp>
        <p:nvGrpSpPr>
          <p:cNvPr id="13" name="Group 99"/>
          <p:cNvGrpSpPr>
            <a:grpSpLocks/>
          </p:cNvGrpSpPr>
          <p:nvPr/>
        </p:nvGrpSpPr>
        <p:grpSpPr bwMode="auto">
          <a:xfrm>
            <a:off x="1258888" y="4221163"/>
            <a:ext cx="2290762" cy="584200"/>
            <a:chOff x="3158" y="2851"/>
            <a:chExt cx="1443" cy="368"/>
          </a:xfrm>
        </p:grpSpPr>
        <p:graphicFrame>
          <p:nvGraphicFramePr>
            <p:cNvPr id="3084" name="Object 50"/>
            <p:cNvGraphicFramePr>
              <a:graphicFrameLocks noChangeAspect="1"/>
            </p:cNvGraphicFramePr>
            <p:nvPr/>
          </p:nvGraphicFramePr>
          <p:xfrm>
            <a:off x="3641" y="2894"/>
            <a:ext cx="960" cy="303"/>
          </p:xfrm>
          <a:graphic>
            <a:graphicData uri="http://schemas.openxmlformats.org/presentationml/2006/ole">
              <p:oleObj spid="_x0000_s183304" name="Equation" r:id="rId9" imgW="736600" imgH="228600" progId="">
                <p:embed/>
              </p:oleObj>
            </a:graphicData>
          </a:graphic>
        </p:graphicFrame>
        <p:sp>
          <p:nvSpPr>
            <p:cNvPr id="3107" name="Text Box 86"/>
            <p:cNvSpPr txBox="1">
              <a:spLocks noChangeArrowheads="1"/>
            </p:cNvSpPr>
            <p:nvPr/>
          </p:nvSpPr>
          <p:spPr bwMode="auto">
            <a:xfrm>
              <a:off x="3158" y="2851"/>
              <a:ext cx="376"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latin typeface="宋体" charset="-122"/>
                </a:rPr>
                <a:t>得</a:t>
              </a:r>
            </a:p>
          </p:txBody>
        </p:sp>
      </p:grpSp>
      <p:graphicFrame>
        <p:nvGraphicFramePr>
          <p:cNvPr id="3078" name="Object 70"/>
          <p:cNvGraphicFramePr>
            <a:graphicFrameLocks noChangeAspect="1"/>
          </p:cNvGraphicFramePr>
          <p:nvPr/>
        </p:nvGraphicFramePr>
        <p:xfrm>
          <a:off x="5232400" y="2624138"/>
          <a:ext cx="246063" cy="300037"/>
        </p:xfrm>
        <a:graphic>
          <a:graphicData uri="http://schemas.openxmlformats.org/presentationml/2006/ole">
            <p:oleObj spid="_x0000_s183305" name="Equation" r:id="rId10" imgW="164957" imgH="190335" progId="">
              <p:embed/>
            </p:oleObj>
          </a:graphicData>
        </a:graphic>
      </p:graphicFrame>
      <p:graphicFrame>
        <p:nvGraphicFramePr>
          <p:cNvPr id="3079" name="Object 95"/>
          <p:cNvGraphicFramePr>
            <a:graphicFrameLocks noChangeAspect="1"/>
          </p:cNvGraphicFramePr>
          <p:nvPr/>
        </p:nvGraphicFramePr>
        <p:xfrm>
          <a:off x="3657600" y="3086100"/>
          <a:ext cx="127000" cy="254000"/>
        </p:xfrm>
        <a:graphic>
          <a:graphicData uri="http://schemas.openxmlformats.org/presentationml/2006/ole">
            <p:oleObj spid="_x0000_s183306" name="Equation" r:id="rId11" imgW="126835" imgH="253670" progId="">
              <p:embed/>
            </p:oleObj>
          </a:graphicData>
        </a:graphic>
      </p:graphicFrame>
      <p:graphicFrame>
        <p:nvGraphicFramePr>
          <p:cNvPr id="3080" name="Object 96"/>
          <p:cNvGraphicFramePr>
            <a:graphicFrameLocks noChangeAspect="1"/>
          </p:cNvGraphicFramePr>
          <p:nvPr/>
        </p:nvGraphicFramePr>
        <p:xfrm>
          <a:off x="3657600" y="3086100"/>
          <a:ext cx="127000" cy="254000"/>
        </p:xfrm>
        <a:graphic>
          <a:graphicData uri="http://schemas.openxmlformats.org/presentationml/2006/ole">
            <p:oleObj spid="_x0000_s183307" name="Equation" r:id="rId12" imgW="126835" imgH="253670" progId="">
              <p:embed/>
            </p:oleObj>
          </a:graphicData>
        </a:graphic>
      </p:graphicFrame>
      <p:graphicFrame>
        <p:nvGraphicFramePr>
          <p:cNvPr id="88164" name="Object 100"/>
          <p:cNvGraphicFramePr>
            <a:graphicFrameLocks noChangeAspect="1"/>
          </p:cNvGraphicFramePr>
          <p:nvPr/>
        </p:nvGraphicFramePr>
        <p:xfrm>
          <a:off x="1295400" y="3352800"/>
          <a:ext cx="2286000" cy="430213"/>
        </p:xfrm>
        <a:graphic>
          <a:graphicData uri="http://schemas.openxmlformats.org/presentationml/2006/ole">
            <p:oleObj spid="_x0000_s183308" name="Equation" r:id="rId13" imgW="1079032" imgH="203112" progId="">
              <p:embed/>
            </p:oleObj>
          </a:graphicData>
        </a:graphic>
      </p:graphicFrame>
      <p:graphicFrame>
        <p:nvGraphicFramePr>
          <p:cNvPr id="3082" name="Rectangle 103"/>
          <p:cNvGraphicFramePr>
            <a:graphicFrameLocks/>
          </p:cNvGraphicFramePr>
          <p:nvPr/>
        </p:nvGraphicFramePr>
        <p:xfrm>
          <a:off x="1447800" y="1371600"/>
          <a:ext cx="6096000" cy="4064000"/>
        </p:xfrm>
        <a:graphic>
          <a:graphicData uri="http://schemas.openxmlformats.org/presentationml/2006/ole">
            <p:oleObj spid="_x0000_s183309" name="Equation" r:id="rId14" imgW="0" imgH="0" progId="">
              <p:embed/>
            </p:oleObj>
          </a:graphicData>
        </a:graphic>
      </p:graphicFrame>
      <p:grpSp>
        <p:nvGrpSpPr>
          <p:cNvPr id="14" name="Group 107"/>
          <p:cNvGrpSpPr>
            <a:grpSpLocks/>
          </p:cNvGrpSpPr>
          <p:nvPr/>
        </p:nvGrpSpPr>
        <p:grpSpPr bwMode="auto">
          <a:xfrm>
            <a:off x="684213" y="5084763"/>
            <a:ext cx="7772400" cy="1076325"/>
            <a:chOff x="431" y="3203"/>
            <a:chExt cx="4896" cy="678"/>
          </a:xfrm>
        </p:grpSpPr>
        <p:sp>
          <p:nvSpPr>
            <p:cNvPr id="88166" name="Text Box 102"/>
            <p:cNvSpPr txBox="1">
              <a:spLocks noChangeArrowheads="1"/>
            </p:cNvSpPr>
            <p:nvPr/>
          </p:nvSpPr>
          <p:spPr bwMode="auto">
            <a:xfrm>
              <a:off x="431" y="3203"/>
              <a:ext cx="4896" cy="678"/>
            </a:xfrm>
            <a:prstGeom prst="rect">
              <a:avLst/>
            </a:prstGeom>
            <a:gradFill rotWithShape="0">
              <a:gsLst>
                <a:gs pos="0">
                  <a:schemeClr val="folHlink"/>
                </a:gs>
                <a:gs pos="50000">
                  <a:srgbClr val="FFFFFF"/>
                </a:gs>
                <a:gs pos="100000">
                  <a:schemeClr val="folHlink"/>
                </a:gs>
              </a:gsLst>
              <a:lin ang="5400000" scaled="1"/>
            </a:gradFill>
            <a:ln w="9525">
              <a:solidFill>
                <a:srgbClr val="9933FF"/>
              </a:solidFill>
              <a:miter lim="800000"/>
              <a:headEnd/>
              <a:tailEnd/>
            </a:ln>
            <a:effectLst/>
          </p:spPr>
          <p:txBody>
            <a:bodyPr>
              <a:spAutoFit/>
            </a:bodyPr>
            <a:lstStyle/>
            <a:p>
              <a:pPr>
                <a:defRPr/>
              </a:pPr>
              <a:r>
                <a:rPr lang="zh-CN" altLang="en-US" sz="3200">
                  <a:solidFill>
                    <a:srgbClr val="CC0000"/>
                  </a:solidFill>
                  <a:ea typeface="宋体" pitchFamily="2" charset="-122"/>
                </a:rPr>
                <a:t>简谐运动的特征：</a:t>
              </a:r>
              <a:r>
                <a:rPr lang="zh-CN" altLang="en-US" sz="3200">
                  <a:ea typeface="宋体" pitchFamily="2" charset="-122"/>
                </a:rPr>
                <a:t>加速度   与位移的大小</a:t>
              </a:r>
              <a:r>
                <a:rPr lang="en-US" altLang="zh-CN" sz="3200" b="0" i="1">
                  <a:ea typeface="宋体" pitchFamily="2" charset="-122"/>
                </a:rPr>
                <a:t>x</a:t>
              </a:r>
              <a:r>
                <a:rPr lang="zh-CN" altLang="en-US" sz="3200">
                  <a:ea typeface="宋体" pitchFamily="2" charset="-122"/>
                </a:rPr>
                <a:t>成正比，方向相反</a:t>
              </a:r>
              <a:endParaRPr lang="en-US" altLang="zh-CN" sz="3200">
                <a:ea typeface="宋体" pitchFamily="2" charset="-122"/>
              </a:endParaRPr>
            </a:p>
          </p:txBody>
        </p:sp>
        <p:graphicFrame>
          <p:nvGraphicFramePr>
            <p:cNvPr id="3083" name="Object 104"/>
            <p:cNvGraphicFramePr>
              <a:graphicFrameLocks noChangeAspect="1"/>
            </p:cNvGraphicFramePr>
            <p:nvPr/>
          </p:nvGraphicFramePr>
          <p:xfrm>
            <a:off x="3334" y="3294"/>
            <a:ext cx="192" cy="192"/>
          </p:xfrm>
          <a:graphic>
            <a:graphicData uri="http://schemas.openxmlformats.org/presentationml/2006/ole">
              <p:oleObj spid="_x0000_s183310" name="Equation" r:id="rId15" imgW="152268" imgH="152268" progId="">
                <p:embed/>
              </p:oleObj>
            </a:graphicData>
          </a:graphic>
        </p:graphicFrame>
      </p:grpSp>
      <p:sp>
        <p:nvSpPr>
          <p:cNvPr id="64"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105"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164"/>
                                        </p:tgtEl>
                                        <p:attrNameLst>
                                          <p:attrName>style.visibility</p:attrName>
                                        </p:attrNameLst>
                                      </p:cBhvr>
                                      <p:to>
                                        <p:strVal val="visible"/>
                                      </p:to>
                                    </p:set>
                                    <p:animEffect transition="in" filter="blinds(horizontal)">
                                      <p:cBhvr>
                                        <p:cTn id="7" dur="500"/>
                                        <p:tgtEl>
                                          <p:spTgt spid="88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762000" y="1752600"/>
            <a:ext cx="7772400" cy="1066800"/>
            <a:chOff x="480" y="1104"/>
            <a:chExt cx="4896" cy="672"/>
          </a:xfrm>
        </p:grpSpPr>
        <p:sp>
          <p:nvSpPr>
            <p:cNvPr id="185381" name="Rectangle 37"/>
            <p:cNvSpPr>
              <a:spLocks noChangeArrowheads="1"/>
            </p:cNvSpPr>
            <p:nvPr/>
          </p:nvSpPr>
          <p:spPr bwMode="auto">
            <a:xfrm>
              <a:off x="480" y="1104"/>
              <a:ext cx="1392" cy="672"/>
            </a:xfrm>
            <a:prstGeom prst="rect">
              <a:avLst/>
            </a:prstGeom>
            <a:gradFill rotWithShape="0">
              <a:gsLst>
                <a:gs pos="0">
                  <a:schemeClr val="folHlink"/>
                </a:gs>
                <a:gs pos="50000">
                  <a:schemeClr val="folHlink">
                    <a:gamma/>
                    <a:tint val="0"/>
                    <a:invGamma/>
                  </a:schemeClr>
                </a:gs>
                <a:gs pos="100000">
                  <a:schemeClr val="folHlink"/>
                </a:gs>
              </a:gsLst>
              <a:lin ang="5400000" scaled="1"/>
            </a:gradFill>
            <a:ln w="9525">
              <a:solidFill>
                <a:schemeClr val="hlink"/>
              </a:solidFill>
              <a:miter lim="800000"/>
              <a:headEnd/>
              <a:tailEnd/>
            </a:ln>
            <a:effectLst/>
          </p:spPr>
          <p:txBody>
            <a:bodyPr wrap="none" anchor="ctr"/>
            <a:lstStyle/>
            <a:p>
              <a:pPr>
                <a:defRPr/>
              </a:pPr>
              <a:endParaRPr lang="zh-CN" altLang="en-US" sz="3200">
                <a:ea typeface="宋体" pitchFamily="2" charset="-122"/>
              </a:endParaRPr>
            </a:p>
          </p:txBody>
        </p:sp>
        <p:grpSp>
          <p:nvGrpSpPr>
            <p:cNvPr id="3" name="Group 35"/>
            <p:cNvGrpSpPr>
              <a:grpSpLocks/>
            </p:cNvGrpSpPr>
            <p:nvPr/>
          </p:nvGrpSpPr>
          <p:grpSpPr bwMode="auto">
            <a:xfrm>
              <a:off x="2640" y="1104"/>
              <a:ext cx="2736" cy="528"/>
              <a:chOff x="2160" y="576"/>
              <a:chExt cx="960" cy="1104"/>
            </a:xfrm>
          </p:grpSpPr>
          <p:sp>
            <p:nvSpPr>
              <p:cNvPr id="4117" name="AutoShape 34"/>
              <p:cNvSpPr>
                <a:spLocks noChangeArrowheads="1"/>
              </p:cNvSpPr>
              <p:nvPr/>
            </p:nvSpPr>
            <p:spPr bwMode="auto">
              <a:xfrm>
                <a:off x="2160" y="576"/>
                <a:ext cx="960" cy="1104"/>
              </a:xfrm>
              <a:prstGeom prst="wedgeRoundRectCallout">
                <a:avLst>
                  <a:gd name="adj1" fmla="val -79481"/>
                  <a:gd name="adj2" fmla="val 31431"/>
                  <a:gd name="adj3" fmla="val 16667"/>
                </a:avLst>
              </a:prstGeom>
              <a:gradFill rotWithShape="0">
                <a:gsLst>
                  <a:gs pos="0">
                    <a:srgbClr val="CCFFCC"/>
                  </a:gs>
                  <a:gs pos="50000">
                    <a:srgbClr val="FFFFFF"/>
                  </a:gs>
                  <a:gs pos="100000">
                    <a:srgbClr val="CCFFCC"/>
                  </a:gs>
                </a:gsLst>
                <a:lin ang="5400000" scaled="1"/>
              </a:gradFill>
              <a:ln w="9525">
                <a:solidFill>
                  <a:srgbClr val="006666"/>
                </a:solidFill>
                <a:miter lim="800000"/>
                <a:headEnd/>
                <a:tailEnd/>
              </a:ln>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4118" name="Text Box 27"/>
              <p:cNvSpPr txBox="1">
                <a:spLocks noChangeArrowheads="1"/>
              </p:cNvSpPr>
              <p:nvPr/>
            </p:nvSpPr>
            <p:spPr bwMode="auto">
              <a:xfrm>
                <a:off x="2208" y="624"/>
                <a:ext cx="912" cy="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简谐运动的微分方程</a:t>
                </a:r>
              </a:p>
            </p:txBody>
          </p:sp>
        </p:grpSp>
      </p:grpSp>
      <p:grpSp>
        <p:nvGrpSpPr>
          <p:cNvPr id="4" name="Group 28"/>
          <p:cNvGrpSpPr>
            <a:grpSpLocks/>
          </p:cNvGrpSpPr>
          <p:nvPr/>
        </p:nvGrpSpPr>
        <p:grpSpPr bwMode="auto">
          <a:xfrm>
            <a:off x="914400" y="4670425"/>
            <a:ext cx="5562600" cy="1350963"/>
            <a:chOff x="576" y="2942"/>
            <a:chExt cx="3504" cy="851"/>
          </a:xfrm>
        </p:grpSpPr>
        <p:sp>
          <p:nvSpPr>
            <p:cNvPr id="185365" name="AutoShape 21"/>
            <p:cNvSpPr>
              <a:spLocks noChangeArrowheads="1"/>
            </p:cNvSpPr>
            <p:nvPr/>
          </p:nvSpPr>
          <p:spPr bwMode="auto">
            <a:xfrm>
              <a:off x="1584" y="2950"/>
              <a:ext cx="240" cy="288"/>
            </a:xfrm>
            <a:prstGeom prst="wedgeRectCallout">
              <a:avLst>
                <a:gd name="adj1" fmla="val -77083"/>
                <a:gd name="adj2" fmla="val 104861"/>
              </a:avLst>
            </a:prstGeom>
            <a:gradFill rotWithShape="0">
              <a:gsLst>
                <a:gs pos="0">
                  <a:srgbClr val="CCFFCC"/>
                </a:gs>
                <a:gs pos="50000">
                  <a:schemeClr val="bg1"/>
                </a:gs>
                <a:gs pos="100000">
                  <a:srgbClr val="CCFFCC"/>
                </a:gs>
              </a:gsLst>
              <a:lin ang="5400000" scaled="1"/>
            </a:gradFill>
            <a:ln w="9525">
              <a:solidFill>
                <a:srgbClr val="009900"/>
              </a:solidFill>
              <a:miter lim="800000"/>
              <a:headEnd/>
              <a:tailEnd/>
            </a:ln>
            <a:effectLst/>
          </p:spPr>
          <p:txBody>
            <a:bodyPr/>
            <a:lstStyle/>
            <a:p>
              <a:pPr>
                <a:defRPr/>
              </a:pPr>
              <a:endParaRPr lang="zh-CN" altLang="en-US" sz="3200">
                <a:ea typeface="宋体" pitchFamily="2" charset="-122"/>
              </a:endParaRPr>
            </a:p>
          </p:txBody>
        </p:sp>
        <p:sp>
          <p:nvSpPr>
            <p:cNvPr id="185350" name="AutoShape 6"/>
            <p:cNvSpPr>
              <a:spLocks noChangeArrowheads="1"/>
            </p:cNvSpPr>
            <p:nvPr/>
          </p:nvSpPr>
          <p:spPr bwMode="auto">
            <a:xfrm>
              <a:off x="2800" y="2942"/>
              <a:ext cx="240" cy="288"/>
            </a:xfrm>
            <a:prstGeom prst="wedgeRectCallout">
              <a:avLst>
                <a:gd name="adj1" fmla="val 69583"/>
                <a:gd name="adj2" fmla="val 115972"/>
              </a:avLst>
            </a:prstGeom>
            <a:gradFill rotWithShape="0">
              <a:gsLst>
                <a:gs pos="0">
                  <a:srgbClr val="CCFFCC"/>
                </a:gs>
                <a:gs pos="50000">
                  <a:schemeClr val="bg1"/>
                </a:gs>
                <a:gs pos="100000">
                  <a:srgbClr val="CCFFCC"/>
                </a:gs>
              </a:gsLst>
              <a:lin ang="5400000" scaled="1"/>
            </a:gradFill>
            <a:ln w="9525">
              <a:solidFill>
                <a:srgbClr val="009900"/>
              </a:solidFill>
              <a:miter lim="800000"/>
              <a:headEnd/>
              <a:tailEnd/>
            </a:ln>
            <a:effectLst/>
          </p:spPr>
          <p:txBody>
            <a:bodyPr/>
            <a:lstStyle/>
            <a:p>
              <a:pPr>
                <a:defRPr/>
              </a:pPr>
              <a:endParaRPr lang="zh-CN" altLang="en-US" sz="3200">
                <a:ea typeface="宋体" pitchFamily="2" charset="-122"/>
              </a:endParaRPr>
            </a:p>
          </p:txBody>
        </p:sp>
        <p:sp>
          <p:nvSpPr>
            <p:cNvPr id="185351" name="Text Box 7"/>
            <p:cNvSpPr txBox="1">
              <a:spLocks noChangeArrowheads="1"/>
            </p:cNvSpPr>
            <p:nvPr/>
          </p:nvSpPr>
          <p:spPr bwMode="auto">
            <a:xfrm>
              <a:off x="576" y="3422"/>
              <a:ext cx="3504" cy="371"/>
            </a:xfrm>
            <a:prstGeom prst="rect">
              <a:avLst/>
            </a:prstGeom>
            <a:gradFill rotWithShape="0">
              <a:gsLst>
                <a:gs pos="0">
                  <a:srgbClr val="CCFFCC"/>
                </a:gs>
                <a:gs pos="50000">
                  <a:schemeClr val="bg1"/>
                </a:gs>
                <a:gs pos="100000">
                  <a:srgbClr val="CCFFCC"/>
                </a:gs>
              </a:gsLst>
              <a:lin ang="5400000" scaled="1"/>
            </a:gradFill>
            <a:ln w="9525">
              <a:solidFill>
                <a:srgbClr val="009900"/>
              </a:solidFill>
              <a:miter lim="800000"/>
              <a:headEnd/>
              <a:tailEnd/>
            </a:ln>
            <a:effectLst/>
          </p:spPr>
          <p:txBody>
            <a:bodyPr>
              <a:spAutoFit/>
            </a:bodyPr>
            <a:lstStyle/>
            <a:p>
              <a:pPr>
                <a:defRPr/>
              </a:pPr>
              <a:r>
                <a:rPr lang="zh-CN" altLang="en-US" sz="3200">
                  <a:ea typeface="宋体" pitchFamily="2" charset="-122"/>
                </a:rPr>
                <a:t>积分常数，根据初始条件确定</a:t>
              </a:r>
            </a:p>
          </p:txBody>
        </p:sp>
      </p:grpSp>
      <p:graphicFrame>
        <p:nvGraphicFramePr>
          <p:cNvPr id="185352" name="Object 8"/>
          <p:cNvGraphicFramePr>
            <a:graphicFrameLocks noChangeAspect="1"/>
          </p:cNvGraphicFramePr>
          <p:nvPr/>
        </p:nvGraphicFramePr>
        <p:xfrm>
          <a:off x="1828800" y="4648200"/>
          <a:ext cx="3200400" cy="517525"/>
        </p:xfrm>
        <a:graphic>
          <a:graphicData uri="http://schemas.openxmlformats.org/presentationml/2006/ole">
            <p:oleObj spid="_x0000_s184322" name="Equation" r:id="rId4" imgW="1333500" imgH="241300" progId="">
              <p:embed/>
            </p:oleObj>
          </a:graphicData>
        </a:graphic>
      </p:graphicFrame>
      <p:sp>
        <p:nvSpPr>
          <p:cNvPr id="4104" name="Rectangle 11"/>
          <p:cNvSpPr>
            <a:spLocks noChangeArrowheads="1"/>
          </p:cNvSpPr>
          <p:nvPr/>
        </p:nvSpPr>
        <p:spPr bwMode="auto">
          <a:xfrm>
            <a:off x="725488" y="990600"/>
            <a:ext cx="140811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解方程</a:t>
            </a:r>
            <a:endParaRPr kumimoji="1" lang="zh-CN" altLang="en-US" sz="3200" b="0">
              <a:solidFill>
                <a:srgbClr val="CC0000"/>
              </a:solidFill>
            </a:endParaRPr>
          </a:p>
        </p:txBody>
      </p:sp>
      <p:sp>
        <p:nvSpPr>
          <p:cNvPr id="185356" name="Rectangle 12"/>
          <p:cNvSpPr>
            <a:spLocks noChangeArrowheads="1"/>
          </p:cNvSpPr>
          <p:nvPr/>
        </p:nvSpPr>
        <p:spPr bwMode="auto">
          <a:xfrm>
            <a:off x="685800" y="2819400"/>
            <a:ext cx="419100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kumimoji="1" lang="zh-CN" altLang="en-US" sz="3200">
                <a:solidFill>
                  <a:srgbClr val="CC0000"/>
                </a:solidFill>
              </a:rPr>
              <a:t>设初始条件为:</a:t>
            </a:r>
            <a:endParaRPr kumimoji="1" lang="zh-CN" altLang="en-US" sz="3200" baseline="-25000">
              <a:solidFill>
                <a:srgbClr val="CC0000"/>
              </a:solidFill>
            </a:endParaRPr>
          </a:p>
        </p:txBody>
      </p:sp>
      <p:sp>
        <p:nvSpPr>
          <p:cNvPr id="185357" name="Rectangle 13"/>
          <p:cNvSpPr>
            <a:spLocks noChangeArrowheads="1"/>
          </p:cNvSpPr>
          <p:nvPr/>
        </p:nvSpPr>
        <p:spPr bwMode="auto">
          <a:xfrm>
            <a:off x="762000" y="4572000"/>
            <a:ext cx="100012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解得</a:t>
            </a:r>
          </a:p>
        </p:txBody>
      </p:sp>
      <p:graphicFrame>
        <p:nvGraphicFramePr>
          <p:cNvPr id="4099" name="Object 19"/>
          <p:cNvGraphicFramePr>
            <a:graphicFrameLocks noChangeAspect="1"/>
          </p:cNvGraphicFramePr>
          <p:nvPr/>
        </p:nvGraphicFramePr>
        <p:xfrm>
          <a:off x="762000" y="1752600"/>
          <a:ext cx="2241550" cy="1036638"/>
        </p:xfrm>
        <a:graphic>
          <a:graphicData uri="http://schemas.openxmlformats.org/presentationml/2006/ole">
            <p:oleObj spid="_x0000_s184323" name="Equation" r:id="rId5" imgW="927100" imgH="482600" progId="">
              <p:embed/>
            </p:oleObj>
          </a:graphicData>
        </a:graphic>
      </p:graphicFrame>
      <p:graphicFrame>
        <p:nvGraphicFramePr>
          <p:cNvPr id="4100" name="Rectangle 23"/>
          <p:cNvGraphicFramePr>
            <a:graphicFrameLocks/>
          </p:cNvGraphicFramePr>
          <p:nvPr/>
        </p:nvGraphicFramePr>
        <p:xfrm>
          <a:off x="1752600" y="1752600"/>
          <a:ext cx="6096000" cy="4064000"/>
        </p:xfrm>
        <a:graphic>
          <a:graphicData uri="http://schemas.openxmlformats.org/presentationml/2006/ole">
            <p:oleObj spid="_x0000_s184324" name="Equation" r:id="rId6" imgW="0" imgH="0" progId="Equation.DSMT4">
              <p:embed/>
            </p:oleObj>
          </a:graphicData>
        </a:graphic>
      </p:graphicFrame>
      <p:graphicFrame>
        <p:nvGraphicFramePr>
          <p:cNvPr id="185369" name="Object 25"/>
          <p:cNvGraphicFramePr>
            <a:graphicFrameLocks noChangeAspect="1"/>
          </p:cNvGraphicFramePr>
          <p:nvPr/>
        </p:nvGraphicFramePr>
        <p:xfrm>
          <a:off x="762000" y="3657600"/>
          <a:ext cx="4106863" cy="711200"/>
        </p:xfrm>
        <a:graphic>
          <a:graphicData uri="http://schemas.openxmlformats.org/presentationml/2006/ole">
            <p:oleObj spid="_x0000_s184325" name="Equation" r:id="rId7" imgW="1028254" imgH="177723" progId="Equation.DSMT4">
              <p:embed/>
            </p:oleObj>
          </a:graphicData>
        </a:graphic>
      </p:graphicFrame>
      <p:grpSp>
        <p:nvGrpSpPr>
          <p:cNvPr id="5" name="Group 32"/>
          <p:cNvGrpSpPr>
            <a:grpSpLocks/>
          </p:cNvGrpSpPr>
          <p:nvPr/>
        </p:nvGrpSpPr>
        <p:grpSpPr bwMode="auto">
          <a:xfrm>
            <a:off x="5029200" y="4648200"/>
            <a:ext cx="3719513" cy="581025"/>
            <a:chOff x="3168" y="2928"/>
            <a:chExt cx="2450" cy="365"/>
          </a:xfrm>
        </p:grpSpPr>
        <p:sp>
          <p:nvSpPr>
            <p:cNvPr id="4110" name="Text Box 30"/>
            <p:cNvSpPr txBox="1">
              <a:spLocks noChangeArrowheads="1"/>
            </p:cNvSpPr>
            <p:nvPr/>
          </p:nvSpPr>
          <p:spPr bwMode="auto">
            <a:xfrm>
              <a:off x="3878" y="2928"/>
              <a:ext cx="174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简谐运动方程</a:t>
              </a:r>
            </a:p>
          </p:txBody>
        </p:sp>
        <p:sp>
          <p:nvSpPr>
            <p:cNvPr id="185375" name="AutoShape 31"/>
            <p:cNvSpPr>
              <a:spLocks noChangeArrowheads="1"/>
            </p:cNvSpPr>
            <p:nvPr/>
          </p:nvSpPr>
          <p:spPr bwMode="auto">
            <a:xfrm>
              <a:off x="3168" y="3072"/>
              <a:ext cx="672" cy="106"/>
            </a:xfrm>
            <a:prstGeom prst="leftArrow">
              <a:avLst>
                <a:gd name="adj1" fmla="val 50000"/>
                <a:gd name="adj2" fmla="val 175000"/>
              </a:avLst>
            </a:prstGeom>
            <a:gradFill rotWithShape="0">
              <a:gsLst>
                <a:gs pos="0">
                  <a:schemeClr val="tx1"/>
                </a:gs>
                <a:gs pos="50000">
                  <a:srgbClr val="CC0000"/>
                </a:gs>
                <a:gs pos="100000">
                  <a:schemeClr val="tx1"/>
                </a:gs>
              </a:gsLst>
              <a:lin ang="5400000" scaled="1"/>
            </a:gradFill>
            <a:ln w="9525">
              <a:solidFill>
                <a:srgbClr val="006666"/>
              </a:solidFill>
              <a:miter lim="800000"/>
              <a:headEnd/>
              <a:tailEnd/>
            </a:ln>
            <a:effectLst/>
          </p:spPr>
          <p:txBody>
            <a:bodyPr wrap="none" anchor="ctr"/>
            <a:lstStyle/>
            <a:p>
              <a:pPr>
                <a:defRPr/>
              </a:pPr>
              <a:endParaRPr lang="zh-CN" altLang="en-US" sz="3200">
                <a:ea typeface="宋体" pitchFamily="2" charset="-122"/>
              </a:endParaRPr>
            </a:p>
          </p:txBody>
        </p:sp>
      </p:grpSp>
      <p:sp>
        <p:nvSpPr>
          <p:cNvPr id="21"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
        <p:nvSpPr>
          <p:cNvPr id="4109"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grpSp>
        <p:nvGrpSpPr>
          <p:cNvPr id="6" name="组合 28"/>
          <p:cNvGrpSpPr/>
          <p:nvPr/>
        </p:nvGrpSpPr>
        <p:grpSpPr>
          <a:xfrm>
            <a:off x="4929190" y="2786058"/>
            <a:ext cx="3925885" cy="928694"/>
            <a:chOff x="4929190" y="2786058"/>
            <a:chExt cx="3925885" cy="928694"/>
          </a:xfrm>
        </p:grpSpPr>
        <p:sp>
          <p:nvSpPr>
            <p:cNvPr id="28" name="矩形 27"/>
            <p:cNvSpPr/>
            <p:nvPr/>
          </p:nvSpPr>
          <p:spPr bwMode="auto">
            <a:xfrm>
              <a:off x="4929190" y="2786058"/>
              <a:ext cx="3857652" cy="928694"/>
            </a:xfrm>
            <a:prstGeom prst="rect">
              <a:avLst/>
            </a:prstGeom>
            <a:solidFill>
              <a:schemeClr val="accent1"/>
            </a:solid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7" name="组合 26"/>
            <p:cNvGrpSpPr/>
            <p:nvPr/>
          </p:nvGrpSpPr>
          <p:grpSpPr>
            <a:xfrm>
              <a:off x="5000628" y="2928938"/>
              <a:ext cx="3854447" cy="674687"/>
              <a:chOff x="5000628" y="2928938"/>
              <a:chExt cx="3854447" cy="674687"/>
            </a:xfrm>
          </p:grpSpPr>
          <p:graphicFrame>
            <p:nvGraphicFramePr>
              <p:cNvPr id="4129" name="Object 33"/>
              <p:cNvGraphicFramePr>
                <a:graphicFrameLocks noChangeAspect="1"/>
              </p:cNvGraphicFramePr>
              <p:nvPr/>
            </p:nvGraphicFramePr>
            <p:xfrm>
              <a:off x="5976938" y="2928938"/>
              <a:ext cx="2878137" cy="674687"/>
            </p:xfrm>
            <a:graphic>
              <a:graphicData uri="http://schemas.openxmlformats.org/presentationml/2006/ole">
                <p:oleObj spid="_x0000_s184326" name="Equation" r:id="rId8" imgW="761760" imgH="203040" progId="Equation.DSMT4">
                  <p:embed/>
                </p:oleObj>
              </a:graphicData>
            </a:graphic>
          </p:graphicFrame>
          <p:sp>
            <p:nvSpPr>
              <p:cNvPr id="26" name="TextBox 25"/>
              <p:cNvSpPr txBox="1"/>
              <p:nvPr/>
            </p:nvSpPr>
            <p:spPr>
              <a:xfrm>
                <a:off x="5000628" y="3048656"/>
                <a:ext cx="1266693" cy="523220"/>
              </a:xfrm>
              <a:prstGeom prst="rect">
                <a:avLst/>
              </a:prstGeom>
              <a:noFill/>
              <a:ln>
                <a:solidFill>
                  <a:schemeClr val="accent1"/>
                </a:solidFill>
              </a:ln>
            </p:spPr>
            <p:txBody>
              <a:bodyPr wrap="none" rtlCol="0">
                <a:spAutoFit/>
              </a:bodyPr>
              <a:lstStyle/>
              <a:p>
                <a:r>
                  <a:rPr lang="zh-CN" altLang="en-US" sz="2800" dirty="0" smtClean="0"/>
                  <a:t>通解：</a:t>
                </a:r>
                <a:endParaRPr lang="zh-CN" altLang="en-US" sz="2800" dirty="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5356"/>
                                        </p:tgtEl>
                                        <p:attrNameLst>
                                          <p:attrName>style.visibility</p:attrName>
                                        </p:attrNameLst>
                                      </p:cBhvr>
                                      <p:to>
                                        <p:strVal val="visible"/>
                                      </p:to>
                                    </p:set>
                                    <p:animEffect transition="in" filter="blinds(horizontal)">
                                      <p:cBhvr>
                                        <p:cTn id="12" dur="500"/>
                                        <p:tgtEl>
                                          <p:spTgt spid="185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5369"/>
                                        </p:tgtEl>
                                        <p:attrNameLst>
                                          <p:attrName>style.visibility</p:attrName>
                                        </p:attrNameLst>
                                      </p:cBhvr>
                                      <p:to>
                                        <p:strVal val="visible"/>
                                      </p:to>
                                    </p:set>
                                    <p:animEffect transition="in" filter="checkerboard(across)">
                                      <p:cBhvr>
                                        <p:cTn id="17" dur="500"/>
                                        <p:tgtEl>
                                          <p:spTgt spid="1853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85357"/>
                                        </p:tgtEl>
                                        <p:attrNameLst>
                                          <p:attrName>style.visibility</p:attrName>
                                        </p:attrNameLst>
                                      </p:cBhvr>
                                      <p:to>
                                        <p:strVal val="visible"/>
                                      </p:to>
                                    </p:set>
                                    <p:animEffect transition="in" filter="strips(downLeft)">
                                      <p:cBhvr>
                                        <p:cTn id="22" dur="500"/>
                                        <p:tgtEl>
                                          <p:spTgt spid="1853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85352"/>
                                        </p:tgtEl>
                                        <p:attrNameLst>
                                          <p:attrName>style.visibility</p:attrName>
                                        </p:attrNameLst>
                                      </p:cBhvr>
                                      <p:to>
                                        <p:strVal val="visible"/>
                                      </p:to>
                                    </p:set>
                                    <p:animEffect transition="in" filter="blinds(vertical)">
                                      <p:cBhvr>
                                        <p:cTn id="27" dur="500"/>
                                        <p:tgtEl>
                                          <p:spTgt spid="1853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checkerboard(across)">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6" grpId="0" autoUpdateAnimBg="0"/>
      <p:bldP spid="18535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371" name="Object 3"/>
          <p:cNvGraphicFramePr>
            <a:graphicFrameLocks noChangeAspect="1"/>
          </p:cNvGraphicFramePr>
          <p:nvPr/>
        </p:nvGraphicFramePr>
        <p:xfrm>
          <a:off x="1706563" y="2590800"/>
          <a:ext cx="4922837" cy="1035050"/>
        </p:xfrm>
        <a:graphic>
          <a:graphicData uri="http://schemas.openxmlformats.org/presentationml/2006/ole">
            <p:oleObj spid="_x0000_s185346" name="Equation" r:id="rId3" imgW="2159000" imgH="482600" progId="">
              <p:embed/>
            </p:oleObj>
          </a:graphicData>
        </a:graphic>
      </p:graphicFrame>
      <p:graphicFrame>
        <p:nvGraphicFramePr>
          <p:cNvPr id="5123" name="Object 4"/>
          <p:cNvGraphicFramePr>
            <a:graphicFrameLocks noChangeAspect="1"/>
          </p:cNvGraphicFramePr>
          <p:nvPr/>
        </p:nvGraphicFramePr>
        <p:xfrm>
          <a:off x="1752600" y="939800"/>
          <a:ext cx="2974975" cy="503238"/>
        </p:xfrm>
        <a:graphic>
          <a:graphicData uri="http://schemas.openxmlformats.org/presentationml/2006/ole">
            <p:oleObj spid="_x0000_s185347" name="Equation" r:id="rId4" imgW="1333500" imgH="241300" progId="">
              <p:embed/>
            </p:oleObj>
          </a:graphicData>
        </a:graphic>
      </p:graphicFrame>
      <p:sp>
        <p:nvSpPr>
          <p:cNvPr id="5127" name="Text Box 5"/>
          <p:cNvSpPr txBox="1">
            <a:spLocks noChangeArrowheads="1"/>
          </p:cNvSpPr>
          <p:nvPr/>
        </p:nvSpPr>
        <p:spPr bwMode="auto">
          <a:xfrm>
            <a:off x="974725" y="830263"/>
            <a:ext cx="592138"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latin typeface="宋体" charset="-122"/>
              </a:rPr>
              <a:t>由</a:t>
            </a:r>
          </a:p>
        </p:txBody>
      </p:sp>
      <p:graphicFrame>
        <p:nvGraphicFramePr>
          <p:cNvPr id="5124" name="Rectangle 12"/>
          <p:cNvGraphicFramePr>
            <a:graphicFrameLocks/>
          </p:cNvGraphicFramePr>
          <p:nvPr/>
        </p:nvGraphicFramePr>
        <p:xfrm>
          <a:off x="1524000" y="1397000"/>
          <a:ext cx="3886200" cy="3098800"/>
        </p:xfrm>
        <a:graphic>
          <a:graphicData uri="http://schemas.openxmlformats.org/presentationml/2006/ole">
            <p:oleObj spid="_x0000_s185348" name="Equation" r:id="rId5" imgW="0" imgH="0" progId="">
              <p:embed/>
            </p:oleObj>
          </a:graphicData>
        </a:graphic>
      </p:graphicFrame>
      <p:grpSp>
        <p:nvGrpSpPr>
          <p:cNvPr id="2" name="Group 17"/>
          <p:cNvGrpSpPr>
            <a:grpSpLocks/>
          </p:cNvGrpSpPr>
          <p:nvPr/>
        </p:nvGrpSpPr>
        <p:grpSpPr bwMode="auto">
          <a:xfrm>
            <a:off x="960438" y="1524000"/>
            <a:ext cx="4983162" cy="996950"/>
            <a:chOff x="605" y="960"/>
            <a:chExt cx="3139" cy="628"/>
          </a:xfrm>
        </p:grpSpPr>
        <p:sp>
          <p:nvSpPr>
            <p:cNvPr id="5136" name="Text Box 6"/>
            <p:cNvSpPr txBox="1">
              <a:spLocks noChangeArrowheads="1"/>
            </p:cNvSpPr>
            <p:nvPr/>
          </p:nvSpPr>
          <p:spPr bwMode="auto">
            <a:xfrm>
              <a:off x="605" y="1087"/>
              <a:ext cx="373"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得</a:t>
              </a:r>
            </a:p>
          </p:txBody>
        </p:sp>
        <p:graphicFrame>
          <p:nvGraphicFramePr>
            <p:cNvPr id="5126" name="Object 14"/>
            <p:cNvGraphicFramePr>
              <a:graphicFrameLocks noChangeAspect="1"/>
            </p:cNvGraphicFramePr>
            <p:nvPr/>
          </p:nvGraphicFramePr>
          <p:xfrm>
            <a:off x="1104" y="960"/>
            <a:ext cx="2640" cy="628"/>
          </p:xfrm>
          <a:graphic>
            <a:graphicData uri="http://schemas.openxmlformats.org/presentationml/2006/ole">
              <p:oleObj spid="_x0000_s185349" name="Equation" r:id="rId6" imgW="1968500" imgH="469900" progId="">
                <p:embed/>
              </p:oleObj>
            </a:graphicData>
          </a:graphic>
        </p:graphicFrame>
      </p:grpSp>
      <p:grpSp>
        <p:nvGrpSpPr>
          <p:cNvPr id="3" name="Group 24"/>
          <p:cNvGrpSpPr>
            <a:grpSpLocks/>
          </p:cNvGrpSpPr>
          <p:nvPr/>
        </p:nvGrpSpPr>
        <p:grpSpPr bwMode="auto">
          <a:xfrm>
            <a:off x="990600" y="3733800"/>
            <a:ext cx="4589463" cy="2352675"/>
            <a:chOff x="624" y="2352"/>
            <a:chExt cx="2874" cy="1482"/>
          </a:xfrm>
        </p:grpSpPr>
        <p:sp>
          <p:nvSpPr>
            <p:cNvPr id="5135" name="Rectangle 9"/>
            <p:cNvSpPr>
              <a:spLocks noChangeArrowheads="1"/>
            </p:cNvSpPr>
            <p:nvPr/>
          </p:nvSpPr>
          <p:spPr bwMode="auto">
            <a:xfrm>
              <a:off x="624" y="2668"/>
              <a:ext cx="63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其中</a:t>
              </a:r>
            </a:p>
          </p:txBody>
        </p:sp>
        <p:graphicFrame>
          <p:nvGraphicFramePr>
            <p:cNvPr id="5125" name="Object 15"/>
            <p:cNvGraphicFramePr>
              <a:graphicFrameLocks noChangeAspect="1"/>
            </p:cNvGraphicFramePr>
            <p:nvPr/>
          </p:nvGraphicFramePr>
          <p:xfrm>
            <a:off x="1206" y="2352"/>
            <a:ext cx="2292" cy="1482"/>
          </p:xfrm>
          <a:graphic>
            <a:graphicData uri="http://schemas.openxmlformats.org/presentationml/2006/ole">
              <p:oleObj spid="_x0000_s185350" name="Equation" r:id="rId7" imgW="1460500" imgH="1104900" progId="">
                <p:embed/>
              </p:oleObj>
            </a:graphicData>
          </a:graphic>
        </p:graphicFrame>
      </p:grpSp>
      <p:grpSp>
        <p:nvGrpSpPr>
          <p:cNvPr id="4" name="Group 21"/>
          <p:cNvGrpSpPr>
            <a:grpSpLocks/>
          </p:cNvGrpSpPr>
          <p:nvPr/>
        </p:nvGrpSpPr>
        <p:grpSpPr bwMode="auto">
          <a:xfrm>
            <a:off x="4800600" y="914400"/>
            <a:ext cx="3705225" cy="579438"/>
            <a:chOff x="3168" y="2928"/>
            <a:chExt cx="2450" cy="365"/>
          </a:xfrm>
        </p:grpSpPr>
        <p:sp>
          <p:nvSpPr>
            <p:cNvPr id="5133" name="Text Box 22"/>
            <p:cNvSpPr txBox="1">
              <a:spLocks noChangeArrowheads="1"/>
            </p:cNvSpPr>
            <p:nvPr/>
          </p:nvSpPr>
          <p:spPr bwMode="auto">
            <a:xfrm>
              <a:off x="3878" y="2928"/>
              <a:ext cx="174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简谐运动方程</a:t>
              </a:r>
            </a:p>
          </p:txBody>
        </p:sp>
        <p:sp>
          <p:nvSpPr>
            <p:cNvPr id="186391" name="AutoShape 23"/>
            <p:cNvSpPr>
              <a:spLocks noChangeArrowheads="1"/>
            </p:cNvSpPr>
            <p:nvPr/>
          </p:nvSpPr>
          <p:spPr bwMode="auto">
            <a:xfrm>
              <a:off x="3168" y="3072"/>
              <a:ext cx="672" cy="96"/>
            </a:xfrm>
            <a:prstGeom prst="leftArrow">
              <a:avLst>
                <a:gd name="adj1" fmla="val 50000"/>
                <a:gd name="adj2" fmla="val 175000"/>
              </a:avLst>
            </a:prstGeom>
            <a:gradFill rotWithShape="0">
              <a:gsLst>
                <a:gs pos="0">
                  <a:schemeClr val="tx1"/>
                </a:gs>
                <a:gs pos="50000">
                  <a:srgbClr val="CC0000"/>
                </a:gs>
                <a:gs pos="100000">
                  <a:schemeClr val="tx1"/>
                </a:gs>
              </a:gsLst>
              <a:lin ang="5400000" scaled="1"/>
            </a:gradFill>
            <a:ln w="9525">
              <a:solidFill>
                <a:srgbClr val="006666"/>
              </a:solidFill>
              <a:miter lim="800000"/>
              <a:headEnd/>
              <a:tailEnd/>
            </a:ln>
            <a:effectLst/>
          </p:spPr>
          <p:txBody>
            <a:bodyPr wrap="none" anchor="ctr"/>
            <a:lstStyle/>
            <a:p>
              <a:pPr>
                <a:defRPr/>
              </a:pPr>
              <a:endParaRPr lang="zh-CN" altLang="en-US" sz="3200">
                <a:ea typeface="宋体" pitchFamily="2" charset="-122"/>
              </a:endParaRPr>
            </a:p>
          </p:txBody>
        </p:sp>
      </p:grpSp>
      <p:sp>
        <p:nvSpPr>
          <p:cNvPr id="15"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5132"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86371"/>
                                        </p:tgtEl>
                                        <p:attrNameLst>
                                          <p:attrName>style.visibility</p:attrName>
                                        </p:attrNameLst>
                                      </p:cBhvr>
                                      <p:to>
                                        <p:strVal val="visible"/>
                                      </p:to>
                                    </p:set>
                                    <p:animEffect transition="in" filter="blinds(vertical)">
                                      <p:cBhvr>
                                        <p:cTn id="12" dur="500"/>
                                        <p:tgtEl>
                                          <p:spTgt spid="186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 name="Rectangle 93"/>
          <p:cNvSpPr>
            <a:spLocks noChangeArrowheads="1"/>
          </p:cNvSpPr>
          <p:nvPr/>
        </p:nvSpPr>
        <p:spPr bwMode="auto">
          <a:xfrm>
            <a:off x="4787900" y="990600"/>
            <a:ext cx="3962400" cy="48768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6175" name="Line 2"/>
          <p:cNvSpPr>
            <a:spLocks noChangeShapeType="1"/>
          </p:cNvSpPr>
          <p:nvPr/>
        </p:nvSpPr>
        <p:spPr bwMode="auto">
          <a:xfrm flipV="1">
            <a:off x="5740400" y="1914525"/>
            <a:ext cx="2859088"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76" name="Line 4"/>
          <p:cNvSpPr>
            <a:spLocks noChangeShapeType="1"/>
          </p:cNvSpPr>
          <p:nvPr/>
        </p:nvSpPr>
        <p:spPr bwMode="auto">
          <a:xfrm flipV="1">
            <a:off x="5740400" y="3414713"/>
            <a:ext cx="2816225"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77" name="Line 5"/>
          <p:cNvSpPr>
            <a:spLocks noChangeShapeType="1"/>
          </p:cNvSpPr>
          <p:nvPr/>
        </p:nvSpPr>
        <p:spPr bwMode="auto">
          <a:xfrm>
            <a:off x="5740400" y="5102225"/>
            <a:ext cx="2816225"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78" name="Line 7"/>
          <p:cNvSpPr>
            <a:spLocks noChangeShapeType="1"/>
          </p:cNvSpPr>
          <p:nvPr/>
        </p:nvSpPr>
        <p:spPr bwMode="auto">
          <a:xfrm>
            <a:off x="6151563" y="1476375"/>
            <a:ext cx="0" cy="4251325"/>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79" name="Line 8"/>
          <p:cNvSpPr>
            <a:spLocks noChangeShapeType="1"/>
          </p:cNvSpPr>
          <p:nvPr/>
        </p:nvSpPr>
        <p:spPr bwMode="auto">
          <a:xfrm>
            <a:off x="6616700" y="1476375"/>
            <a:ext cx="0" cy="4251325"/>
          </a:xfrm>
          <a:prstGeom prst="line">
            <a:avLst/>
          </a:prstGeom>
          <a:noFill/>
          <a:ln w="28575">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80" name="Line 9"/>
          <p:cNvSpPr>
            <a:spLocks noChangeShapeType="1"/>
          </p:cNvSpPr>
          <p:nvPr/>
        </p:nvSpPr>
        <p:spPr bwMode="auto">
          <a:xfrm>
            <a:off x="7073900" y="1476375"/>
            <a:ext cx="0" cy="4251325"/>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81" name="Line 10"/>
          <p:cNvSpPr>
            <a:spLocks noChangeShapeType="1"/>
          </p:cNvSpPr>
          <p:nvPr/>
        </p:nvSpPr>
        <p:spPr bwMode="auto">
          <a:xfrm>
            <a:off x="7531100" y="1476375"/>
            <a:ext cx="0" cy="4251325"/>
          </a:xfrm>
          <a:prstGeom prst="line">
            <a:avLst/>
          </a:prstGeom>
          <a:noFill/>
          <a:ln w="28575">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82" name="Line 11"/>
          <p:cNvSpPr>
            <a:spLocks noChangeShapeType="1"/>
          </p:cNvSpPr>
          <p:nvPr/>
        </p:nvSpPr>
        <p:spPr bwMode="auto">
          <a:xfrm>
            <a:off x="7912100" y="1476375"/>
            <a:ext cx="0" cy="4251325"/>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83" name="Line 16"/>
          <p:cNvSpPr>
            <a:spLocks noChangeShapeType="1"/>
          </p:cNvSpPr>
          <p:nvPr/>
        </p:nvSpPr>
        <p:spPr bwMode="auto">
          <a:xfrm>
            <a:off x="5740400" y="1476375"/>
            <a:ext cx="2663825" cy="0"/>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84" name="Line 17"/>
          <p:cNvSpPr>
            <a:spLocks noChangeShapeType="1"/>
          </p:cNvSpPr>
          <p:nvPr/>
        </p:nvSpPr>
        <p:spPr bwMode="auto">
          <a:xfrm>
            <a:off x="5740400" y="2351088"/>
            <a:ext cx="2663825" cy="0"/>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85" name="Line 28"/>
          <p:cNvSpPr>
            <a:spLocks noChangeShapeType="1"/>
          </p:cNvSpPr>
          <p:nvPr/>
        </p:nvSpPr>
        <p:spPr bwMode="auto">
          <a:xfrm flipV="1">
            <a:off x="5740400" y="1163638"/>
            <a:ext cx="0" cy="1312862"/>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86" name="Line 29"/>
          <p:cNvSpPr>
            <a:spLocks noChangeShapeType="1"/>
          </p:cNvSpPr>
          <p:nvPr/>
        </p:nvSpPr>
        <p:spPr bwMode="auto">
          <a:xfrm flipV="1">
            <a:off x="5740400" y="2727325"/>
            <a:ext cx="0" cy="1374775"/>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87" name="Line 30"/>
          <p:cNvSpPr>
            <a:spLocks noChangeShapeType="1"/>
          </p:cNvSpPr>
          <p:nvPr/>
        </p:nvSpPr>
        <p:spPr bwMode="auto">
          <a:xfrm flipV="1">
            <a:off x="5740400" y="4289425"/>
            <a:ext cx="0" cy="1563688"/>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88" name="Line 31"/>
          <p:cNvSpPr>
            <a:spLocks noChangeShapeType="1"/>
          </p:cNvSpPr>
          <p:nvPr/>
        </p:nvSpPr>
        <p:spPr bwMode="auto">
          <a:xfrm flipH="1">
            <a:off x="5740400" y="2914650"/>
            <a:ext cx="2620963" cy="0"/>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89" name="Line 32"/>
          <p:cNvSpPr>
            <a:spLocks noChangeShapeType="1"/>
          </p:cNvSpPr>
          <p:nvPr/>
        </p:nvSpPr>
        <p:spPr bwMode="auto">
          <a:xfrm flipH="1">
            <a:off x="5740400" y="3914775"/>
            <a:ext cx="2620963" cy="0"/>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90" name="Line 33"/>
          <p:cNvSpPr>
            <a:spLocks noChangeShapeType="1"/>
          </p:cNvSpPr>
          <p:nvPr/>
        </p:nvSpPr>
        <p:spPr bwMode="auto">
          <a:xfrm flipH="1">
            <a:off x="5740400" y="4540250"/>
            <a:ext cx="2686050" cy="0"/>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2" name="Group 113"/>
          <p:cNvGrpSpPr>
            <a:grpSpLocks/>
          </p:cNvGrpSpPr>
          <p:nvPr/>
        </p:nvGrpSpPr>
        <p:grpSpPr bwMode="auto">
          <a:xfrm>
            <a:off x="6346825" y="1038225"/>
            <a:ext cx="1365250" cy="376238"/>
            <a:chOff x="3958" y="654"/>
            <a:chExt cx="860" cy="237"/>
          </a:xfrm>
        </p:grpSpPr>
        <p:sp>
          <p:nvSpPr>
            <p:cNvPr id="6205" name="Rectangle 80"/>
            <p:cNvSpPr>
              <a:spLocks noChangeArrowheads="1"/>
            </p:cNvSpPr>
            <p:nvPr/>
          </p:nvSpPr>
          <p:spPr bwMode="auto">
            <a:xfrm>
              <a:off x="3958" y="654"/>
              <a:ext cx="860" cy="237"/>
            </a:xfrm>
            <a:prstGeom prst="rect">
              <a:avLst/>
            </a:prstGeom>
            <a:gradFill rotWithShape="0">
              <a:gsLst>
                <a:gs pos="0">
                  <a:srgbClr val="CCECFF"/>
                </a:gs>
                <a:gs pos="50000">
                  <a:srgbClr val="FFFFFF"/>
                </a:gs>
                <a:gs pos="100000">
                  <a:srgbClr val="CCECFF"/>
                </a:gs>
              </a:gsLst>
              <a:lin ang="5400000" scaled="1"/>
            </a:gradFill>
            <a:ln w="19050">
              <a:solidFill>
                <a:srgbClr val="0000FF"/>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6173" name="Object 35"/>
            <p:cNvGraphicFramePr>
              <a:graphicFrameLocks noChangeAspect="1"/>
            </p:cNvGraphicFramePr>
            <p:nvPr/>
          </p:nvGraphicFramePr>
          <p:xfrm>
            <a:off x="3999" y="654"/>
            <a:ext cx="546" cy="235"/>
          </p:xfrm>
          <a:graphic>
            <a:graphicData uri="http://schemas.openxmlformats.org/presentationml/2006/ole">
              <p:oleObj spid="_x0000_s186370" name="公式" r:id="rId3" imgW="482181" imgH="215713" progId="">
                <p:embed/>
              </p:oleObj>
            </a:graphicData>
          </a:graphic>
        </p:graphicFrame>
      </p:grpSp>
      <p:sp>
        <p:nvSpPr>
          <p:cNvPr id="6192" name="Text Box 40"/>
          <p:cNvSpPr txBox="1">
            <a:spLocks noChangeArrowheads="1"/>
          </p:cNvSpPr>
          <p:nvPr/>
        </p:nvSpPr>
        <p:spPr bwMode="auto">
          <a:xfrm>
            <a:off x="7150100" y="952500"/>
            <a:ext cx="541338"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图</a:t>
            </a:r>
          </a:p>
        </p:txBody>
      </p:sp>
      <p:sp>
        <p:nvSpPr>
          <p:cNvPr id="90194" name="Rectangle 82"/>
          <p:cNvSpPr>
            <a:spLocks noChangeArrowheads="1"/>
          </p:cNvSpPr>
          <p:nvPr/>
        </p:nvSpPr>
        <p:spPr bwMode="auto">
          <a:xfrm>
            <a:off x="6346825" y="2476500"/>
            <a:ext cx="1365250" cy="374650"/>
          </a:xfrm>
          <a:prstGeom prst="rect">
            <a:avLst/>
          </a:prstGeom>
          <a:gradFill rotWithShape="0">
            <a:gsLst>
              <a:gs pos="0">
                <a:schemeClr val="accent1"/>
              </a:gs>
              <a:gs pos="50000">
                <a:schemeClr val="accent1">
                  <a:gamma/>
                  <a:tint val="0"/>
                  <a:invGamma/>
                </a:schemeClr>
              </a:gs>
              <a:gs pos="100000">
                <a:schemeClr val="accent1"/>
              </a:gs>
            </a:gsLst>
            <a:lin ang="5400000" scaled="1"/>
          </a:gradFill>
          <a:ln w="19050">
            <a:solidFill>
              <a:srgbClr val="008000"/>
            </a:solidFill>
            <a:miter lim="800000"/>
            <a:headEnd/>
            <a:tailEnd/>
          </a:ln>
          <a:effectLst/>
        </p:spPr>
        <p:txBody>
          <a:bodyPr wrap="none" anchor="ctr"/>
          <a:lstStyle/>
          <a:p>
            <a:pPr>
              <a:defRPr/>
            </a:pPr>
            <a:endParaRPr lang="zh-CN" altLang="en-US">
              <a:ea typeface="宋体" pitchFamily="2" charset="-122"/>
            </a:endParaRPr>
          </a:p>
        </p:txBody>
      </p:sp>
      <p:graphicFrame>
        <p:nvGraphicFramePr>
          <p:cNvPr id="6146" name="Object 36"/>
          <p:cNvGraphicFramePr>
            <a:graphicFrameLocks noChangeAspect="1"/>
          </p:cNvGraphicFramePr>
          <p:nvPr/>
        </p:nvGraphicFramePr>
        <p:xfrm>
          <a:off x="6411913" y="2476500"/>
          <a:ext cx="838200" cy="403225"/>
        </p:xfrm>
        <a:graphic>
          <a:graphicData uri="http://schemas.openxmlformats.org/presentationml/2006/ole">
            <p:oleObj spid="_x0000_s186371" name="Equation" r:id="rId4" imgW="304536" imgH="152268" progId="">
              <p:embed/>
            </p:oleObj>
          </a:graphicData>
        </a:graphic>
      </p:graphicFrame>
      <p:sp>
        <p:nvSpPr>
          <p:cNvPr id="6194" name="Rectangle 41"/>
          <p:cNvSpPr>
            <a:spLocks noChangeArrowheads="1"/>
          </p:cNvSpPr>
          <p:nvPr/>
        </p:nvSpPr>
        <p:spPr bwMode="auto">
          <a:xfrm>
            <a:off x="7150100" y="2387600"/>
            <a:ext cx="5064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图</a:t>
            </a:r>
          </a:p>
        </p:txBody>
      </p:sp>
      <p:sp>
        <p:nvSpPr>
          <p:cNvPr id="90196" name="Rectangle 84"/>
          <p:cNvSpPr>
            <a:spLocks noChangeArrowheads="1"/>
          </p:cNvSpPr>
          <p:nvPr/>
        </p:nvSpPr>
        <p:spPr bwMode="auto">
          <a:xfrm>
            <a:off x="6346825" y="4029075"/>
            <a:ext cx="1365250" cy="374650"/>
          </a:xfrm>
          <a:prstGeom prst="rect">
            <a:avLst/>
          </a:prstGeom>
          <a:gradFill rotWithShape="0">
            <a:gsLst>
              <a:gs pos="0">
                <a:schemeClr val="folHlink"/>
              </a:gs>
              <a:gs pos="50000">
                <a:schemeClr val="folHlink">
                  <a:gamma/>
                  <a:tint val="0"/>
                  <a:invGamma/>
                </a:schemeClr>
              </a:gs>
              <a:gs pos="100000">
                <a:schemeClr val="folHlink"/>
              </a:gs>
            </a:gsLst>
            <a:lin ang="5400000" scaled="1"/>
          </a:gradFill>
          <a:ln w="19050">
            <a:solidFill>
              <a:srgbClr val="9900CC"/>
            </a:solidFill>
            <a:miter lim="800000"/>
            <a:headEnd/>
            <a:tailEnd/>
          </a:ln>
          <a:effectLst/>
        </p:spPr>
        <p:txBody>
          <a:bodyPr wrap="none" anchor="ctr"/>
          <a:lstStyle/>
          <a:p>
            <a:pPr>
              <a:defRPr/>
            </a:pPr>
            <a:endParaRPr lang="zh-CN" altLang="en-US">
              <a:ea typeface="宋体" pitchFamily="2" charset="-122"/>
            </a:endParaRPr>
          </a:p>
        </p:txBody>
      </p:sp>
      <p:graphicFrame>
        <p:nvGraphicFramePr>
          <p:cNvPr id="6147" name="Object 37"/>
          <p:cNvGraphicFramePr>
            <a:graphicFrameLocks noChangeAspect="1"/>
          </p:cNvGraphicFramePr>
          <p:nvPr/>
        </p:nvGraphicFramePr>
        <p:xfrm>
          <a:off x="6499225" y="4029075"/>
          <a:ext cx="822325" cy="352425"/>
        </p:xfrm>
        <a:graphic>
          <a:graphicData uri="http://schemas.openxmlformats.org/presentationml/2006/ole">
            <p:oleObj spid="_x0000_s186372" name="公式" r:id="rId5" imgW="482181" imgH="215713" progId="">
              <p:embed/>
            </p:oleObj>
          </a:graphicData>
        </a:graphic>
      </p:graphicFrame>
      <p:sp>
        <p:nvSpPr>
          <p:cNvPr id="6196" name="Rectangle 42"/>
          <p:cNvSpPr>
            <a:spLocks noChangeArrowheads="1"/>
          </p:cNvSpPr>
          <p:nvPr/>
        </p:nvSpPr>
        <p:spPr bwMode="auto">
          <a:xfrm>
            <a:off x="7197725" y="3951288"/>
            <a:ext cx="541338"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图</a:t>
            </a:r>
          </a:p>
        </p:txBody>
      </p:sp>
      <p:graphicFrame>
        <p:nvGraphicFramePr>
          <p:cNvPr id="6148" name="Object 54"/>
          <p:cNvGraphicFramePr>
            <a:graphicFrameLocks noChangeAspect="1"/>
          </p:cNvGraphicFramePr>
          <p:nvPr/>
        </p:nvGraphicFramePr>
        <p:xfrm>
          <a:off x="7524750" y="1914525"/>
          <a:ext cx="285750" cy="312738"/>
        </p:xfrm>
        <a:graphic>
          <a:graphicData uri="http://schemas.openxmlformats.org/presentationml/2006/ole">
            <p:oleObj spid="_x0000_s186373" name="Equation" r:id="rId6" imgW="254160" imgH="291600" progId="">
              <p:embed/>
            </p:oleObj>
          </a:graphicData>
        </a:graphic>
      </p:graphicFrame>
      <p:graphicFrame>
        <p:nvGraphicFramePr>
          <p:cNvPr id="6149" name="Object 56"/>
          <p:cNvGraphicFramePr>
            <a:graphicFrameLocks noChangeAspect="1"/>
          </p:cNvGraphicFramePr>
          <p:nvPr/>
        </p:nvGraphicFramePr>
        <p:xfrm>
          <a:off x="5113338" y="2816225"/>
          <a:ext cx="595312" cy="327025"/>
        </p:xfrm>
        <a:graphic>
          <a:graphicData uri="http://schemas.openxmlformats.org/presentationml/2006/ole">
            <p:oleObj spid="_x0000_s186374" name="公式" r:id="rId7" imgW="418918" imgH="241195" progId="">
              <p:embed/>
            </p:oleObj>
          </a:graphicData>
        </a:graphic>
      </p:graphicFrame>
      <p:graphicFrame>
        <p:nvGraphicFramePr>
          <p:cNvPr id="6150" name="Object 57"/>
          <p:cNvGraphicFramePr>
            <a:graphicFrameLocks noChangeAspect="1"/>
          </p:cNvGraphicFramePr>
          <p:nvPr/>
        </p:nvGraphicFramePr>
        <p:xfrm>
          <a:off x="4918075" y="3698875"/>
          <a:ext cx="801688" cy="307975"/>
        </p:xfrm>
        <a:graphic>
          <a:graphicData uri="http://schemas.openxmlformats.org/presentationml/2006/ole">
            <p:oleObj spid="_x0000_s186375" name="公式" r:id="rId8" imgW="596900" imgH="241300" progId="">
              <p:embed/>
            </p:oleObj>
          </a:graphicData>
        </a:graphic>
      </p:graphicFrame>
      <p:graphicFrame>
        <p:nvGraphicFramePr>
          <p:cNvPr id="6151" name="Object 58"/>
          <p:cNvGraphicFramePr>
            <a:graphicFrameLocks noChangeAspect="1"/>
          </p:cNvGraphicFramePr>
          <p:nvPr/>
        </p:nvGraphicFramePr>
        <p:xfrm>
          <a:off x="5064125" y="4292600"/>
          <a:ext cx="698500" cy="400050"/>
        </p:xfrm>
        <a:graphic>
          <a:graphicData uri="http://schemas.openxmlformats.org/presentationml/2006/ole">
            <p:oleObj spid="_x0000_s186376" name="公式" r:id="rId9" imgW="507780" imgH="304668" progId="">
              <p:embed/>
            </p:oleObj>
          </a:graphicData>
        </a:graphic>
      </p:graphicFrame>
      <p:graphicFrame>
        <p:nvGraphicFramePr>
          <p:cNvPr id="6152" name="Object 59"/>
          <p:cNvGraphicFramePr>
            <a:graphicFrameLocks noChangeAspect="1"/>
          </p:cNvGraphicFramePr>
          <p:nvPr/>
        </p:nvGraphicFramePr>
        <p:xfrm>
          <a:off x="4787900" y="5465763"/>
          <a:ext cx="971550" cy="411162"/>
        </p:xfrm>
        <a:graphic>
          <a:graphicData uri="http://schemas.openxmlformats.org/presentationml/2006/ole">
            <p:oleObj spid="_x0000_s186377" name="公式" r:id="rId10" imgW="685502" imgH="304668" progId="">
              <p:embed/>
            </p:oleObj>
          </a:graphicData>
        </a:graphic>
      </p:graphicFrame>
      <p:graphicFrame>
        <p:nvGraphicFramePr>
          <p:cNvPr id="6153" name="Object 61"/>
          <p:cNvGraphicFramePr>
            <a:graphicFrameLocks noChangeAspect="1"/>
          </p:cNvGraphicFramePr>
          <p:nvPr/>
        </p:nvGraphicFramePr>
        <p:xfrm>
          <a:off x="5762625" y="1101725"/>
          <a:ext cx="301625" cy="312738"/>
        </p:xfrm>
        <a:graphic>
          <a:graphicData uri="http://schemas.openxmlformats.org/presentationml/2006/ole">
            <p:oleObj spid="_x0000_s186378" name="公式" r:id="rId11" imgW="177646" imgH="190335" progId="">
              <p:embed/>
            </p:oleObj>
          </a:graphicData>
        </a:graphic>
      </p:graphicFrame>
      <p:graphicFrame>
        <p:nvGraphicFramePr>
          <p:cNvPr id="6154" name="Object 62"/>
          <p:cNvGraphicFramePr>
            <a:graphicFrameLocks noChangeAspect="1"/>
          </p:cNvGraphicFramePr>
          <p:nvPr/>
        </p:nvGraphicFramePr>
        <p:xfrm>
          <a:off x="5762625" y="2601913"/>
          <a:ext cx="284163" cy="292100"/>
        </p:xfrm>
        <a:graphic>
          <a:graphicData uri="http://schemas.openxmlformats.org/presentationml/2006/ole">
            <p:oleObj spid="_x0000_s186379" name="Equation" r:id="rId12" imgW="228600" imgH="241300" progId="">
              <p:embed/>
            </p:oleObj>
          </a:graphicData>
        </a:graphic>
      </p:graphicFrame>
      <p:graphicFrame>
        <p:nvGraphicFramePr>
          <p:cNvPr id="6155" name="Object 63"/>
          <p:cNvGraphicFramePr>
            <a:graphicFrameLocks noChangeAspect="1"/>
          </p:cNvGraphicFramePr>
          <p:nvPr/>
        </p:nvGraphicFramePr>
        <p:xfrm>
          <a:off x="5805488" y="4165600"/>
          <a:ext cx="301625" cy="312738"/>
        </p:xfrm>
        <a:graphic>
          <a:graphicData uri="http://schemas.openxmlformats.org/presentationml/2006/ole">
            <p:oleObj spid="_x0000_s186380" name="公式" r:id="rId13" imgW="177646" imgH="190335" progId="">
              <p:embed/>
            </p:oleObj>
          </a:graphicData>
        </a:graphic>
      </p:graphicFrame>
      <p:graphicFrame>
        <p:nvGraphicFramePr>
          <p:cNvPr id="6156" name="Object 69"/>
          <p:cNvGraphicFramePr>
            <a:graphicFrameLocks noChangeAspect="1"/>
          </p:cNvGraphicFramePr>
          <p:nvPr/>
        </p:nvGraphicFramePr>
        <p:xfrm>
          <a:off x="8402638" y="1538288"/>
          <a:ext cx="219075" cy="400050"/>
        </p:xfrm>
        <a:graphic>
          <a:graphicData uri="http://schemas.openxmlformats.org/presentationml/2006/ole">
            <p:oleObj spid="_x0000_s186381" name="公式" r:id="rId14" imgW="114151" imgH="215619" progId="">
              <p:embed/>
            </p:oleObj>
          </a:graphicData>
        </a:graphic>
      </p:graphicFrame>
      <p:graphicFrame>
        <p:nvGraphicFramePr>
          <p:cNvPr id="6157" name="Object 70"/>
          <p:cNvGraphicFramePr>
            <a:graphicFrameLocks noChangeAspect="1"/>
          </p:cNvGraphicFramePr>
          <p:nvPr/>
        </p:nvGraphicFramePr>
        <p:xfrm>
          <a:off x="8383588" y="3040063"/>
          <a:ext cx="204787" cy="374650"/>
        </p:xfrm>
        <a:graphic>
          <a:graphicData uri="http://schemas.openxmlformats.org/presentationml/2006/ole">
            <p:oleObj spid="_x0000_s186382" name="公式" r:id="rId15" imgW="114151" imgH="215619" progId="">
              <p:embed/>
            </p:oleObj>
          </a:graphicData>
        </a:graphic>
      </p:graphicFrame>
      <p:graphicFrame>
        <p:nvGraphicFramePr>
          <p:cNvPr id="6158" name="Object 71"/>
          <p:cNvGraphicFramePr>
            <a:graphicFrameLocks noChangeAspect="1"/>
          </p:cNvGraphicFramePr>
          <p:nvPr/>
        </p:nvGraphicFramePr>
        <p:xfrm>
          <a:off x="8426450" y="4665663"/>
          <a:ext cx="217488" cy="400050"/>
        </p:xfrm>
        <a:graphic>
          <a:graphicData uri="http://schemas.openxmlformats.org/presentationml/2006/ole">
            <p:oleObj spid="_x0000_s186383" name="公式" r:id="rId16" imgW="114151" imgH="215619" progId="">
              <p:embed/>
            </p:oleObj>
          </a:graphicData>
        </a:graphic>
      </p:graphicFrame>
      <p:graphicFrame>
        <p:nvGraphicFramePr>
          <p:cNvPr id="6159" name="Object 72"/>
          <p:cNvGraphicFramePr>
            <a:graphicFrameLocks noChangeAspect="1"/>
          </p:cNvGraphicFramePr>
          <p:nvPr/>
        </p:nvGraphicFramePr>
        <p:xfrm>
          <a:off x="5416550" y="1350963"/>
          <a:ext cx="303213" cy="312737"/>
        </p:xfrm>
        <a:graphic>
          <a:graphicData uri="http://schemas.openxmlformats.org/presentationml/2006/ole">
            <p:oleObj spid="_x0000_s186384" name="公式" r:id="rId17" imgW="215806" imgH="228501" progId="">
              <p:embed/>
            </p:oleObj>
          </a:graphicData>
        </a:graphic>
      </p:graphicFrame>
      <p:graphicFrame>
        <p:nvGraphicFramePr>
          <p:cNvPr id="6160" name="Object 73"/>
          <p:cNvGraphicFramePr>
            <a:graphicFrameLocks noChangeAspect="1"/>
          </p:cNvGraphicFramePr>
          <p:nvPr/>
        </p:nvGraphicFramePr>
        <p:xfrm>
          <a:off x="5221288" y="2163763"/>
          <a:ext cx="431800" cy="312737"/>
        </p:xfrm>
        <a:graphic>
          <a:graphicData uri="http://schemas.openxmlformats.org/presentationml/2006/ole">
            <p:oleObj spid="_x0000_s186385" name="公式" r:id="rId18" imgW="393529" imgH="228501" progId="">
              <p:embed/>
            </p:oleObj>
          </a:graphicData>
        </a:graphic>
      </p:graphicFrame>
      <p:graphicFrame>
        <p:nvGraphicFramePr>
          <p:cNvPr id="6161" name="Object 76"/>
          <p:cNvGraphicFramePr>
            <a:graphicFrameLocks noChangeAspect="1"/>
          </p:cNvGraphicFramePr>
          <p:nvPr/>
        </p:nvGraphicFramePr>
        <p:xfrm>
          <a:off x="5407025" y="1789113"/>
          <a:ext cx="355600" cy="374650"/>
        </p:xfrm>
        <a:graphic>
          <a:graphicData uri="http://schemas.openxmlformats.org/presentationml/2006/ole">
            <p:oleObj spid="_x0000_s186386" name="Equation" r:id="rId19" imgW="126835" imgH="139518" progId="">
              <p:embed/>
            </p:oleObj>
          </a:graphicData>
        </a:graphic>
      </p:graphicFrame>
      <p:graphicFrame>
        <p:nvGraphicFramePr>
          <p:cNvPr id="6162" name="Object 77"/>
          <p:cNvGraphicFramePr>
            <a:graphicFrameLocks noChangeAspect="1"/>
          </p:cNvGraphicFramePr>
          <p:nvPr/>
        </p:nvGraphicFramePr>
        <p:xfrm>
          <a:off x="5407025" y="4914900"/>
          <a:ext cx="355600" cy="376238"/>
        </p:xfrm>
        <a:graphic>
          <a:graphicData uri="http://schemas.openxmlformats.org/presentationml/2006/ole">
            <p:oleObj spid="_x0000_s186387" name="Equation" r:id="rId20" imgW="126835" imgH="139518" progId="">
              <p:embed/>
            </p:oleObj>
          </a:graphicData>
        </a:graphic>
      </p:graphicFrame>
      <p:graphicFrame>
        <p:nvGraphicFramePr>
          <p:cNvPr id="6163" name="Object 78"/>
          <p:cNvGraphicFramePr>
            <a:graphicFrameLocks noChangeAspect="1"/>
          </p:cNvGraphicFramePr>
          <p:nvPr/>
        </p:nvGraphicFramePr>
        <p:xfrm>
          <a:off x="5407025" y="3227388"/>
          <a:ext cx="355600" cy="374650"/>
        </p:xfrm>
        <a:graphic>
          <a:graphicData uri="http://schemas.openxmlformats.org/presentationml/2006/ole">
            <p:oleObj spid="_x0000_s186388" name="Equation" r:id="rId21" imgW="126835" imgH="139518" progId="">
              <p:embed/>
            </p:oleObj>
          </a:graphicData>
        </a:graphic>
      </p:graphicFrame>
      <p:sp>
        <p:nvSpPr>
          <p:cNvPr id="6197" name="Line 91"/>
          <p:cNvSpPr>
            <a:spLocks noChangeShapeType="1"/>
          </p:cNvSpPr>
          <p:nvPr/>
        </p:nvSpPr>
        <p:spPr bwMode="auto">
          <a:xfrm flipH="1">
            <a:off x="5762625" y="5665788"/>
            <a:ext cx="2663825" cy="0"/>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164" name="Object 98"/>
          <p:cNvGraphicFramePr>
            <a:graphicFrameLocks noChangeAspect="1"/>
          </p:cNvGraphicFramePr>
          <p:nvPr/>
        </p:nvGraphicFramePr>
        <p:xfrm>
          <a:off x="7272338" y="5108575"/>
          <a:ext cx="285750" cy="312738"/>
        </p:xfrm>
        <a:graphic>
          <a:graphicData uri="http://schemas.openxmlformats.org/presentationml/2006/ole">
            <p:oleObj spid="_x0000_s186389" name="Equation" r:id="rId22" imgW="254160" imgH="291600" progId="">
              <p:embed/>
            </p:oleObj>
          </a:graphicData>
        </a:graphic>
      </p:graphicFrame>
      <p:graphicFrame>
        <p:nvGraphicFramePr>
          <p:cNvPr id="6165" name="Object 13"/>
          <p:cNvGraphicFramePr>
            <a:graphicFrameLocks noChangeAspect="1"/>
          </p:cNvGraphicFramePr>
          <p:nvPr/>
        </p:nvGraphicFramePr>
        <p:xfrm>
          <a:off x="787400" y="1016000"/>
          <a:ext cx="2781300" cy="501650"/>
        </p:xfrm>
        <a:graphic>
          <a:graphicData uri="http://schemas.openxmlformats.org/presentationml/2006/ole">
            <p:oleObj spid="_x0000_s186390" name="Equation" r:id="rId23" imgW="1333500" imgH="241300" progId="">
              <p:embed/>
            </p:oleObj>
          </a:graphicData>
        </a:graphic>
      </p:graphicFrame>
      <p:grpSp>
        <p:nvGrpSpPr>
          <p:cNvPr id="3" name="Group 115"/>
          <p:cNvGrpSpPr>
            <a:grpSpLocks/>
          </p:cNvGrpSpPr>
          <p:nvPr/>
        </p:nvGrpSpPr>
        <p:grpSpPr bwMode="auto">
          <a:xfrm>
            <a:off x="2438400" y="1778000"/>
            <a:ext cx="1676400" cy="579438"/>
            <a:chOff x="1632" y="1104"/>
            <a:chExt cx="1056" cy="365"/>
          </a:xfrm>
        </p:grpSpPr>
        <p:graphicFrame>
          <p:nvGraphicFramePr>
            <p:cNvPr id="6172" name="Object 34"/>
            <p:cNvGraphicFramePr>
              <a:graphicFrameLocks noChangeAspect="1"/>
            </p:cNvGraphicFramePr>
            <p:nvPr/>
          </p:nvGraphicFramePr>
          <p:xfrm>
            <a:off x="1988" y="1112"/>
            <a:ext cx="700" cy="351"/>
          </p:xfrm>
          <a:graphic>
            <a:graphicData uri="http://schemas.openxmlformats.org/presentationml/2006/ole">
              <p:oleObj spid="_x0000_s186391" name="Equation" r:id="rId24" imgW="444307" imgH="241195" progId="">
                <p:embed/>
              </p:oleObj>
            </a:graphicData>
          </a:graphic>
        </p:graphicFrame>
        <p:sp>
          <p:nvSpPr>
            <p:cNvPr id="6204" name="Text Box 38"/>
            <p:cNvSpPr txBox="1">
              <a:spLocks noChangeArrowheads="1"/>
            </p:cNvSpPr>
            <p:nvPr/>
          </p:nvSpPr>
          <p:spPr bwMode="auto">
            <a:xfrm>
              <a:off x="1632" y="1104"/>
              <a:ext cx="373"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取</a:t>
              </a:r>
              <a:endParaRPr lang="zh-CN" altLang="en-US" sz="3200"/>
            </a:p>
          </p:txBody>
        </p:sp>
      </p:grpSp>
      <p:graphicFrame>
        <p:nvGraphicFramePr>
          <p:cNvPr id="90176" name="Object 64"/>
          <p:cNvGraphicFramePr>
            <a:graphicFrameLocks noChangeAspect="1"/>
          </p:cNvGraphicFramePr>
          <p:nvPr/>
        </p:nvGraphicFramePr>
        <p:xfrm>
          <a:off x="1016000" y="1549400"/>
          <a:ext cx="1295400" cy="1020763"/>
        </p:xfrm>
        <a:graphic>
          <a:graphicData uri="http://schemas.openxmlformats.org/presentationml/2006/ole">
            <p:oleObj spid="_x0000_s186392" name="Equation" r:id="rId25" imgW="596900" imgH="469900" progId="">
              <p:embed/>
            </p:oleObj>
          </a:graphicData>
        </a:graphic>
      </p:graphicFrame>
      <p:graphicFrame>
        <p:nvGraphicFramePr>
          <p:cNvPr id="90126" name="Object 14"/>
          <p:cNvGraphicFramePr>
            <a:graphicFrameLocks noChangeAspect="1"/>
          </p:cNvGraphicFramePr>
          <p:nvPr/>
        </p:nvGraphicFramePr>
        <p:xfrm>
          <a:off x="1003300" y="3105150"/>
          <a:ext cx="3646488" cy="1041400"/>
        </p:xfrm>
        <a:graphic>
          <a:graphicData uri="http://schemas.openxmlformats.org/presentationml/2006/ole">
            <p:oleObj spid="_x0000_s186393" name="Equation" r:id="rId26" imgW="1651000" imgH="469900" progId="">
              <p:embed/>
            </p:oleObj>
          </a:graphicData>
        </a:graphic>
      </p:graphicFrame>
      <p:graphicFrame>
        <p:nvGraphicFramePr>
          <p:cNvPr id="90177" name="Object 65"/>
          <p:cNvGraphicFramePr>
            <a:graphicFrameLocks noChangeAspect="1"/>
          </p:cNvGraphicFramePr>
          <p:nvPr/>
        </p:nvGraphicFramePr>
        <p:xfrm>
          <a:off x="787400" y="2647950"/>
          <a:ext cx="3657600" cy="517525"/>
        </p:xfrm>
        <a:graphic>
          <a:graphicData uri="http://schemas.openxmlformats.org/presentationml/2006/ole">
            <p:oleObj spid="_x0000_s186394" name="Equation" r:id="rId27" imgW="1574800" imgH="241300" progId="">
              <p:embed/>
            </p:oleObj>
          </a:graphicData>
        </a:graphic>
      </p:graphicFrame>
      <p:graphicFrame>
        <p:nvGraphicFramePr>
          <p:cNvPr id="90127" name="Object 15"/>
          <p:cNvGraphicFramePr>
            <a:graphicFrameLocks noChangeAspect="1"/>
          </p:cNvGraphicFramePr>
          <p:nvPr/>
        </p:nvGraphicFramePr>
        <p:xfrm>
          <a:off x="1003300" y="4933950"/>
          <a:ext cx="3751263" cy="577850"/>
        </p:xfrm>
        <a:graphic>
          <a:graphicData uri="http://schemas.openxmlformats.org/presentationml/2006/ole">
            <p:oleObj spid="_x0000_s186395" name="Equation" r:id="rId28" imgW="1701800" imgH="266700" progId="">
              <p:embed/>
            </p:oleObj>
          </a:graphicData>
        </a:graphic>
      </p:graphicFrame>
      <p:graphicFrame>
        <p:nvGraphicFramePr>
          <p:cNvPr id="90178" name="Object 66"/>
          <p:cNvGraphicFramePr>
            <a:graphicFrameLocks noChangeAspect="1"/>
          </p:cNvGraphicFramePr>
          <p:nvPr/>
        </p:nvGraphicFramePr>
        <p:xfrm>
          <a:off x="762000" y="4171950"/>
          <a:ext cx="4006850" cy="581025"/>
        </p:xfrm>
        <a:graphic>
          <a:graphicData uri="http://schemas.openxmlformats.org/presentationml/2006/ole">
            <p:oleObj spid="_x0000_s186396" name="Equation" r:id="rId29" imgW="1675673" imgH="266584" progId="">
              <p:embed/>
            </p:oleObj>
          </a:graphicData>
        </a:graphic>
      </p:graphicFrame>
      <p:sp>
        <p:nvSpPr>
          <p:cNvPr id="90208" name="Freeform 96"/>
          <p:cNvSpPr>
            <a:spLocks noChangeAspect="1"/>
          </p:cNvSpPr>
          <p:nvPr/>
        </p:nvSpPr>
        <p:spPr bwMode="auto">
          <a:xfrm>
            <a:off x="5741988" y="1460500"/>
            <a:ext cx="2286000" cy="914400"/>
          </a:xfrm>
          <a:custGeom>
            <a:avLst/>
            <a:gdLst>
              <a:gd name="T0" fmla="*/ 2147483647 w 2625"/>
              <a:gd name="T1" fmla="*/ 2147483647 h 1183"/>
              <a:gd name="T2" fmla="*/ 2147483647 w 2625"/>
              <a:gd name="T3" fmla="*/ 2147483647 h 1183"/>
              <a:gd name="T4" fmla="*/ 2147483647 w 2625"/>
              <a:gd name="T5" fmla="*/ 2147483647 h 1183"/>
              <a:gd name="T6" fmla="*/ 2147483647 w 2625"/>
              <a:gd name="T7" fmla="*/ 2147483647 h 1183"/>
              <a:gd name="T8" fmla="*/ 2147483647 w 2625"/>
              <a:gd name="T9" fmla="*/ 2147483647 h 1183"/>
              <a:gd name="T10" fmla="*/ 2147483647 w 2625"/>
              <a:gd name="T11" fmla="*/ 2147483647 h 1183"/>
              <a:gd name="T12" fmla="*/ 2147483647 w 2625"/>
              <a:gd name="T13" fmla="*/ 2147483647 h 1183"/>
              <a:gd name="T14" fmla="*/ 2147483647 w 2625"/>
              <a:gd name="T15" fmla="*/ 2147483647 h 1183"/>
              <a:gd name="T16" fmla="*/ 2147483647 w 2625"/>
              <a:gd name="T17" fmla="*/ 2147483647 h 1183"/>
              <a:gd name="T18" fmla="*/ 2147483647 w 2625"/>
              <a:gd name="T19" fmla="*/ 2147483647 h 1183"/>
              <a:gd name="T20" fmla="*/ 2147483647 w 2625"/>
              <a:gd name="T21" fmla="*/ 2147483647 h 1183"/>
              <a:gd name="T22" fmla="*/ 2147483647 w 2625"/>
              <a:gd name="T23" fmla="*/ 2147483647 h 1183"/>
              <a:gd name="T24" fmla="*/ 2147483647 w 2625"/>
              <a:gd name="T25" fmla="*/ 2147483647 h 1183"/>
              <a:gd name="T26" fmla="*/ 2147483647 w 2625"/>
              <a:gd name="T27" fmla="*/ 2147483647 h 1183"/>
              <a:gd name="T28" fmla="*/ 2147483647 w 2625"/>
              <a:gd name="T29" fmla="*/ 2147483647 h 1183"/>
              <a:gd name="T30" fmla="*/ 2147483647 w 2625"/>
              <a:gd name="T31" fmla="*/ 2147483647 h 1183"/>
              <a:gd name="T32" fmla="*/ 2147483647 w 2625"/>
              <a:gd name="T33" fmla="*/ 2147483647 h 1183"/>
              <a:gd name="T34" fmla="*/ 2147483647 w 2625"/>
              <a:gd name="T35" fmla="*/ 2147483647 h 1183"/>
              <a:gd name="T36" fmla="*/ 2147483647 w 2625"/>
              <a:gd name="T37" fmla="*/ 2147483647 h 1183"/>
              <a:gd name="T38" fmla="*/ 2147483647 w 2625"/>
              <a:gd name="T39" fmla="*/ 2147483647 h 1183"/>
              <a:gd name="T40" fmla="*/ 2147483647 w 2625"/>
              <a:gd name="T41" fmla="*/ 2147483647 h 1183"/>
              <a:gd name="T42" fmla="*/ 2147483647 w 2625"/>
              <a:gd name="T43" fmla="*/ 2147483647 h 1183"/>
              <a:gd name="T44" fmla="*/ 2147483647 w 2625"/>
              <a:gd name="T45" fmla="*/ 2147483647 h 1183"/>
              <a:gd name="T46" fmla="*/ 2147483647 w 2625"/>
              <a:gd name="T47" fmla="*/ 2147483647 h 1183"/>
              <a:gd name="T48" fmla="*/ 2147483647 w 2625"/>
              <a:gd name="T49" fmla="*/ 2147483647 h 1183"/>
              <a:gd name="T50" fmla="*/ 2147483647 w 2625"/>
              <a:gd name="T51" fmla="*/ 2147483647 h 1183"/>
              <a:gd name="T52" fmla="*/ 2147483647 w 2625"/>
              <a:gd name="T53" fmla="*/ 2147483647 h 1183"/>
              <a:gd name="T54" fmla="*/ 2147483647 w 2625"/>
              <a:gd name="T55" fmla="*/ 2147483647 h 1183"/>
              <a:gd name="T56" fmla="*/ 2147483647 w 2625"/>
              <a:gd name="T57" fmla="*/ 2147483647 h 1183"/>
              <a:gd name="T58" fmla="*/ 2147483647 w 2625"/>
              <a:gd name="T59" fmla="*/ 2147483647 h 1183"/>
              <a:gd name="T60" fmla="*/ 2147483647 w 2625"/>
              <a:gd name="T61" fmla="*/ 2147483647 h 1183"/>
              <a:gd name="T62" fmla="*/ 2147483647 w 2625"/>
              <a:gd name="T63" fmla="*/ 2147483647 h 1183"/>
              <a:gd name="T64" fmla="*/ 2147483647 w 2625"/>
              <a:gd name="T65" fmla="*/ 2147483647 h 1183"/>
              <a:gd name="T66" fmla="*/ 2147483647 w 2625"/>
              <a:gd name="T67" fmla="*/ 2147483647 h 1183"/>
              <a:gd name="T68" fmla="*/ 2147483647 w 2625"/>
              <a:gd name="T69" fmla="*/ 2147483647 h 1183"/>
              <a:gd name="T70" fmla="*/ 2147483647 w 2625"/>
              <a:gd name="T71" fmla="*/ 2147483647 h 1183"/>
              <a:gd name="T72" fmla="*/ 2147483647 w 2625"/>
              <a:gd name="T73" fmla="*/ 2147483647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90209" name="Freeform 97"/>
          <p:cNvSpPr>
            <a:spLocks noChangeAspect="1"/>
          </p:cNvSpPr>
          <p:nvPr/>
        </p:nvSpPr>
        <p:spPr bwMode="auto">
          <a:xfrm flipV="1">
            <a:off x="5734050" y="4572000"/>
            <a:ext cx="2254250" cy="1103313"/>
          </a:xfrm>
          <a:custGeom>
            <a:avLst/>
            <a:gdLst>
              <a:gd name="T0" fmla="*/ 2147483647 w 2625"/>
              <a:gd name="T1" fmla="*/ 2147483647 h 1183"/>
              <a:gd name="T2" fmla="*/ 2147483647 w 2625"/>
              <a:gd name="T3" fmla="*/ 2147483647 h 1183"/>
              <a:gd name="T4" fmla="*/ 2147483647 w 2625"/>
              <a:gd name="T5" fmla="*/ 2147483647 h 1183"/>
              <a:gd name="T6" fmla="*/ 2147483647 w 2625"/>
              <a:gd name="T7" fmla="*/ 2147483647 h 1183"/>
              <a:gd name="T8" fmla="*/ 2147483647 w 2625"/>
              <a:gd name="T9" fmla="*/ 2147483647 h 1183"/>
              <a:gd name="T10" fmla="*/ 2147483647 w 2625"/>
              <a:gd name="T11" fmla="*/ 2147483647 h 1183"/>
              <a:gd name="T12" fmla="*/ 2147483647 w 2625"/>
              <a:gd name="T13" fmla="*/ 2147483647 h 1183"/>
              <a:gd name="T14" fmla="*/ 2147483647 w 2625"/>
              <a:gd name="T15" fmla="*/ 2147483647 h 1183"/>
              <a:gd name="T16" fmla="*/ 2147483647 w 2625"/>
              <a:gd name="T17" fmla="*/ 2147483647 h 1183"/>
              <a:gd name="T18" fmla="*/ 2147483647 w 2625"/>
              <a:gd name="T19" fmla="*/ 2147483647 h 1183"/>
              <a:gd name="T20" fmla="*/ 2147483647 w 2625"/>
              <a:gd name="T21" fmla="*/ 2147483647 h 1183"/>
              <a:gd name="T22" fmla="*/ 2147483647 w 2625"/>
              <a:gd name="T23" fmla="*/ 2147483647 h 1183"/>
              <a:gd name="T24" fmla="*/ 2147483647 w 2625"/>
              <a:gd name="T25" fmla="*/ 2147483647 h 1183"/>
              <a:gd name="T26" fmla="*/ 2147483647 w 2625"/>
              <a:gd name="T27" fmla="*/ 2147483647 h 1183"/>
              <a:gd name="T28" fmla="*/ 2147483647 w 2625"/>
              <a:gd name="T29" fmla="*/ 2147483647 h 1183"/>
              <a:gd name="T30" fmla="*/ 2147483647 w 2625"/>
              <a:gd name="T31" fmla="*/ 2147483647 h 1183"/>
              <a:gd name="T32" fmla="*/ 2147483647 w 2625"/>
              <a:gd name="T33" fmla="*/ 2147483647 h 1183"/>
              <a:gd name="T34" fmla="*/ 2147483647 w 2625"/>
              <a:gd name="T35" fmla="*/ 2147483647 h 1183"/>
              <a:gd name="T36" fmla="*/ 2147483647 w 2625"/>
              <a:gd name="T37" fmla="*/ 2147483647 h 1183"/>
              <a:gd name="T38" fmla="*/ 2147483647 w 2625"/>
              <a:gd name="T39" fmla="*/ 2147483647 h 1183"/>
              <a:gd name="T40" fmla="*/ 2147483647 w 2625"/>
              <a:gd name="T41" fmla="*/ 2147483647 h 1183"/>
              <a:gd name="T42" fmla="*/ 2147483647 w 2625"/>
              <a:gd name="T43" fmla="*/ 2147483647 h 1183"/>
              <a:gd name="T44" fmla="*/ 2147483647 w 2625"/>
              <a:gd name="T45" fmla="*/ 2147483647 h 1183"/>
              <a:gd name="T46" fmla="*/ 2147483647 w 2625"/>
              <a:gd name="T47" fmla="*/ 2147483647 h 1183"/>
              <a:gd name="T48" fmla="*/ 2147483647 w 2625"/>
              <a:gd name="T49" fmla="*/ 2147483647 h 1183"/>
              <a:gd name="T50" fmla="*/ 2147483647 w 2625"/>
              <a:gd name="T51" fmla="*/ 2147483647 h 1183"/>
              <a:gd name="T52" fmla="*/ 2147483647 w 2625"/>
              <a:gd name="T53" fmla="*/ 2147483647 h 1183"/>
              <a:gd name="T54" fmla="*/ 2147483647 w 2625"/>
              <a:gd name="T55" fmla="*/ 2147483647 h 1183"/>
              <a:gd name="T56" fmla="*/ 2147483647 w 2625"/>
              <a:gd name="T57" fmla="*/ 2147483647 h 1183"/>
              <a:gd name="T58" fmla="*/ 2147483647 w 2625"/>
              <a:gd name="T59" fmla="*/ 2147483647 h 1183"/>
              <a:gd name="T60" fmla="*/ 2147483647 w 2625"/>
              <a:gd name="T61" fmla="*/ 2147483647 h 1183"/>
              <a:gd name="T62" fmla="*/ 2147483647 w 2625"/>
              <a:gd name="T63" fmla="*/ 2147483647 h 1183"/>
              <a:gd name="T64" fmla="*/ 2147483647 w 2625"/>
              <a:gd name="T65" fmla="*/ 2147483647 h 1183"/>
              <a:gd name="T66" fmla="*/ 2147483647 w 2625"/>
              <a:gd name="T67" fmla="*/ 2147483647 h 1183"/>
              <a:gd name="T68" fmla="*/ 2147483647 w 2625"/>
              <a:gd name="T69" fmla="*/ 2147483647 h 1183"/>
              <a:gd name="T70" fmla="*/ 2147483647 w 2625"/>
              <a:gd name="T71" fmla="*/ 2147483647 h 1183"/>
              <a:gd name="T72" fmla="*/ 2147483647 w 2625"/>
              <a:gd name="T73" fmla="*/ 2147483647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CC00CC"/>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90211" name="Freeform 99"/>
          <p:cNvSpPr>
            <a:spLocks/>
          </p:cNvSpPr>
          <p:nvPr/>
        </p:nvSpPr>
        <p:spPr bwMode="auto">
          <a:xfrm>
            <a:off x="5740400" y="2933700"/>
            <a:ext cx="2184400" cy="990600"/>
          </a:xfrm>
          <a:custGeom>
            <a:avLst/>
            <a:gdLst>
              <a:gd name="T0" fmla="*/ 2147483647 w 3290"/>
              <a:gd name="T1" fmla="*/ 2147483647 h 1327"/>
              <a:gd name="T2" fmla="*/ 2147483647 w 3290"/>
              <a:gd name="T3" fmla="*/ 2147483647 h 1327"/>
              <a:gd name="T4" fmla="*/ 2147483647 w 3290"/>
              <a:gd name="T5" fmla="*/ 2147483647 h 1327"/>
              <a:gd name="T6" fmla="*/ 2147483647 w 3290"/>
              <a:gd name="T7" fmla="*/ 2147483647 h 1327"/>
              <a:gd name="T8" fmla="*/ 2147483647 w 3290"/>
              <a:gd name="T9" fmla="*/ 2147483647 h 1327"/>
              <a:gd name="T10" fmla="*/ 2147483647 w 3290"/>
              <a:gd name="T11" fmla="*/ 2147483647 h 1327"/>
              <a:gd name="T12" fmla="*/ 2147483647 w 3290"/>
              <a:gd name="T13" fmla="*/ 2147483647 h 1327"/>
              <a:gd name="T14" fmla="*/ 2147483647 w 3290"/>
              <a:gd name="T15" fmla="*/ 2147483647 h 1327"/>
              <a:gd name="T16" fmla="*/ 2147483647 w 3290"/>
              <a:gd name="T17" fmla="*/ 2147483647 h 1327"/>
              <a:gd name="T18" fmla="*/ 2147483647 w 3290"/>
              <a:gd name="T19" fmla="*/ 2147483647 h 1327"/>
              <a:gd name="T20" fmla="*/ 2147483647 w 3290"/>
              <a:gd name="T21" fmla="*/ 2147483647 h 1327"/>
              <a:gd name="T22" fmla="*/ 2147483647 w 3290"/>
              <a:gd name="T23" fmla="*/ 2147483647 h 1327"/>
              <a:gd name="T24" fmla="*/ 2147483647 w 3290"/>
              <a:gd name="T25" fmla="*/ 2147483647 h 1327"/>
              <a:gd name="T26" fmla="*/ 2147483647 w 3290"/>
              <a:gd name="T27" fmla="*/ 2147483647 h 1327"/>
              <a:gd name="T28" fmla="*/ 2147483647 w 3290"/>
              <a:gd name="T29" fmla="*/ 2147483647 h 1327"/>
              <a:gd name="T30" fmla="*/ 2147483647 w 3290"/>
              <a:gd name="T31" fmla="*/ 2147483647 h 1327"/>
              <a:gd name="T32" fmla="*/ 2147483647 w 3290"/>
              <a:gd name="T33" fmla="*/ 2147483647 h 1327"/>
              <a:gd name="T34" fmla="*/ 2147483647 w 3290"/>
              <a:gd name="T35" fmla="*/ 2147483647 h 1327"/>
              <a:gd name="T36" fmla="*/ 2147483647 w 3290"/>
              <a:gd name="T37" fmla="*/ 2147483647 h 1327"/>
              <a:gd name="T38" fmla="*/ 2147483647 w 3290"/>
              <a:gd name="T39" fmla="*/ 2147483647 h 1327"/>
              <a:gd name="T40" fmla="*/ 2147483647 w 3290"/>
              <a:gd name="T41" fmla="*/ 2147483647 h 1327"/>
              <a:gd name="T42" fmla="*/ 2147483647 w 3290"/>
              <a:gd name="T43" fmla="*/ 2147483647 h 1327"/>
              <a:gd name="T44" fmla="*/ 2147483647 w 3290"/>
              <a:gd name="T45" fmla="*/ 2147483647 h 1327"/>
              <a:gd name="T46" fmla="*/ 2147483647 w 3290"/>
              <a:gd name="T47" fmla="*/ 2147483647 h 1327"/>
              <a:gd name="T48" fmla="*/ 2147483647 w 3290"/>
              <a:gd name="T49" fmla="*/ 2147483647 h 1327"/>
              <a:gd name="T50" fmla="*/ 2147483647 w 3290"/>
              <a:gd name="T51" fmla="*/ 2147483647 h 1327"/>
              <a:gd name="T52" fmla="*/ 2147483647 w 3290"/>
              <a:gd name="T53" fmla="*/ 2147483647 h 1327"/>
              <a:gd name="T54" fmla="*/ 2147483647 w 3290"/>
              <a:gd name="T55" fmla="*/ 2147483647 h 1327"/>
              <a:gd name="T56" fmla="*/ 2147483647 w 3290"/>
              <a:gd name="T57" fmla="*/ 2147483647 h 1327"/>
              <a:gd name="T58" fmla="*/ 2147483647 w 3290"/>
              <a:gd name="T59" fmla="*/ 2147483647 h 1327"/>
              <a:gd name="T60" fmla="*/ 2147483647 w 3290"/>
              <a:gd name="T61" fmla="*/ 0 h 1327"/>
              <a:gd name="T62" fmla="*/ 2147483647 w 3290"/>
              <a:gd name="T63" fmla="*/ 2147483647 h 1327"/>
              <a:gd name="T64" fmla="*/ 2147483647 w 3290"/>
              <a:gd name="T65" fmla="*/ 2147483647 h 1327"/>
              <a:gd name="T66" fmla="*/ 2147483647 w 3290"/>
              <a:gd name="T67" fmla="*/ 2147483647 h 1327"/>
              <a:gd name="T68" fmla="*/ 2147483647 w 3290"/>
              <a:gd name="T69" fmla="*/ 2147483647 h 1327"/>
              <a:gd name="T70" fmla="*/ 2147483647 w 3290"/>
              <a:gd name="T71" fmla="*/ 2147483647 h 1327"/>
              <a:gd name="T72" fmla="*/ 2147483647 w 3290"/>
              <a:gd name="T73" fmla="*/ 2147483647 h 1327"/>
              <a:gd name="T74" fmla="*/ 2147483647 w 3290"/>
              <a:gd name="T75" fmla="*/ 2147483647 h 1327"/>
              <a:gd name="T76" fmla="*/ 2147483647 w 3290"/>
              <a:gd name="T77" fmla="*/ 2147483647 h 1327"/>
              <a:gd name="T78" fmla="*/ 2147483647 w 3290"/>
              <a:gd name="T79" fmla="*/ 2147483647 h 1327"/>
              <a:gd name="T80" fmla="*/ 2147483647 w 3290"/>
              <a:gd name="T81" fmla="*/ 2147483647 h 1327"/>
              <a:gd name="T82" fmla="*/ 2147483647 w 3290"/>
              <a:gd name="T83" fmla="*/ 2147483647 h 1327"/>
              <a:gd name="T84" fmla="*/ 2147483647 w 3290"/>
              <a:gd name="T85" fmla="*/ 2147483647 h 1327"/>
              <a:gd name="T86" fmla="*/ 2147483647 w 3290"/>
              <a:gd name="T87" fmla="*/ 2147483647 h 1327"/>
              <a:gd name="T88" fmla="*/ 2147483647 w 3290"/>
              <a:gd name="T89" fmla="*/ 2147483647 h 1327"/>
              <a:gd name="T90" fmla="*/ 2147483647 w 3290"/>
              <a:gd name="T91" fmla="*/ 2147483647 h 1327"/>
              <a:gd name="T92" fmla="*/ 2147483647 w 3290"/>
              <a:gd name="T93" fmla="*/ 2147483647 h 1327"/>
              <a:gd name="T94" fmla="*/ 2147483647 w 3290"/>
              <a:gd name="T95" fmla="*/ 2147483647 h 1327"/>
              <a:gd name="T96" fmla="*/ 2147483647 w 3290"/>
              <a:gd name="T97" fmla="*/ 2147483647 h 1327"/>
              <a:gd name="T98" fmla="*/ 2147483647 w 3290"/>
              <a:gd name="T99" fmla="*/ 2147483647 h 13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7"/>
              <a:gd name="T152" fmla="*/ 3290 w 3290"/>
              <a:gd name="T153" fmla="*/ 1327 h 13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7">
                <a:moveTo>
                  <a:pt x="0" y="664"/>
                </a:moveTo>
                <a:lnTo>
                  <a:pt x="34" y="714"/>
                </a:lnTo>
                <a:lnTo>
                  <a:pt x="66" y="765"/>
                </a:lnTo>
                <a:lnTo>
                  <a:pt x="100" y="816"/>
                </a:lnTo>
                <a:lnTo>
                  <a:pt x="133" y="865"/>
                </a:lnTo>
                <a:lnTo>
                  <a:pt x="166" y="912"/>
                </a:lnTo>
                <a:lnTo>
                  <a:pt x="199" y="959"/>
                </a:lnTo>
                <a:lnTo>
                  <a:pt x="232" y="1003"/>
                </a:lnTo>
                <a:lnTo>
                  <a:pt x="265" y="1046"/>
                </a:lnTo>
                <a:lnTo>
                  <a:pt x="299" y="1086"/>
                </a:lnTo>
                <a:lnTo>
                  <a:pt x="332" y="1124"/>
                </a:lnTo>
                <a:lnTo>
                  <a:pt x="365" y="1160"/>
                </a:lnTo>
                <a:lnTo>
                  <a:pt x="399" y="1192"/>
                </a:lnTo>
                <a:lnTo>
                  <a:pt x="431" y="1221"/>
                </a:lnTo>
                <a:lnTo>
                  <a:pt x="465" y="1247"/>
                </a:lnTo>
                <a:lnTo>
                  <a:pt x="499" y="1270"/>
                </a:lnTo>
                <a:lnTo>
                  <a:pt x="531" y="1289"/>
                </a:lnTo>
                <a:lnTo>
                  <a:pt x="565" y="1304"/>
                </a:lnTo>
                <a:lnTo>
                  <a:pt x="597" y="1315"/>
                </a:lnTo>
                <a:lnTo>
                  <a:pt x="631" y="1323"/>
                </a:lnTo>
                <a:lnTo>
                  <a:pt x="665" y="1327"/>
                </a:lnTo>
                <a:lnTo>
                  <a:pt x="697" y="1327"/>
                </a:lnTo>
                <a:lnTo>
                  <a:pt x="731" y="1323"/>
                </a:lnTo>
                <a:lnTo>
                  <a:pt x="765" y="1315"/>
                </a:lnTo>
                <a:lnTo>
                  <a:pt x="797" y="1303"/>
                </a:lnTo>
                <a:lnTo>
                  <a:pt x="831" y="1287"/>
                </a:lnTo>
                <a:lnTo>
                  <a:pt x="865" y="1269"/>
                </a:lnTo>
                <a:lnTo>
                  <a:pt x="897" y="1246"/>
                </a:lnTo>
                <a:lnTo>
                  <a:pt x="931" y="1220"/>
                </a:lnTo>
                <a:lnTo>
                  <a:pt x="963" y="1189"/>
                </a:lnTo>
                <a:lnTo>
                  <a:pt x="997" y="1157"/>
                </a:lnTo>
                <a:lnTo>
                  <a:pt x="1030" y="1121"/>
                </a:lnTo>
                <a:lnTo>
                  <a:pt x="1063" y="1083"/>
                </a:lnTo>
                <a:lnTo>
                  <a:pt x="1096" y="1043"/>
                </a:lnTo>
                <a:lnTo>
                  <a:pt x="1130" y="1000"/>
                </a:lnTo>
                <a:lnTo>
                  <a:pt x="1163" y="955"/>
                </a:lnTo>
                <a:lnTo>
                  <a:pt x="1196" y="908"/>
                </a:lnTo>
                <a:lnTo>
                  <a:pt x="1230" y="860"/>
                </a:lnTo>
                <a:lnTo>
                  <a:pt x="1262" y="811"/>
                </a:lnTo>
                <a:lnTo>
                  <a:pt x="1296" y="762"/>
                </a:lnTo>
                <a:lnTo>
                  <a:pt x="1328" y="711"/>
                </a:lnTo>
                <a:lnTo>
                  <a:pt x="1362" y="659"/>
                </a:lnTo>
                <a:lnTo>
                  <a:pt x="1396" y="608"/>
                </a:lnTo>
                <a:lnTo>
                  <a:pt x="1428" y="558"/>
                </a:lnTo>
                <a:lnTo>
                  <a:pt x="1462" y="509"/>
                </a:lnTo>
                <a:lnTo>
                  <a:pt x="1496" y="459"/>
                </a:lnTo>
                <a:lnTo>
                  <a:pt x="1528" y="412"/>
                </a:lnTo>
                <a:lnTo>
                  <a:pt x="1562" y="366"/>
                </a:lnTo>
                <a:lnTo>
                  <a:pt x="1596" y="321"/>
                </a:lnTo>
                <a:lnTo>
                  <a:pt x="1628" y="278"/>
                </a:lnTo>
                <a:lnTo>
                  <a:pt x="1662" y="238"/>
                </a:lnTo>
                <a:lnTo>
                  <a:pt x="1694" y="200"/>
                </a:lnTo>
                <a:lnTo>
                  <a:pt x="1728" y="165"/>
                </a:lnTo>
                <a:lnTo>
                  <a:pt x="1762" y="132"/>
                </a:lnTo>
                <a:lnTo>
                  <a:pt x="1794" y="105"/>
                </a:lnTo>
                <a:lnTo>
                  <a:pt x="1828" y="79"/>
                </a:lnTo>
                <a:lnTo>
                  <a:pt x="1861" y="55"/>
                </a:lnTo>
                <a:lnTo>
                  <a:pt x="1894" y="37"/>
                </a:lnTo>
                <a:lnTo>
                  <a:pt x="1927" y="23"/>
                </a:lnTo>
                <a:lnTo>
                  <a:pt x="1961" y="11"/>
                </a:lnTo>
                <a:lnTo>
                  <a:pt x="1993" y="3"/>
                </a:lnTo>
                <a:lnTo>
                  <a:pt x="2027" y="0"/>
                </a:lnTo>
                <a:lnTo>
                  <a:pt x="2060" y="0"/>
                </a:lnTo>
                <a:lnTo>
                  <a:pt x="2093" y="5"/>
                </a:lnTo>
                <a:lnTo>
                  <a:pt x="2127" y="14"/>
                </a:lnTo>
                <a:lnTo>
                  <a:pt x="2159" y="26"/>
                </a:lnTo>
                <a:lnTo>
                  <a:pt x="2193" y="42"/>
                </a:lnTo>
                <a:lnTo>
                  <a:pt x="2227" y="62"/>
                </a:lnTo>
                <a:lnTo>
                  <a:pt x="2259" y="85"/>
                </a:lnTo>
                <a:lnTo>
                  <a:pt x="2293" y="111"/>
                </a:lnTo>
                <a:lnTo>
                  <a:pt x="2327" y="140"/>
                </a:lnTo>
                <a:lnTo>
                  <a:pt x="2359" y="172"/>
                </a:lnTo>
                <a:lnTo>
                  <a:pt x="2393" y="209"/>
                </a:lnTo>
                <a:lnTo>
                  <a:pt x="2425" y="247"/>
                </a:lnTo>
                <a:lnTo>
                  <a:pt x="2459" y="287"/>
                </a:lnTo>
                <a:lnTo>
                  <a:pt x="2493" y="330"/>
                </a:lnTo>
                <a:lnTo>
                  <a:pt x="2525" y="376"/>
                </a:lnTo>
                <a:lnTo>
                  <a:pt x="2559" y="423"/>
                </a:lnTo>
                <a:lnTo>
                  <a:pt x="2593" y="470"/>
                </a:lnTo>
                <a:lnTo>
                  <a:pt x="2625" y="519"/>
                </a:lnTo>
                <a:lnTo>
                  <a:pt x="2659" y="570"/>
                </a:lnTo>
                <a:lnTo>
                  <a:pt x="2692" y="621"/>
                </a:lnTo>
                <a:lnTo>
                  <a:pt x="2725" y="671"/>
                </a:lnTo>
                <a:lnTo>
                  <a:pt x="2758" y="722"/>
                </a:lnTo>
                <a:lnTo>
                  <a:pt x="2791" y="773"/>
                </a:lnTo>
                <a:lnTo>
                  <a:pt x="2824" y="823"/>
                </a:lnTo>
                <a:lnTo>
                  <a:pt x="2858" y="871"/>
                </a:lnTo>
                <a:lnTo>
                  <a:pt x="2890" y="919"/>
                </a:lnTo>
                <a:lnTo>
                  <a:pt x="2924" y="966"/>
                </a:lnTo>
                <a:lnTo>
                  <a:pt x="2958" y="1009"/>
                </a:lnTo>
                <a:lnTo>
                  <a:pt x="2990" y="1052"/>
                </a:lnTo>
                <a:lnTo>
                  <a:pt x="3024" y="1092"/>
                </a:lnTo>
                <a:lnTo>
                  <a:pt x="3058" y="1131"/>
                </a:lnTo>
                <a:lnTo>
                  <a:pt x="3090" y="1164"/>
                </a:lnTo>
                <a:lnTo>
                  <a:pt x="3124" y="1197"/>
                </a:lnTo>
                <a:lnTo>
                  <a:pt x="3156" y="1226"/>
                </a:lnTo>
                <a:lnTo>
                  <a:pt x="3190" y="1250"/>
                </a:lnTo>
                <a:lnTo>
                  <a:pt x="3224" y="1273"/>
                </a:lnTo>
                <a:lnTo>
                  <a:pt x="3256" y="1292"/>
                </a:lnTo>
                <a:lnTo>
                  <a:pt x="3290" y="1306"/>
                </a:lnTo>
              </a:path>
            </a:pathLst>
          </a:custGeom>
          <a:noFill/>
          <a:ln w="28575">
            <a:solidFill>
              <a:srgbClr val="0099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aphicFrame>
        <p:nvGraphicFramePr>
          <p:cNvPr id="6171" name="Object 114"/>
          <p:cNvGraphicFramePr>
            <a:graphicFrameLocks noChangeAspect="1"/>
          </p:cNvGraphicFramePr>
          <p:nvPr/>
        </p:nvGraphicFramePr>
        <p:xfrm>
          <a:off x="7277100" y="3429000"/>
          <a:ext cx="285750" cy="312738"/>
        </p:xfrm>
        <a:graphic>
          <a:graphicData uri="http://schemas.openxmlformats.org/presentationml/2006/ole">
            <p:oleObj spid="_x0000_s186397" name="Equation" r:id="rId30" imgW="254160" imgH="291600" progId="">
              <p:embed/>
            </p:oleObj>
          </a:graphicData>
        </a:graphic>
      </p:graphicFrame>
      <p:sp>
        <p:nvSpPr>
          <p:cNvPr id="60"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6203"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176"/>
                                        </p:tgtEl>
                                        <p:attrNameLst>
                                          <p:attrName>style.visibility</p:attrName>
                                        </p:attrNameLst>
                                      </p:cBhvr>
                                      <p:to>
                                        <p:strVal val="visible"/>
                                      </p:to>
                                    </p:set>
                                    <p:animEffect transition="in" filter="blinds(horizontal)">
                                      <p:cBhvr>
                                        <p:cTn id="7" dur="500"/>
                                        <p:tgtEl>
                                          <p:spTgt spid="90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0208"/>
                                        </p:tgtEl>
                                        <p:attrNameLst>
                                          <p:attrName>style.visibility</p:attrName>
                                        </p:attrNameLst>
                                      </p:cBhvr>
                                      <p:to>
                                        <p:strVal val="visible"/>
                                      </p:to>
                                    </p:set>
                                    <p:animEffect transition="in" filter="strips(downRight)">
                                      <p:cBhvr>
                                        <p:cTn id="17" dur="500"/>
                                        <p:tgtEl>
                                          <p:spTgt spid="902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90177"/>
                                        </p:tgtEl>
                                        <p:attrNameLst>
                                          <p:attrName>style.visibility</p:attrName>
                                        </p:attrNameLst>
                                      </p:cBhvr>
                                      <p:to>
                                        <p:strVal val="visible"/>
                                      </p:to>
                                    </p:set>
                                    <p:animEffect transition="in" filter="blinds(vertical)">
                                      <p:cBhvr>
                                        <p:cTn id="22" dur="500"/>
                                        <p:tgtEl>
                                          <p:spTgt spid="901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90126"/>
                                        </p:tgtEl>
                                        <p:attrNameLst>
                                          <p:attrName>style.visibility</p:attrName>
                                        </p:attrNameLst>
                                      </p:cBhvr>
                                      <p:to>
                                        <p:strVal val="visible"/>
                                      </p:to>
                                    </p:set>
                                    <p:animEffect transition="in" filter="blinds(vertical)">
                                      <p:cBhvr>
                                        <p:cTn id="27" dur="500"/>
                                        <p:tgtEl>
                                          <p:spTgt spid="901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0211"/>
                                        </p:tgtEl>
                                        <p:attrNameLst>
                                          <p:attrName>style.visibility</p:attrName>
                                        </p:attrNameLst>
                                      </p:cBhvr>
                                      <p:to>
                                        <p:strVal val="visible"/>
                                      </p:to>
                                    </p:set>
                                    <p:animEffect transition="in" filter="strips(downRight)">
                                      <p:cBhvr>
                                        <p:cTn id="32" dur="500"/>
                                        <p:tgtEl>
                                          <p:spTgt spid="902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0178"/>
                                        </p:tgtEl>
                                        <p:attrNameLst>
                                          <p:attrName>style.visibility</p:attrName>
                                        </p:attrNameLst>
                                      </p:cBhvr>
                                      <p:to>
                                        <p:strVal val="visible"/>
                                      </p:to>
                                    </p:set>
                                    <p:animEffect transition="in" filter="blinds(horizontal)">
                                      <p:cBhvr>
                                        <p:cTn id="37" dur="500"/>
                                        <p:tgtEl>
                                          <p:spTgt spid="90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0127"/>
                                        </p:tgtEl>
                                        <p:attrNameLst>
                                          <p:attrName>style.visibility</p:attrName>
                                        </p:attrNameLst>
                                      </p:cBhvr>
                                      <p:to>
                                        <p:strVal val="visible"/>
                                      </p:to>
                                    </p:set>
                                    <p:animEffect transition="in" filter="blinds(horizontal)">
                                      <p:cBhvr>
                                        <p:cTn id="42" dur="500"/>
                                        <p:tgtEl>
                                          <p:spTgt spid="90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0209"/>
                                        </p:tgtEl>
                                        <p:attrNameLst>
                                          <p:attrName>style.visibility</p:attrName>
                                        </p:attrNameLst>
                                      </p:cBhvr>
                                      <p:to>
                                        <p:strVal val="visible"/>
                                      </p:to>
                                    </p:set>
                                    <p:animEffect transition="in" filter="strips(downRight)">
                                      <p:cBhvr>
                                        <p:cTn id="47" dur="500"/>
                                        <p:tgtEl>
                                          <p:spTgt spid="90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08" grpId="0" animBg="1"/>
      <p:bldP spid="90209" grpId="0" animBg="1"/>
      <p:bldP spid="902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2"/>
          <p:cNvSpPr>
            <a:spLocks noChangeArrowheads="1"/>
          </p:cNvSpPr>
          <p:nvPr/>
        </p:nvSpPr>
        <p:spPr bwMode="auto">
          <a:xfrm>
            <a:off x="1143000" y="762000"/>
            <a:ext cx="426720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35000"/>
              </a:lnSpc>
              <a:spcBef>
                <a:spcPct val="0"/>
              </a:spcBef>
            </a:pPr>
            <a:r>
              <a:rPr kumimoji="1" lang="zh-CN" altLang="en-US" sz="3200"/>
              <a:t>简谐运动方程</a:t>
            </a:r>
          </a:p>
        </p:txBody>
      </p:sp>
      <p:graphicFrame>
        <p:nvGraphicFramePr>
          <p:cNvPr id="191492" name="Object 4"/>
          <p:cNvGraphicFramePr>
            <a:graphicFrameLocks noChangeAspect="1"/>
          </p:cNvGraphicFramePr>
          <p:nvPr/>
        </p:nvGraphicFramePr>
        <p:xfrm>
          <a:off x="1563688" y="1571625"/>
          <a:ext cx="5461000" cy="995363"/>
        </p:xfrm>
        <a:graphic>
          <a:graphicData uri="http://schemas.openxmlformats.org/presentationml/2006/ole">
            <p:oleObj spid="_x0000_s187394" name="Equation" r:id="rId3" imgW="3532680" imgH="608760" progId="">
              <p:embed/>
            </p:oleObj>
          </a:graphicData>
        </a:graphic>
      </p:graphicFrame>
      <p:sp>
        <p:nvSpPr>
          <p:cNvPr id="191494" name="Text Box 6"/>
          <p:cNvSpPr txBox="1">
            <a:spLocks noChangeArrowheads="1"/>
          </p:cNvSpPr>
          <p:nvPr/>
        </p:nvSpPr>
        <p:spPr bwMode="auto">
          <a:xfrm>
            <a:off x="762000" y="3048000"/>
            <a:ext cx="3089275" cy="75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600">
                <a:solidFill>
                  <a:srgbClr val="CC0000"/>
                </a:solidFill>
                <a:latin typeface="宋体" charset="-122"/>
              </a:rPr>
              <a:t>  二、 振幅</a:t>
            </a:r>
          </a:p>
        </p:txBody>
      </p:sp>
      <p:graphicFrame>
        <p:nvGraphicFramePr>
          <p:cNvPr id="191495" name="Object 7"/>
          <p:cNvGraphicFramePr>
            <a:graphicFrameLocks noChangeAspect="1"/>
          </p:cNvGraphicFramePr>
          <p:nvPr/>
        </p:nvGraphicFramePr>
        <p:xfrm>
          <a:off x="1844675" y="3929063"/>
          <a:ext cx="1355725" cy="614362"/>
        </p:xfrm>
        <a:graphic>
          <a:graphicData uri="http://schemas.openxmlformats.org/presentationml/2006/ole">
            <p:oleObj spid="_x0000_s187395" name="Equation" r:id="rId4" imgW="685800" imgH="279400" progId="">
              <p:embed/>
            </p:oleObj>
          </a:graphicData>
        </a:graphic>
      </p:graphicFrame>
      <p:grpSp>
        <p:nvGrpSpPr>
          <p:cNvPr id="2" name="Group 104"/>
          <p:cNvGrpSpPr>
            <a:grpSpLocks/>
          </p:cNvGrpSpPr>
          <p:nvPr/>
        </p:nvGrpSpPr>
        <p:grpSpPr bwMode="auto">
          <a:xfrm>
            <a:off x="4495800" y="2743200"/>
            <a:ext cx="3733800" cy="2133600"/>
            <a:chOff x="2832" y="1680"/>
            <a:chExt cx="2352" cy="1344"/>
          </a:xfrm>
        </p:grpSpPr>
        <p:sp>
          <p:nvSpPr>
            <p:cNvPr id="7185" name="Rectangle 105"/>
            <p:cNvSpPr>
              <a:spLocks noChangeArrowheads="1"/>
            </p:cNvSpPr>
            <p:nvPr/>
          </p:nvSpPr>
          <p:spPr bwMode="auto">
            <a:xfrm>
              <a:off x="2832" y="1680"/>
              <a:ext cx="2352" cy="1344"/>
            </a:xfrm>
            <a:prstGeom prst="rect">
              <a:avLst/>
            </a:prstGeom>
            <a:noFill/>
            <a:ln w="9525">
              <a:solidFill>
                <a:srgbClr val="0066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91594" name="Rectangle 106"/>
            <p:cNvSpPr>
              <a:spLocks noChangeArrowheads="1"/>
            </p:cNvSpPr>
            <p:nvPr/>
          </p:nvSpPr>
          <p:spPr bwMode="auto">
            <a:xfrm>
              <a:off x="3738" y="1771"/>
              <a:ext cx="725" cy="251"/>
            </a:xfrm>
            <a:prstGeom prst="rect">
              <a:avLst/>
            </a:prstGeom>
            <a:gradFill rotWithShape="0">
              <a:gsLst>
                <a:gs pos="0">
                  <a:schemeClr val="accent1"/>
                </a:gs>
                <a:gs pos="50000">
                  <a:schemeClr val="bg1"/>
                </a:gs>
                <a:gs pos="100000">
                  <a:schemeClr val="accent1"/>
                </a:gs>
              </a:gsLst>
              <a:lin ang="5400000" scaled="1"/>
            </a:gradFill>
            <a:ln w="9525">
              <a:solidFill>
                <a:srgbClr val="006666"/>
              </a:solidFill>
              <a:miter lim="800000"/>
              <a:headEnd/>
              <a:tailEnd/>
            </a:ln>
            <a:effectLst/>
          </p:spPr>
          <p:txBody>
            <a:bodyPr wrap="none" anchor="ctr"/>
            <a:lstStyle/>
            <a:p>
              <a:pPr>
                <a:defRPr/>
              </a:pPr>
              <a:endParaRPr lang="zh-CN" altLang="en-US">
                <a:ea typeface="宋体" pitchFamily="2" charset="-122"/>
              </a:endParaRPr>
            </a:p>
          </p:txBody>
        </p:sp>
        <p:graphicFrame>
          <p:nvGraphicFramePr>
            <p:cNvPr id="7172" name="Object 107"/>
            <p:cNvGraphicFramePr>
              <a:graphicFrameLocks noChangeAspect="1"/>
            </p:cNvGraphicFramePr>
            <p:nvPr/>
          </p:nvGraphicFramePr>
          <p:xfrm>
            <a:off x="3738" y="1791"/>
            <a:ext cx="463" cy="205"/>
          </p:xfrm>
          <a:graphic>
            <a:graphicData uri="http://schemas.openxmlformats.org/presentationml/2006/ole">
              <p:oleObj spid="_x0000_s187396" name="公式" r:id="rId5" imgW="482181" imgH="215713" progId="">
                <p:embed/>
              </p:oleObj>
            </a:graphicData>
          </a:graphic>
        </p:graphicFrame>
        <p:sp>
          <p:nvSpPr>
            <p:cNvPr id="7187" name="Rectangle 108"/>
            <p:cNvSpPr>
              <a:spLocks noChangeArrowheads="1"/>
            </p:cNvSpPr>
            <p:nvPr/>
          </p:nvSpPr>
          <p:spPr bwMode="auto">
            <a:xfrm>
              <a:off x="4136" y="1728"/>
              <a:ext cx="747"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图</a:t>
              </a:r>
            </a:p>
          </p:txBody>
        </p:sp>
        <p:sp>
          <p:nvSpPr>
            <p:cNvPr id="7188" name="Line 109"/>
            <p:cNvSpPr>
              <a:spLocks noChangeShapeType="1"/>
            </p:cNvSpPr>
            <p:nvPr/>
          </p:nvSpPr>
          <p:spPr bwMode="auto">
            <a:xfrm flipV="1">
              <a:off x="3226" y="2426"/>
              <a:ext cx="1833"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89" name="Line 110"/>
            <p:cNvSpPr>
              <a:spLocks noChangeShapeType="1"/>
            </p:cNvSpPr>
            <p:nvPr/>
          </p:nvSpPr>
          <p:spPr bwMode="auto">
            <a:xfrm flipV="1">
              <a:off x="3216" y="1792"/>
              <a:ext cx="4" cy="120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0" name="Line 111"/>
            <p:cNvSpPr>
              <a:spLocks noChangeShapeType="1"/>
            </p:cNvSpPr>
            <p:nvPr/>
          </p:nvSpPr>
          <p:spPr bwMode="auto">
            <a:xfrm flipH="1">
              <a:off x="3226" y="2126"/>
              <a:ext cx="1673" cy="0"/>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1" name="Line 112"/>
            <p:cNvSpPr>
              <a:spLocks noChangeShapeType="1"/>
            </p:cNvSpPr>
            <p:nvPr/>
          </p:nvSpPr>
          <p:spPr bwMode="auto">
            <a:xfrm flipH="1" flipV="1">
              <a:off x="3226" y="2711"/>
              <a:ext cx="1752" cy="14"/>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7173" name="Object 113"/>
            <p:cNvGraphicFramePr>
              <a:graphicFrameLocks noChangeAspect="1"/>
            </p:cNvGraphicFramePr>
            <p:nvPr/>
          </p:nvGraphicFramePr>
          <p:xfrm>
            <a:off x="3021" y="1984"/>
            <a:ext cx="195" cy="239"/>
          </p:xfrm>
          <a:graphic>
            <a:graphicData uri="http://schemas.openxmlformats.org/presentationml/2006/ole">
              <p:oleObj spid="_x0000_s187397" name="Equation" r:id="rId6" imgW="164885" imgH="164885" progId="Equation.DSMT4">
                <p:embed/>
              </p:oleObj>
            </a:graphicData>
          </a:graphic>
        </p:graphicFrame>
        <p:graphicFrame>
          <p:nvGraphicFramePr>
            <p:cNvPr id="7174" name="Object 114"/>
            <p:cNvGraphicFramePr>
              <a:graphicFrameLocks noChangeAspect="1"/>
            </p:cNvGraphicFramePr>
            <p:nvPr/>
          </p:nvGraphicFramePr>
          <p:xfrm>
            <a:off x="2928" y="2608"/>
            <a:ext cx="277" cy="220"/>
          </p:xfrm>
          <a:graphic>
            <a:graphicData uri="http://schemas.openxmlformats.org/presentationml/2006/ole">
              <p:oleObj spid="_x0000_s187398" name="Equation" r:id="rId7" imgW="253780" imgH="164957" progId="Equation.DSMT4">
                <p:embed/>
              </p:oleObj>
            </a:graphicData>
          </a:graphic>
        </p:graphicFrame>
        <p:graphicFrame>
          <p:nvGraphicFramePr>
            <p:cNvPr id="7175" name="Object 115"/>
            <p:cNvGraphicFramePr>
              <a:graphicFrameLocks noChangeAspect="1"/>
            </p:cNvGraphicFramePr>
            <p:nvPr/>
          </p:nvGraphicFramePr>
          <p:xfrm>
            <a:off x="3253" y="1750"/>
            <a:ext cx="147" cy="180"/>
          </p:xfrm>
          <a:graphic>
            <a:graphicData uri="http://schemas.openxmlformats.org/presentationml/2006/ole">
              <p:oleObj spid="_x0000_s187399" name="Equation" r:id="rId8" imgW="139700" imgH="139700" progId="">
                <p:embed/>
              </p:oleObj>
            </a:graphicData>
          </a:graphic>
        </p:graphicFrame>
        <p:grpSp>
          <p:nvGrpSpPr>
            <p:cNvPr id="3" name="Group 116"/>
            <p:cNvGrpSpPr>
              <a:grpSpLocks/>
            </p:cNvGrpSpPr>
            <p:nvPr/>
          </p:nvGrpSpPr>
          <p:grpSpPr bwMode="auto">
            <a:xfrm>
              <a:off x="3545" y="2119"/>
              <a:ext cx="1274" cy="592"/>
              <a:chOff x="3704" y="904"/>
              <a:chExt cx="1536" cy="896"/>
            </a:xfrm>
          </p:grpSpPr>
          <p:sp>
            <p:nvSpPr>
              <p:cNvPr id="7194" name="Line 117"/>
              <p:cNvSpPr>
                <a:spLocks noChangeShapeType="1"/>
              </p:cNvSpPr>
              <p:nvPr/>
            </p:nvSpPr>
            <p:spPr bwMode="auto">
              <a:xfrm flipV="1">
                <a:off x="3704"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5" name="Line 118"/>
              <p:cNvSpPr>
                <a:spLocks noChangeShapeType="1"/>
              </p:cNvSpPr>
              <p:nvPr/>
            </p:nvSpPr>
            <p:spPr bwMode="auto">
              <a:xfrm flipV="1">
                <a:off x="5240"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6" name="Line 119"/>
              <p:cNvSpPr>
                <a:spLocks noChangeShapeType="1"/>
              </p:cNvSpPr>
              <p:nvPr/>
            </p:nvSpPr>
            <p:spPr bwMode="auto">
              <a:xfrm flipV="1">
                <a:off x="4856"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7" name="Line 120"/>
              <p:cNvSpPr>
                <a:spLocks noChangeShapeType="1"/>
              </p:cNvSpPr>
              <p:nvPr/>
            </p:nvSpPr>
            <p:spPr bwMode="auto">
              <a:xfrm flipV="1">
                <a:off x="4472"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8" name="Line 121"/>
              <p:cNvSpPr>
                <a:spLocks noChangeShapeType="1"/>
              </p:cNvSpPr>
              <p:nvPr/>
            </p:nvSpPr>
            <p:spPr bwMode="auto">
              <a:xfrm flipV="1">
                <a:off x="4088"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7176" name="Object 122"/>
            <p:cNvGraphicFramePr>
              <a:graphicFrameLocks noChangeAspect="1"/>
            </p:cNvGraphicFramePr>
            <p:nvPr/>
          </p:nvGraphicFramePr>
          <p:xfrm>
            <a:off x="4540" y="2265"/>
            <a:ext cx="164" cy="151"/>
          </p:xfrm>
          <a:graphic>
            <a:graphicData uri="http://schemas.openxmlformats.org/presentationml/2006/ole">
              <p:oleObj spid="_x0000_s187400" name="Equation" r:id="rId9" imgW="152268" imgH="164957" progId="">
                <p:embed/>
              </p:oleObj>
            </a:graphicData>
          </a:graphic>
        </p:graphicFrame>
        <p:graphicFrame>
          <p:nvGraphicFramePr>
            <p:cNvPr id="7177" name="Object 123"/>
            <p:cNvGraphicFramePr>
              <a:graphicFrameLocks noChangeAspect="1"/>
            </p:cNvGraphicFramePr>
            <p:nvPr/>
          </p:nvGraphicFramePr>
          <p:xfrm>
            <a:off x="3897" y="2416"/>
            <a:ext cx="229" cy="333"/>
          </p:xfrm>
          <a:graphic>
            <a:graphicData uri="http://schemas.openxmlformats.org/presentationml/2006/ole">
              <p:oleObj spid="_x0000_s187401" name="Equation" r:id="rId10" imgW="177646" imgH="393359" progId="Equation.DSMT4">
                <p:embed/>
              </p:oleObj>
            </a:graphicData>
          </a:graphic>
        </p:graphicFrame>
        <p:graphicFrame>
          <p:nvGraphicFramePr>
            <p:cNvPr id="7178" name="Object 124"/>
            <p:cNvGraphicFramePr>
              <a:graphicFrameLocks noChangeAspect="1"/>
            </p:cNvGraphicFramePr>
            <p:nvPr/>
          </p:nvGraphicFramePr>
          <p:xfrm>
            <a:off x="4977" y="2221"/>
            <a:ext cx="115" cy="198"/>
          </p:xfrm>
          <a:graphic>
            <a:graphicData uri="http://schemas.openxmlformats.org/presentationml/2006/ole">
              <p:oleObj spid="_x0000_s187402" name="Equation" r:id="rId11" imgW="101468" imgH="164885" progId="">
                <p:embed/>
              </p:oleObj>
            </a:graphicData>
          </a:graphic>
        </p:graphicFrame>
        <p:graphicFrame>
          <p:nvGraphicFramePr>
            <p:cNvPr id="7179" name="Object 125"/>
            <p:cNvGraphicFramePr>
              <a:graphicFrameLocks noChangeAspect="1"/>
            </p:cNvGraphicFramePr>
            <p:nvPr/>
          </p:nvGraphicFramePr>
          <p:xfrm>
            <a:off x="3018" y="2335"/>
            <a:ext cx="177" cy="206"/>
          </p:xfrm>
          <a:graphic>
            <a:graphicData uri="http://schemas.openxmlformats.org/presentationml/2006/ole">
              <p:oleObj spid="_x0000_s187403" name="Equation" r:id="rId12" imgW="126835" imgH="139518" progId="">
                <p:embed/>
              </p:oleObj>
            </a:graphicData>
          </a:graphic>
        </p:graphicFrame>
        <p:sp>
          <p:nvSpPr>
            <p:cNvPr id="7193" name="Freeform 126"/>
            <p:cNvSpPr>
              <a:spLocks noChangeAspect="1"/>
            </p:cNvSpPr>
            <p:nvPr/>
          </p:nvSpPr>
          <p:spPr bwMode="auto">
            <a:xfrm>
              <a:off x="3220" y="2125"/>
              <a:ext cx="1710" cy="586"/>
            </a:xfrm>
            <a:custGeom>
              <a:avLst/>
              <a:gdLst>
                <a:gd name="T0" fmla="*/ 5 w 2061"/>
                <a:gd name="T1" fmla="*/ 108 h 673"/>
                <a:gd name="T2" fmla="*/ 15 w 2061"/>
                <a:gd name="T3" fmla="*/ 128 h 673"/>
                <a:gd name="T4" fmla="*/ 27 w 2061"/>
                <a:gd name="T5" fmla="*/ 149 h 673"/>
                <a:gd name="T6" fmla="*/ 36 w 2061"/>
                <a:gd name="T7" fmla="*/ 165 h 673"/>
                <a:gd name="T8" fmla="*/ 46 w 2061"/>
                <a:gd name="T9" fmla="*/ 178 h 673"/>
                <a:gd name="T10" fmla="*/ 56 w 2061"/>
                <a:gd name="T11" fmla="*/ 188 h 673"/>
                <a:gd name="T12" fmla="*/ 66 w 2061"/>
                <a:gd name="T13" fmla="*/ 192 h 673"/>
                <a:gd name="T14" fmla="*/ 77 w 2061"/>
                <a:gd name="T15" fmla="*/ 193 h 673"/>
                <a:gd name="T16" fmla="*/ 87 w 2061"/>
                <a:gd name="T17" fmla="*/ 189 h 673"/>
                <a:gd name="T18" fmla="*/ 97 w 2061"/>
                <a:gd name="T19" fmla="*/ 180 h 673"/>
                <a:gd name="T20" fmla="*/ 107 w 2061"/>
                <a:gd name="T21" fmla="*/ 167 h 673"/>
                <a:gd name="T22" fmla="*/ 119 w 2061"/>
                <a:gd name="T23" fmla="*/ 150 h 673"/>
                <a:gd name="T24" fmla="*/ 128 w 2061"/>
                <a:gd name="T25" fmla="*/ 131 h 673"/>
                <a:gd name="T26" fmla="*/ 139 w 2061"/>
                <a:gd name="T27" fmla="*/ 110 h 673"/>
                <a:gd name="T28" fmla="*/ 149 w 2061"/>
                <a:gd name="T29" fmla="*/ 90 h 673"/>
                <a:gd name="T30" fmla="*/ 159 w 2061"/>
                <a:gd name="T31" fmla="*/ 68 h 673"/>
                <a:gd name="T32" fmla="*/ 169 w 2061"/>
                <a:gd name="T33" fmla="*/ 49 h 673"/>
                <a:gd name="T34" fmla="*/ 180 w 2061"/>
                <a:gd name="T35" fmla="*/ 31 h 673"/>
                <a:gd name="T36" fmla="*/ 189 w 2061"/>
                <a:gd name="T37" fmla="*/ 17 h 673"/>
                <a:gd name="T38" fmla="*/ 200 w 2061"/>
                <a:gd name="T39" fmla="*/ 7 h 673"/>
                <a:gd name="T40" fmla="*/ 209 w 2061"/>
                <a:gd name="T41" fmla="*/ 3 h 673"/>
                <a:gd name="T42" fmla="*/ 221 w 2061"/>
                <a:gd name="T43" fmla="*/ 1 h 673"/>
                <a:gd name="T44" fmla="*/ 230 w 2061"/>
                <a:gd name="T45" fmla="*/ 3 h 673"/>
                <a:gd name="T46" fmla="*/ 241 w 2061"/>
                <a:gd name="T47" fmla="*/ 12 h 673"/>
                <a:gd name="T48" fmla="*/ 251 w 2061"/>
                <a:gd name="T49" fmla="*/ 25 h 673"/>
                <a:gd name="T50" fmla="*/ 261 w 2061"/>
                <a:gd name="T51" fmla="*/ 41 h 673"/>
                <a:gd name="T52" fmla="*/ 271 w 2061"/>
                <a:gd name="T53" fmla="*/ 60 h 673"/>
                <a:gd name="T54" fmla="*/ 281 w 2061"/>
                <a:gd name="T55" fmla="*/ 80 h 673"/>
                <a:gd name="T56" fmla="*/ 292 w 2061"/>
                <a:gd name="T57" fmla="*/ 102 h 673"/>
                <a:gd name="T58" fmla="*/ 302 w 2061"/>
                <a:gd name="T59" fmla="*/ 123 h 673"/>
                <a:gd name="T60" fmla="*/ 313 w 2061"/>
                <a:gd name="T61" fmla="*/ 143 h 673"/>
                <a:gd name="T62" fmla="*/ 322 w 2061"/>
                <a:gd name="T63" fmla="*/ 161 h 673"/>
                <a:gd name="T64" fmla="*/ 333 w 2061"/>
                <a:gd name="T65" fmla="*/ 175 h 673"/>
                <a:gd name="T66" fmla="*/ 343 w 2061"/>
                <a:gd name="T67" fmla="*/ 185 h 673"/>
                <a:gd name="T68" fmla="*/ 353 w 2061"/>
                <a:gd name="T69" fmla="*/ 192 h 673"/>
                <a:gd name="T70" fmla="*/ 363 w 2061"/>
                <a:gd name="T71" fmla="*/ 193 h 673"/>
                <a:gd name="T72" fmla="*/ 374 w 2061"/>
                <a:gd name="T73" fmla="*/ 191 h 673"/>
                <a:gd name="T74" fmla="*/ 384 w 2061"/>
                <a:gd name="T75" fmla="*/ 184 h 6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61"/>
                <a:gd name="T115" fmla="*/ 0 h 673"/>
                <a:gd name="T116" fmla="*/ 2061 w 2061"/>
                <a:gd name="T117" fmla="*/ 673 h 6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61" h="673">
                  <a:moveTo>
                    <a:pt x="0" y="337"/>
                  </a:moveTo>
                  <a:lnTo>
                    <a:pt x="28" y="374"/>
                  </a:lnTo>
                  <a:lnTo>
                    <a:pt x="54" y="410"/>
                  </a:lnTo>
                  <a:lnTo>
                    <a:pt x="83" y="446"/>
                  </a:lnTo>
                  <a:lnTo>
                    <a:pt x="111" y="481"/>
                  </a:lnTo>
                  <a:lnTo>
                    <a:pt x="137" y="514"/>
                  </a:lnTo>
                  <a:lnTo>
                    <a:pt x="165" y="544"/>
                  </a:lnTo>
                  <a:lnTo>
                    <a:pt x="192" y="572"/>
                  </a:lnTo>
                  <a:lnTo>
                    <a:pt x="220" y="598"/>
                  </a:lnTo>
                  <a:lnTo>
                    <a:pt x="248" y="620"/>
                  </a:lnTo>
                  <a:lnTo>
                    <a:pt x="274" y="638"/>
                  </a:lnTo>
                  <a:lnTo>
                    <a:pt x="302" y="653"/>
                  </a:lnTo>
                  <a:lnTo>
                    <a:pt x="330" y="663"/>
                  </a:lnTo>
                  <a:lnTo>
                    <a:pt x="357" y="670"/>
                  </a:lnTo>
                  <a:lnTo>
                    <a:pt x="385" y="673"/>
                  </a:lnTo>
                  <a:lnTo>
                    <a:pt x="413" y="671"/>
                  </a:lnTo>
                  <a:lnTo>
                    <a:pt x="439" y="666"/>
                  </a:lnTo>
                  <a:lnTo>
                    <a:pt x="467" y="656"/>
                  </a:lnTo>
                  <a:lnTo>
                    <a:pt x="494" y="643"/>
                  </a:lnTo>
                  <a:lnTo>
                    <a:pt x="522" y="624"/>
                  </a:lnTo>
                  <a:lnTo>
                    <a:pt x="550" y="604"/>
                  </a:lnTo>
                  <a:lnTo>
                    <a:pt x="576" y="579"/>
                  </a:lnTo>
                  <a:lnTo>
                    <a:pt x="604" y="552"/>
                  </a:lnTo>
                  <a:lnTo>
                    <a:pt x="633" y="523"/>
                  </a:lnTo>
                  <a:lnTo>
                    <a:pt x="659" y="491"/>
                  </a:lnTo>
                  <a:lnTo>
                    <a:pt x="687" y="456"/>
                  </a:lnTo>
                  <a:lnTo>
                    <a:pt x="715" y="420"/>
                  </a:lnTo>
                  <a:lnTo>
                    <a:pt x="742" y="384"/>
                  </a:lnTo>
                  <a:lnTo>
                    <a:pt x="770" y="347"/>
                  </a:lnTo>
                  <a:lnTo>
                    <a:pt x="796" y="309"/>
                  </a:lnTo>
                  <a:lnTo>
                    <a:pt x="824" y="273"/>
                  </a:lnTo>
                  <a:lnTo>
                    <a:pt x="852" y="236"/>
                  </a:lnTo>
                  <a:lnTo>
                    <a:pt x="879" y="201"/>
                  </a:lnTo>
                  <a:lnTo>
                    <a:pt x="907" y="167"/>
                  </a:lnTo>
                  <a:lnTo>
                    <a:pt x="935" y="136"/>
                  </a:lnTo>
                  <a:lnTo>
                    <a:pt x="961" y="107"/>
                  </a:lnTo>
                  <a:lnTo>
                    <a:pt x="989" y="81"/>
                  </a:lnTo>
                  <a:lnTo>
                    <a:pt x="1017" y="59"/>
                  </a:lnTo>
                  <a:lnTo>
                    <a:pt x="1044" y="39"/>
                  </a:lnTo>
                  <a:lnTo>
                    <a:pt x="1072" y="24"/>
                  </a:lnTo>
                  <a:lnTo>
                    <a:pt x="1098" y="12"/>
                  </a:lnTo>
                  <a:lnTo>
                    <a:pt x="1126" y="4"/>
                  </a:lnTo>
                  <a:lnTo>
                    <a:pt x="1154" y="0"/>
                  </a:lnTo>
                  <a:lnTo>
                    <a:pt x="1181" y="1"/>
                  </a:lnTo>
                  <a:lnTo>
                    <a:pt x="1209" y="6"/>
                  </a:lnTo>
                  <a:lnTo>
                    <a:pt x="1237" y="14"/>
                  </a:lnTo>
                  <a:lnTo>
                    <a:pt x="1263" y="26"/>
                  </a:lnTo>
                  <a:lnTo>
                    <a:pt x="1291" y="43"/>
                  </a:lnTo>
                  <a:lnTo>
                    <a:pt x="1320" y="63"/>
                  </a:lnTo>
                  <a:lnTo>
                    <a:pt x="1346" y="87"/>
                  </a:lnTo>
                  <a:lnTo>
                    <a:pt x="1374" y="113"/>
                  </a:lnTo>
                  <a:lnTo>
                    <a:pt x="1400" y="142"/>
                  </a:lnTo>
                  <a:lnTo>
                    <a:pt x="1429" y="174"/>
                  </a:lnTo>
                  <a:lnTo>
                    <a:pt x="1457" y="207"/>
                  </a:lnTo>
                  <a:lnTo>
                    <a:pt x="1483" y="242"/>
                  </a:lnTo>
                  <a:lnTo>
                    <a:pt x="1511" y="279"/>
                  </a:lnTo>
                  <a:lnTo>
                    <a:pt x="1539" y="316"/>
                  </a:lnTo>
                  <a:lnTo>
                    <a:pt x="1566" y="354"/>
                  </a:lnTo>
                  <a:lnTo>
                    <a:pt x="1594" y="390"/>
                  </a:lnTo>
                  <a:lnTo>
                    <a:pt x="1622" y="427"/>
                  </a:lnTo>
                  <a:lnTo>
                    <a:pt x="1648" y="462"/>
                  </a:lnTo>
                  <a:lnTo>
                    <a:pt x="1676" y="496"/>
                  </a:lnTo>
                  <a:lnTo>
                    <a:pt x="1703" y="528"/>
                  </a:lnTo>
                  <a:lnTo>
                    <a:pt x="1731" y="558"/>
                  </a:lnTo>
                  <a:lnTo>
                    <a:pt x="1759" y="584"/>
                  </a:lnTo>
                  <a:lnTo>
                    <a:pt x="1785" y="608"/>
                  </a:lnTo>
                  <a:lnTo>
                    <a:pt x="1813" y="628"/>
                  </a:lnTo>
                  <a:lnTo>
                    <a:pt x="1841" y="645"/>
                  </a:lnTo>
                  <a:lnTo>
                    <a:pt x="1868" y="658"/>
                  </a:lnTo>
                  <a:lnTo>
                    <a:pt x="1896" y="667"/>
                  </a:lnTo>
                  <a:lnTo>
                    <a:pt x="1924" y="672"/>
                  </a:lnTo>
                  <a:lnTo>
                    <a:pt x="1950" y="673"/>
                  </a:lnTo>
                  <a:lnTo>
                    <a:pt x="1978" y="669"/>
                  </a:lnTo>
                  <a:lnTo>
                    <a:pt x="2005" y="662"/>
                  </a:lnTo>
                  <a:lnTo>
                    <a:pt x="2033" y="650"/>
                  </a:lnTo>
                  <a:lnTo>
                    <a:pt x="2061" y="635"/>
                  </a:lnTo>
                </a:path>
              </a:pathLst>
            </a:cu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29"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184"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linds(horizontal)">
                                      <p:cBhvr>
                                        <p:cTn id="7" dur="500"/>
                                        <p:tgtEl>
                                          <p:spTgt spid="191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1494"/>
                                        </p:tgtEl>
                                        <p:attrNameLst>
                                          <p:attrName>style.visibility</p:attrName>
                                        </p:attrNameLst>
                                      </p:cBhvr>
                                      <p:to>
                                        <p:strVal val="visible"/>
                                      </p:to>
                                    </p:set>
                                    <p:animEffect transition="in" filter="blinds(horizontal)">
                                      <p:cBhvr>
                                        <p:cTn id="12" dur="500"/>
                                        <p:tgtEl>
                                          <p:spTgt spid="191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1495"/>
                                        </p:tgtEl>
                                        <p:attrNameLst>
                                          <p:attrName>style.visibility</p:attrName>
                                        </p:attrNameLst>
                                      </p:cBhvr>
                                      <p:to>
                                        <p:strVal val="visible"/>
                                      </p:to>
                                    </p:set>
                                    <p:animEffect transition="in" filter="blinds(horizontal)">
                                      <p:cBhvr>
                                        <p:cTn id="22" dur="500"/>
                                        <p:tgtEl>
                                          <p:spTgt spid="191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514" name="Object 2"/>
          <p:cNvGraphicFramePr>
            <a:graphicFrameLocks noChangeAspect="1"/>
          </p:cNvGraphicFramePr>
          <p:nvPr/>
        </p:nvGraphicFramePr>
        <p:xfrm>
          <a:off x="1228725" y="1444625"/>
          <a:ext cx="2962275" cy="536575"/>
        </p:xfrm>
        <a:graphic>
          <a:graphicData uri="http://schemas.openxmlformats.org/presentationml/2006/ole">
            <p:oleObj spid="_x0000_s188418" name="Equation" r:id="rId3" imgW="1333500" imgH="241300" progId="">
              <p:embed/>
            </p:oleObj>
          </a:graphicData>
        </a:graphic>
      </p:graphicFrame>
      <p:sp>
        <p:nvSpPr>
          <p:cNvPr id="8206" name="Text Box 3"/>
          <p:cNvSpPr txBox="1">
            <a:spLocks noChangeArrowheads="1"/>
          </p:cNvSpPr>
          <p:nvPr/>
        </p:nvSpPr>
        <p:spPr bwMode="auto">
          <a:xfrm>
            <a:off x="889000" y="695325"/>
            <a:ext cx="6350000"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600">
                <a:solidFill>
                  <a:srgbClr val="CC0000"/>
                </a:solidFill>
                <a:latin typeface="宋体" charset="-122"/>
              </a:rPr>
              <a:t>三 周期、频率</a:t>
            </a:r>
          </a:p>
        </p:txBody>
      </p:sp>
      <p:grpSp>
        <p:nvGrpSpPr>
          <p:cNvPr id="2" name="Group 226"/>
          <p:cNvGrpSpPr>
            <a:grpSpLocks/>
          </p:cNvGrpSpPr>
          <p:nvPr/>
        </p:nvGrpSpPr>
        <p:grpSpPr bwMode="auto">
          <a:xfrm>
            <a:off x="1371600" y="3962400"/>
            <a:ext cx="3022600" cy="1898650"/>
            <a:chOff x="1152" y="2256"/>
            <a:chExt cx="1904" cy="1196"/>
          </a:xfrm>
        </p:grpSpPr>
        <p:graphicFrame>
          <p:nvGraphicFramePr>
            <p:cNvPr id="8205" name="Object 5"/>
            <p:cNvGraphicFramePr>
              <a:graphicFrameLocks noChangeAspect="1"/>
            </p:cNvGraphicFramePr>
            <p:nvPr/>
          </p:nvGraphicFramePr>
          <p:xfrm>
            <a:off x="1248" y="2736"/>
            <a:ext cx="1203" cy="716"/>
          </p:xfrm>
          <a:graphic>
            <a:graphicData uri="http://schemas.openxmlformats.org/presentationml/2006/ole">
              <p:oleObj spid="_x0000_s188419" name="Equation" r:id="rId4" imgW="901309" imgH="520474" progId="">
                <p:embed/>
              </p:oleObj>
            </a:graphicData>
          </a:graphic>
        </p:graphicFrame>
        <p:sp>
          <p:nvSpPr>
            <p:cNvPr id="8230" name="Text Box 6"/>
            <p:cNvSpPr txBox="1">
              <a:spLocks noChangeArrowheads="1"/>
            </p:cNvSpPr>
            <p:nvPr/>
          </p:nvSpPr>
          <p:spPr bwMode="auto">
            <a:xfrm>
              <a:off x="1152" y="2256"/>
              <a:ext cx="1904" cy="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弹簧振子周期</a:t>
              </a:r>
            </a:p>
          </p:txBody>
        </p:sp>
      </p:grpSp>
      <p:grpSp>
        <p:nvGrpSpPr>
          <p:cNvPr id="3" name="Group 225"/>
          <p:cNvGrpSpPr>
            <a:grpSpLocks/>
          </p:cNvGrpSpPr>
          <p:nvPr/>
        </p:nvGrpSpPr>
        <p:grpSpPr bwMode="auto">
          <a:xfrm>
            <a:off x="976313" y="2070100"/>
            <a:ext cx="2949575" cy="1039813"/>
            <a:chOff x="615" y="1304"/>
            <a:chExt cx="1858" cy="655"/>
          </a:xfrm>
        </p:grpSpPr>
        <p:graphicFrame>
          <p:nvGraphicFramePr>
            <p:cNvPr id="8204" name="Object 8"/>
            <p:cNvGraphicFramePr>
              <a:graphicFrameLocks noChangeAspect="1"/>
            </p:cNvGraphicFramePr>
            <p:nvPr/>
          </p:nvGraphicFramePr>
          <p:xfrm>
            <a:off x="1680" y="1304"/>
            <a:ext cx="793" cy="655"/>
          </p:xfrm>
          <a:graphic>
            <a:graphicData uri="http://schemas.openxmlformats.org/presentationml/2006/ole">
              <p:oleObj spid="_x0000_s188420" name="Equation" r:id="rId5" imgW="583947" imgH="469696" progId="">
                <p:embed/>
              </p:oleObj>
            </a:graphicData>
          </a:graphic>
        </p:graphicFrame>
        <p:sp>
          <p:nvSpPr>
            <p:cNvPr id="8229" name="Text Box 9"/>
            <p:cNvSpPr txBox="1">
              <a:spLocks noChangeArrowheads="1"/>
            </p:cNvSpPr>
            <p:nvPr/>
          </p:nvSpPr>
          <p:spPr bwMode="auto">
            <a:xfrm>
              <a:off x="615" y="1392"/>
              <a:ext cx="1311" cy="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buFontTx/>
                <a:buBlip>
                  <a:blip r:embed="rId6"/>
                </a:buBlip>
              </a:pPr>
              <a:r>
                <a:rPr lang="zh-CN" altLang="en-US" sz="3200">
                  <a:solidFill>
                    <a:srgbClr val="0000FF"/>
                  </a:solidFill>
                </a:rPr>
                <a:t>   </a:t>
              </a:r>
              <a:r>
                <a:rPr lang="zh-CN" altLang="en-US" sz="3200">
                  <a:solidFill>
                    <a:srgbClr val="CC0000"/>
                  </a:solidFill>
                </a:rPr>
                <a:t>周期</a:t>
              </a:r>
            </a:p>
          </p:txBody>
        </p:sp>
      </p:grpSp>
      <p:graphicFrame>
        <p:nvGraphicFramePr>
          <p:cNvPr id="192522" name="Object 10"/>
          <p:cNvGraphicFramePr>
            <a:graphicFrameLocks noChangeAspect="1"/>
          </p:cNvGraphicFramePr>
          <p:nvPr/>
        </p:nvGraphicFramePr>
        <p:xfrm>
          <a:off x="4191000" y="1454150"/>
          <a:ext cx="3581400" cy="527050"/>
        </p:xfrm>
        <a:graphic>
          <a:graphicData uri="http://schemas.openxmlformats.org/presentationml/2006/ole">
            <p:oleObj spid="_x0000_s188421" name="Equation" r:id="rId7" imgW="1625600" imgH="241300" progId="">
              <p:embed/>
            </p:oleObj>
          </a:graphicData>
        </a:graphic>
      </p:graphicFrame>
      <p:grpSp>
        <p:nvGrpSpPr>
          <p:cNvPr id="4" name="Group 11"/>
          <p:cNvGrpSpPr>
            <a:grpSpLocks/>
          </p:cNvGrpSpPr>
          <p:nvPr/>
        </p:nvGrpSpPr>
        <p:grpSpPr bwMode="auto">
          <a:xfrm>
            <a:off x="228600" y="2895600"/>
            <a:ext cx="2590800" cy="1219200"/>
            <a:chOff x="192" y="2016"/>
            <a:chExt cx="1632" cy="768"/>
          </a:xfrm>
        </p:grpSpPr>
        <p:sp>
          <p:nvSpPr>
            <p:cNvPr id="8227" name="AutoShape 12"/>
            <p:cNvSpPr>
              <a:spLocks noChangeArrowheads="1"/>
            </p:cNvSpPr>
            <p:nvPr/>
          </p:nvSpPr>
          <p:spPr bwMode="auto">
            <a:xfrm>
              <a:off x="192" y="2016"/>
              <a:ext cx="1200" cy="768"/>
            </a:xfrm>
            <a:prstGeom prst="irregularSeal1">
              <a:avLst/>
            </a:prstGeom>
            <a:gradFill rotWithShape="0">
              <a:gsLst>
                <a:gs pos="0">
                  <a:srgbClr val="FFFFFF"/>
                </a:gs>
                <a:gs pos="100000">
                  <a:srgbClr val="FFB5B5"/>
                </a:gs>
              </a:gsLst>
              <a:path path="shape">
                <a:fillToRect l="50000" t="50000" r="50000" b="50000"/>
              </a:path>
            </a:gradFill>
            <a:ln w="28575">
              <a:solidFill>
                <a:srgbClr val="FF0000"/>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8228" name="Text Box 13"/>
            <p:cNvSpPr txBox="1">
              <a:spLocks noChangeArrowheads="1"/>
            </p:cNvSpPr>
            <p:nvPr/>
          </p:nvSpPr>
          <p:spPr bwMode="auto">
            <a:xfrm>
              <a:off x="480" y="2112"/>
              <a:ext cx="1344" cy="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t>注意</a:t>
              </a:r>
            </a:p>
          </p:txBody>
        </p:sp>
      </p:grpSp>
      <p:grpSp>
        <p:nvGrpSpPr>
          <p:cNvPr id="5" name="Group 202"/>
          <p:cNvGrpSpPr>
            <a:grpSpLocks/>
          </p:cNvGrpSpPr>
          <p:nvPr/>
        </p:nvGrpSpPr>
        <p:grpSpPr bwMode="auto">
          <a:xfrm>
            <a:off x="4495800" y="2743200"/>
            <a:ext cx="3733800" cy="2133600"/>
            <a:chOff x="2832" y="1680"/>
            <a:chExt cx="2352" cy="1344"/>
          </a:xfrm>
        </p:grpSpPr>
        <p:sp>
          <p:nvSpPr>
            <p:cNvPr id="8213" name="Rectangle 203"/>
            <p:cNvSpPr>
              <a:spLocks noChangeArrowheads="1"/>
            </p:cNvSpPr>
            <p:nvPr/>
          </p:nvSpPr>
          <p:spPr bwMode="auto">
            <a:xfrm>
              <a:off x="2832" y="1680"/>
              <a:ext cx="2352" cy="1344"/>
            </a:xfrm>
            <a:prstGeom prst="rect">
              <a:avLst/>
            </a:prstGeom>
            <a:noFill/>
            <a:ln w="9525">
              <a:solidFill>
                <a:srgbClr val="0066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92716" name="Rectangle 204"/>
            <p:cNvSpPr>
              <a:spLocks noChangeArrowheads="1"/>
            </p:cNvSpPr>
            <p:nvPr/>
          </p:nvSpPr>
          <p:spPr bwMode="auto">
            <a:xfrm>
              <a:off x="3738" y="1771"/>
              <a:ext cx="725" cy="251"/>
            </a:xfrm>
            <a:prstGeom prst="rect">
              <a:avLst/>
            </a:prstGeom>
            <a:gradFill rotWithShape="0">
              <a:gsLst>
                <a:gs pos="0">
                  <a:schemeClr val="accent1"/>
                </a:gs>
                <a:gs pos="50000">
                  <a:schemeClr val="bg1"/>
                </a:gs>
                <a:gs pos="100000">
                  <a:schemeClr val="accent1"/>
                </a:gs>
              </a:gsLst>
              <a:lin ang="5400000" scaled="1"/>
            </a:gradFill>
            <a:ln w="9525">
              <a:solidFill>
                <a:srgbClr val="006666"/>
              </a:solidFill>
              <a:miter lim="800000"/>
              <a:headEnd/>
              <a:tailEnd/>
            </a:ln>
            <a:effectLst/>
          </p:spPr>
          <p:txBody>
            <a:bodyPr wrap="none" anchor="ctr"/>
            <a:lstStyle/>
            <a:p>
              <a:pPr>
                <a:defRPr/>
              </a:pPr>
              <a:endParaRPr lang="zh-CN" altLang="en-US">
                <a:ea typeface="宋体" pitchFamily="2" charset="-122"/>
              </a:endParaRPr>
            </a:p>
          </p:txBody>
        </p:sp>
        <p:graphicFrame>
          <p:nvGraphicFramePr>
            <p:cNvPr id="8196" name="Object 205"/>
            <p:cNvGraphicFramePr>
              <a:graphicFrameLocks noChangeAspect="1"/>
            </p:cNvGraphicFramePr>
            <p:nvPr/>
          </p:nvGraphicFramePr>
          <p:xfrm>
            <a:off x="3738" y="1791"/>
            <a:ext cx="463" cy="205"/>
          </p:xfrm>
          <a:graphic>
            <a:graphicData uri="http://schemas.openxmlformats.org/presentationml/2006/ole">
              <p:oleObj spid="_x0000_s188422" name="公式" r:id="rId8" imgW="482181" imgH="215713" progId="">
                <p:embed/>
              </p:oleObj>
            </a:graphicData>
          </a:graphic>
        </p:graphicFrame>
        <p:sp>
          <p:nvSpPr>
            <p:cNvPr id="8215" name="Rectangle 206"/>
            <p:cNvSpPr>
              <a:spLocks noChangeArrowheads="1"/>
            </p:cNvSpPr>
            <p:nvPr/>
          </p:nvSpPr>
          <p:spPr bwMode="auto">
            <a:xfrm>
              <a:off x="4136" y="1728"/>
              <a:ext cx="747"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图</a:t>
              </a:r>
            </a:p>
          </p:txBody>
        </p:sp>
        <p:sp>
          <p:nvSpPr>
            <p:cNvPr id="8216" name="Line 207"/>
            <p:cNvSpPr>
              <a:spLocks noChangeShapeType="1"/>
            </p:cNvSpPr>
            <p:nvPr/>
          </p:nvSpPr>
          <p:spPr bwMode="auto">
            <a:xfrm flipV="1">
              <a:off x="3226" y="2426"/>
              <a:ext cx="1833"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7" name="Line 208"/>
            <p:cNvSpPr>
              <a:spLocks noChangeShapeType="1"/>
            </p:cNvSpPr>
            <p:nvPr/>
          </p:nvSpPr>
          <p:spPr bwMode="auto">
            <a:xfrm flipV="1">
              <a:off x="3216" y="1792"/>
              <a:ext cx="4" cy="120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8" name="Line 209"/>
            <p:cNvSpPr>
              <a:spLocks noChangeShapeType="1"/>
            </p:cNvSpPr>
            <p:nvPr/>
          </p:nvSpPr>
          <p:spPr bwMode="auto">
            <a:xfrm flipH="1">
              <a:off x="3226" y="2126"/>
              <a:ext cx="1673" cy="0"/>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9" name="Line 210"/>
            <p:cNvSpPr>
              <a:spLocks noChangeShapeType="1"/>
            </p:cNvSpPr>
            <p:nvPr/>
          </p:nvSpPr>
          <p:spPr bwMode="auto">
            <a:xfrm flipH="1" flipV="1">
              <a:off x="3226" y="2711"/>
              <a:ext cx="1752" cy="14"/>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197" name="Object 211"/>
            <p:cNvGraphicFramePr>
              <a:graphicFrameLocks noChangeAspect="1"/>
            </p:cNvGraphicFramePr>
            <p:nvPr/>
          </p:nvGraphicFramePr>
          <p:xfrm>
            <a:off x="3021" y="1984"/>
            <a:ext cx="195" cy="239"/>
          </p:xfrm>
          <a:graphic>
            <a:graphicData uri="http://schemas.openxmlformats.org/presentationml/2006/ole">
              <p:oleObj spid="_x0000_s188423" name="Equation" r:id="rId9" imgW="164885" imgH="164885" progId="Equation.DSMT4">
                <p:embed/>
              </p:oleObj>
            </a:graphicData>
          </a:graphic>
        </p:graphicFrame>
        <p:graphicFrame>
          <p:nvGraphicFramePr>
            <p:cNvPr id="8198" name="Object 212"/>
            <p:cNvGraphicFramePr>
              <a:graphicFrameLocks noChangeAspect="1"/>
            </p:cNvGraphicFramePr>
            <p:nvPr/>
          </p:nvGraphicFramePr>
          <p:xfrm>
            <a:off x="2928" y="2608"/>
            <a:ext cx="277" cy="220"/>
          </p:xfrm>
          <a:graphic>
            <a:graphicData uri="http://schemas.openxmlformats.org/presentationml/2006/ole">
              <p:oleObj spid="_x0000_s188424" name="Equation" r:id="rId10" imgW="253780" imgH="164957" progId="Equation.DSMT4">
                <p:embed/>
              </p:oleObj>
            </a:graphicData>
          </a:graphic>
        </p:graphicFrame>
        <p:graphicFrame>
          <p:nvGraphicFramePr>
            <p:cNvPr id="8199" name="Object 213"/>
            <p:cNvGraphicFramePr>
              <a:graphicFrameLocks noChangeAspect="1"/>
            </p:cNvGraphicFramePr>
            <p:nvPr/>
          </p:nvGraphicFramePr>
          <p:xfrm>
            <a:off x="3253" y="1750"/>
            <a:ext cx="147" cy="180"/>
          </p:xfrm>
          <a:graphic>
            <a:graphicData uri="http://schemas.openxmlformats.org/presentationml/2006/ole">
              <p:oleObj spid="_x0000_s188425" name="Equation" r:id="rId11" imgW="139700" imgH="139700" progId="">
                <p:embed/>
              </p:oleObj>
            </a:graphicData>
          </a:graphic>
        </p:graphicFrame>
        <p:grpSp>
          <p:nvGrpSpPr>
            <p:cNvPr id="6" name="Group 214"/>
            <p:cNvGrpSpPr>
              <a:grpSpLocks/>
            </p:cNvGrpSpPr>
            <p:nvPr/>
          </p:nvGrpSpPr>
          <p:grpSpPr bwMode="auto">
            <a:xfrm>
              <a:off x="3545" y="2119"/>
              <a:ext cx="1274" cy="592"/>
              <a:chOff x="3704" y="904"/>
              <a:chExt cx="1536" cy="896"/>
            </a:xfrm>
          </p:grpSpPr>
          <p:sp>
            <p:nvSpPr>
              <p:cNvPr id="8222" name="Line 215"/>
              <p:cNvSpPr>
                <a:spLocks noChangeShapeType="1"/>
              </p:cNvSpPr>
              <p:nvPr/>
            </p:nvSpPr>
            <p:spPr bwMode="auto">
              <a:xfrm flipV="1">
                <a:off x="3704"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23" name="Line 216"/>
              <p:cNvSpPr>
                <a:spLocks noChangeShapeType="1"/>
              </p:cNvSpPr>
              <p:nvPr/>
            </p:nvSpPr>
            <p:spPr bwMode="auto">
              <a:xfrm flipV="1">
                <a:off x="5240"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24" name="Line 217"/>
              <p:cNvSpPr>
                <a:spLocks noChangeShapeType="1"/>
              </p:cNvSpPr>
              <p:nvPr/>
            </p:nvSpPr>
            <p:spPr bwMode="auto">
              <a:xfrm flipV="1">
                <a:off x="4856"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25" name="Line 218"/>
              <p:cNvSpPr>
                <a:spLocks noChangeShapeType="1"/>
              </p:cNvSpPr>
              <p:nvPr/>
            </p:nvSpPr>
            <p:spPr bwMode="auto">
              <a:xfrm flipV="1">
                <a:off x="4472"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26" name="Line 219"/>
              <p:cNvSpPr>
                <a:spLocks noChangeShapeType="1"/>
              </p:cNvSpPr>
              <p:nvPr/>
            </p:nvSpPr>
            <p:spPr bwMode="auto">
              <a:xfrm flipV="1">
                <a:off x="4088"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8200" name="Object 220"/>
            <p:cNvGraphicFramePr>
              <a:graphicFrameLocks noChangeAspect="1"/>
            </p:cNvGraphicFramePr>
            <p:nvPr/>
          </p:nvGraphicFramePr>
          <p:xfrm>
            <a:off x="4540" y="2265"/>
            <a:ext cx="164" cy="151"/>
          </p:xfrm>
          <a:graphic>
            <a:graphicData uri="http://schemas.openxmlformats.org/presentationml/2006/ole">
              <p:oleObj spid="_x0000_s188426" name="Equation" r:id="rId12" imgW="152268" imgH="164957" progId="">
                <p:embed/>
              </p:oleObj>
            </a:graphicData>
          </a:graphic>
        </p:graphicFrame>
        <p:graphicFrame>
          <p:nvGraphicFramePr>
            <p:cNvPr id="8201" name="Object 221"/>
            <p:cNvGraphicFramePr>
              <a:graphicFrameLocks noChangeAspect="1"/>
            </p:cNvGraphicFramePr>
            <p:nvPr/>
          </p:nvGraphicFramePr>
          <p:xfrm>
            <a:off x="3897" y="2416"/>
            <a:ext cx="229" cy="333"/>
          </p:xfrm>
          <a:graphic>
            <a:graphicData uri="http://schemas.openxmlformats.org/presentationml/2006/ole">
              <p:oleObj spid="_x0000_s188427" name="Equation" r:id="rId13" imgW="177646" imgH="393359" progId="Equation.DSMT4">
                <p:embed/>
              </p:oleObj>
            </a:graphicData>
          </a:graphic>
        </p:graphicFrame>
        <p:graphicFrame>
          <p:nvGraphicFramePr>
            <p:cNvPr id="8202" name="Object 222"/>
            <p:cNvGraphicFramePr>
              <a:graphicFrameLocks noChangeAspect="1"/>
            </p:cNvGraphicFramePr>
            <p:nvPr/>
          </p:nvGraphicFramePr>
          <p:xfrm>
            <a:off x="4977" y="2221"/>
            <a:ext cx="115" cy="198"/>
          </p:xfrm>
          <a:graphic>
            <a:graphicData uri="http://schemas.openxmlformats.org/presentationml/2006/ole">
              <p:oleObj spid="_x0000_s188428" name="Equation" r:id="rId14" imgW="101468" imgH="164885" progId="">
                <p:embed/>
              </p:oleObj>
            </a:graphicData>
          </a:graphic>
        </p:graphicFrame>
        <p:graphicFrame>
          <p:nvGraphicFramePr>
            <p:cNvPr id="8203" name="Object 223"/>
            <p:cNvGraphicFramePr>
              <a:graphicFrameLocks noChangeAspect="1"/>
            </p:cNvGraphicFramePr>
            <p:nvPr/>
          </p:nvGraphicFramePr>
          <p:xfrm>
            <a:off x="3018" y="2335"/>
            <a:ext cx="177" cy="206"/>
          </p:xfrm>
          <a:graphic>
            <a:graphicData uri="http://schemas.openxmlformats.org/presentationml/2006/ole">
              <p:oleObj spid="_x0000_s188429" name="Equation" r:id="rId15" imgW="126835" imgH="139518" progId="">
                <p:embed/>
              </p:oleObj>
            </a:graphicData>
          </a:graphic>
        </p:graphicFrame>
        <p:sp>
          <p:nvSpPr>
            <p:cNvPr id="8221" name="Freeform 224"/>
            <p:cNvSpPr>
              <a:spLocks noChangeAspect="1"/>
            </p:cNvSpPr>
            <p:nvPr/>
          </p:nvSpPr>
          <p:spPr bwMode="auto">
            <a:xfrm>
              <a:off x="3220" y="2125"/>
              <a:ext cx="1710" cy="586"/>
            </a:xfrm>
            <a:custGeom>
              <a:avLst/>
              <a:gdLst>
                <a:gd name="T0" fmla="*/ 5 w 2061"/>
                <a:gd name="T1" fmla="*/ 108 h 673"/>
                <a:gd name="T2" fmla="*/ 15 w 2061"/>
                <a:gd name="T3" fmla="*/ 128 h 673"/>
                <a:gd name="T4" fmla="*/ 27 w 2061"/>
                <a:gd name="T5" fmla="*/ 149 h 673"/>
                <a:gd name="T6" fmla="*/ 36 w 2061"/>
                <a:gd name="T7" fmla="*/ 165 h 673"/>
                <a:gd name="T8" fmla="*/ 46 w 2061"/>
                <a:gd name="T9" fmla="*/ 178 h 673"/>
                <a:gd name="T10" fmla="*/ 56 w 2061"/>
                <a:gd name="T11" fmla="*/ 188 h 673"/>
                <a:gd name="T12" fmla="*/ 66 w 2061"/>
                <a:gd name="T13" fmla="*/ 192 h 673"/>
                <a:gd name="T14" fmla="*/ 77 w 2061"/>
                <a:gd name="T15" fmla="*/ 193 h 673"/>
                <a:gd name="T16" fmla="*/ 87 w 2061"/>
                <a:gd name="T17" fmla="*/ 189 h 673"/>
                <a:gd name="T18" fmla="*/ 97 w 2061"/>
                <a:gd name="T19" fmla="*/ 180 h 673"/>
                <a:gd name="T20" fmla="*/ 107 w 2061"/>
                <a:gd name="T21" fmla="*/ 167 h 673"/>
                <a:gd name="T22" fmla="*/ 119 w 2061"/>
                <a:gd name="T23" fmla="*/ 150 h 673"/>
                <a:gd name="T24" fmla="*/ 128 w 2061"/>
                <a:gd name="T25" fmla="*/ 131 h 673"/>
                <a:gd name="T26" fmla="*/ 139 w 2061"/>
                <a:gd name="T27" fmla="*/ 110 h 673"/>
                <a:gd name="T28" fmla="*/ 149 w 2061"/>
                <a:gd name="T29" fmla="*/ 90 h 673"/>
                <a:gd name="T30" fmla="*/ 159 w 2061"/>
                <a:gd name="T31" fmla="*/ 68 h 673"/>
                <a:gd name="T32" fmla="*/ 169 w 2061"/>
                <a:gd name="T33" fmla="*/ 49 h 673"/>
                <a:gd name="T34" fmla="*/ 180 w 2061"/>
                <a:gd name="T35" fmla="*/ 31 h 673"/>
                <a:gd name="T36" fmla="*/ 189 w 2061"/>
                <a:gd name="T37" fmla="*/ 17 h 673"/>
                <a:gd name="T38" fmla="*/ 200 w 2061"/>
                <a:gd name="T39" fmla="*/ 7 h 673"/>
                <a:gd name="T40" fmla="*/ 209 w 2061"/>
                <a:gd name="T41" fmla="*/ 3 h 673"/>
                <a:gd name="T42" fmla="*/ 221 w 2061"/>
                <a:gd name="T43" fmla="*/ 1 h 673"/>
                <a:gd name="T44" fmla="*/ 230 w 2061"/>
                <a:gd name="T45" fmla="*/ 3 h 673"/>
                <a:gd name="T46" fmla="*/ 241 w 2061"/>
                <a:gd name="T47" fmla="*/ 12 h 673"/>
                <a:gd name="T48" fmla="*/ 251 w 2061"/>
                <a:gd name="T49" fmla="*/ 25 h 673"/>
                <a:gd name="T50" fmla="*/ 261 w 2061"/>
                <a:gd name="T51" fmla="*/ 41 h 673"/>
                <a:gd name="T52" fmla="*/ 271 w 2061"/>
                <a:gd name="T53" fmla="*/ 60 h 673"/>
                <a:gd name="T54" fmla="*/ 281 w 2061"/>
                <a:gd name="T55" fmla="*/ 80 h 673"/>
                <a:gd name="T56" fmla="*/ 292 w 2061"/>
                <a:gd name="T57" fmla="*/ 102 h 673"/>
                <a:gd name="T58" fmla="*/ 302 w 2061"/>
                <a:gd name="T59" fmla="*/ 123 h 673"/>
                <a:gd name="T60" fmla="*/ 313 w 2061"/>
                <a:gd name="T61" fmla="*/ 143 h 673"/>
                <a:gd name="T62" fmla="*/ 322 w 2061"/>
                <a:gd name="T63" fmla="*/ 161 h 673"/>
                <a:gd name="T64" fmla="*/ 333 w 2061"/>
                <a:gd name="T65" fmla="*/ 175 h 673"/>
                <a:gd name="T66" fmla="*/ 343 w 2061"/>
                <a:gd name="T67" fmla="*/ 185 h 673"/>
                <a:gd name="T68" fmla="*/ 353 w 2061"/>
                <a:gd name="T69" fmla="*/ 192 h 673"/>
                <a:gd name="T70" fmla="*/ 363 w 2061"/>
                <a:gd name="T71" fmla="*/ 193 h 673"/>
                <a:gd name="T72" fmla="*/ 374 w 2061"/>
                <a:gd name="T73" fmla="*/ 191 h 673"/>
                <a:gd name="T74" fmla="*/ 384 w 2061"/>
                <a:gd name="T75" fmla="*/ 184 h 6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61"/>
                <a:gd name="T115" fmla="*/ 0 h 673"/>
                <a:gd name="T116" fmla="*/ 2061 w 2061"/>
                <a:gd name="T117" fmla="*/ 673 h 6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61" h="673">
                  <a:moveTo>
                    <a:pt x="0" y="337"/>
                  </a:moveTo>
                  <a:lnTo>
                    <a:pt x="28" y="374"/>
                  </a:lnTo>
                  <a:lnTo>
                    <a:pt x="54" y="410"/>
                  </a:lnTo>
                  <a:lnTo>
                    <a:pt x="83" y="446"/>
                  </a:lnTo>
                  <a:lnTo>
                    <a:pt x="111" y="481"/>
                  </a:lnTo>
                  <a:lnTo>
                    <a:pt x="137" y="514"/>
                  </a:lnTo>
                  <a:lnTo>
                    <a:pt x="165" y="544"/>
                  </a:lnTo>
                  <a:lnTo>
                    <a:pt x="192" y="572"/>
                  </a:lnTo>
                  <a:lnTo>
                    <a:pt x="220" y="598"/>
                  </a:lnTo>
                  <a:lnTo>
                    <a:pt x="248" y="620"/>
                  </a:lnTo>
                  <a:lnTo>
                    <a:pt x="274" y="638"/>
                  </a:lnTo>
                  <a:lnTo>
                    <a:pt x="302" y="653"/>
                  </a:lnTo>
                  <a:lnTo>
                    <a:pt x="330" y="663"/>
                  </a:lnTo>
                  <a:lnTo>
                    <a:pt x="357" y="670"/>
                  </a:lnTo>
                  <a:lnTo>
                    <a:pt x="385" y="673"/>
                  </a:lnTo>
                  <a:lnTo>
                    <a:pt x="413" y="671"/>
                  </a:lnTo>
                  <a:lnTo>
                    <a:pt x="439" y="666"/>
                  </a:lnTo>
                  <a:lnTo>
                    <a:pt x="467" y="656"/>
                  </a:lnTo>
                  <a:lnTo>
                    <a:pt x="494" y="643"/>
                  </a:lnTo>
                  <a:lnTo>
                    <a:pt x="522" y="624"/>
                  </a:lnTo>
                  <a:lnTo>
                    <a:pt x="550" y="604"/>
                  </a:lnTo>
                  <a:lnTo>
                    <a:pt x="576" y="579"/>
                  </a:lnTo>
                  <a:lnTo>
                    <a:pt x="604" y="552"/>
                  </a:lnTo>
                  <a:lnTo>
                    <a:pt x="633" y="523"/>
                  </a:lnTo>
                  <a:lnTo>
                    <a:pt x="659" y="491"/>
                  </a:lnTo>
                  <a:lnTo>
                    <a:pt x="687" y="456"/>
                  </a:lnTo>
                  <a:lnTo>
                    <a:pt x="715" y="420"/>
                  </a:lnTo>
                  <a:lnTo>
                    <a:pt x="742" y="384"/>
                  </a:lnTo>
                  <a:lnTo>
                    <a:pt x="770" y="347"/>
                  </a:lnTo>
                  <a:lnTo>
                    <a:pt x="796" y="309"/>
                  </a:lnTo>
                  <a:lnTo>
                    <a:pt x="824" y="273"/>
                  </a:lnTo>
                  <a:lnTo>
                    <a:pt x="852" y="236"/>
                  </a:lnTo>
                  <a:lnTo>
                    <a:pt x="879" y="201"/>
                  </a:lnTo>
                  <a:lnTo>
                    <a:pt x="907" y="167"/>
                  </a:lnTo>
                  <a:lnTo>
                    <a:pt x="935" y="136"/>
                  </a:lnTo>
                  <a:lnTo>
                    <a:pt x="961" y="107"/>
                  </a:lnTo>
                  <a:lnTo>
                    <a:pt x="989" y="81"/>
                  </a:lnTo>
                  <a:lnTo>
                    <a:pt x="1017" y="59"/>
                  </a:lnTo>
                  <a:lnTo>
                    <a:pt x="1044" y="39"/>
                  </a:lnTo>
                  <a:lnTo>
                    <a:pt x="1072" y="24"/>
                  </a:lnTo>
                  <a:lnTo>
                    <a:pt x="1098" y="12"/>
                  </a:lnTo>
                  <a:lnTo>
                    <a:pt x="1126" y="4"/>
                  </a:lnTo>
                  <a:lnTo>
                    <a:pt x="1154" y="0"/>
                  </a:lnTo>
                  <a:lnTo>
                    <a:pt x="1181" y="1"/>
                  </a:lnTo>
                  <a:lnTo>
                    <a:pt x="1209" y="6"/>
                  </a:lnTo>
                  <a:lnTo>
                    <a:pt x="1237" y="14"/>
                  </a:lnTo>
                  <a:lnTo>
                    <a:pt x="1263" y="26"/>
                  </a:lnTo>
                  <a:lnTo>
                    <a:pt x="1291" y="43"/>
                  </a:lnTo>
                  <a:lnTo>
                    <a:pt x="1320" y="63"/>
                  </a:lnTo>
                  <a:lnTo>
                    <a:pt x="1346" y="87"/>
                  </a:lnTo>
                  <a:lnTo>
                    <a:pt x="1374" y="113"/>
                  </a:lnTo>
                  <a:lnTo>
                    <a:pt x="1400" y="142"/>
                  </a:lnTo>
                  <a:lnTo>
                    <a:pt x="1429" y="174"/>
                  </a:lnTo>
                  <a:lnTo>
                    <a:pt x="1457" y="207"/>
                  </a:lnTo>
                  <a:lnTo>
                    <a:pt x="1483" y="242"/>
                  </a:lnTo>
                  <a:lnTo>
                    <a:pt x="1511" y="279"/>
                  </a:lnTo>
                  <a:lnTo>
                    <a:pt x="1539" y="316"/>
                  </a:lnTo>
                  <a:lnTo>
                    <a:pt x="1566" y="354"/>
                  </a:lnTo>
                  <a:lnTo>
                    <a:pt x="1594" y="390"/>
                  </a:lnTo>
                  <a:lnTo>
                    <a:pt x="1622" y="427"/>
                  </a:lnTo>
                  <a:lnTo>
                    <a:pt x="1648" y="462"/>
                  </a:lnTo>
                  <a:lnTo>
                    <a:pt x="1676" y="496"/>
                  </a:lnTo>
                  <a:lnTo>
                    <a:pt x="1703" y="528"/>
                  </a:lnTo>
                  <a:lnTo>
                    <a:pt x="1731" y="558"/>
                  </a:lnTo>
                  <a:lnTo>
                    <a:pt x="1759" y="584"/>
                  </a:lnTo>
                  <a:lnTo>
                    <a:pt x="1785" y="608"/>
                  </a:lnTo>
                  <a:lnTo>
                    <a:pt x="1813" y="628"/>
                  </a:lnTo>
                  <a:lnTo>
                    <a:pt x="1841" y="645"/>
                  </a:lnTo>
                  <a:lnTo>
                    <a:pt x="1868" y="658"/>
                  </a:lnTo>
                  <a:lnTo>
                    <a:pt x="1896" y="667"/>
                  </a:lnTo>
                  <a:lnTo>
                    <a:pt x="1924" y="672"/>
                  </a:lnTo>
                  <a:lnTo>
                    <a:pt x="1950" y="673"/>
                  </a:lnTo>
                  <a:lnTo>
                    <a:pt x="1978" y="669"/>
                  </a:lnTo>
                  <a:lnTo>
                    <a:pt x="2005" y="662"/>
                  </a:lnTo>
                  <a:lnTo>
                    <a:pt x="2033" y="650"/>
                  </a:lnTo>
                  <a:lnTo>
                    <a:pt x="2061" y="635"/>
                  </a:lnTo>
                </a:path>
              </a:pathLst>
            </a:cu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37"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8212"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blinds(vertical)">
                                      <p:cBhvr>
                                        <p:cTn id="7" dur="500"/>
                                        <p:tgtEl>
                                          <p:spTgt spid="192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92522"/>
                                        </p:tgtEl>
                                        <p:attrNameLst>
                                          <p:attrName>style.visibility</p:attrName>
                                        </p:attrNameLst>
                                      </p:cBhvr>
                                      <p:to>
                                        <p:strVal val="visible"/>
                                      </p:to>
                                    </p:set>
                                    <p:animEffect transition="in" filter="blinds(vertical)">
                                      <p:cBhvr>
                                        <p:cTn id="12" dur="500"/>
                                        <p:tgtEl>
                                          <p:spTgt spid="1925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hlinkClick r:id="rId2" action="ppaction://hlinksldjump"/>
          </p:cNvPr>
          <p:cNvSpPr>
            <a:spLocks noChangeArrowheads="1"/>
          </p:cNvSpPr>
          <p:nvPr/>
        </p:nvSpPr>
        <p:spPr bwMode="auto">
          <a:xfrm>
            <a:off x="1447800" y="990600"/>
            <a:ext cx="7162800" cy="579438"/>
          </a:xfrm>
          <a:prstGeom prst="rect">
            <a:avLst/>
          </a:prstGeom>
          <a:noFill/>
          <a:ln w="9525">
            <a:noFill/>
            <a:miter lim="800000"/>
            <a:headEnd/>
            <a:tailEnd/>
          </a:ln>
          <a:effectLst/>
        </p:spPr>
        <p:txBody>
          <a:bodyPr>
            <a:spAutoFit/>
          </a:bodyPr>
          <a:lstStyle/>
          <a:p>
            <a:pPr>
              <a:spcBef>
                <a:spcPct val="0"/>
              </a:spcBef>
            </a:pPr>
            <a:r>
              <a:rPr kumimoji="1" lang="zh-CN" altLang="en-US" sz="3200">
                <a:solidFill>
                  <a:srgbClr val="000066"/>
                </a:solidFill>
                <a:latin typeface="楷体_GB2312" pitchFamily="49" charset="-122"/>
                <a:ea typeface="楷体_GB2312" pitchFamily="49" charset="-122"/>
              </a:rPr>
              <a:t>9-0 教学基本要求</a:t>
            </a:r>
          </a:p>
        </p:txBody>
      </p:sp>
      <p:sp>
        <p:nvSpPr>
          <p:cNvPr id="187395" name="Rectangle 3">
            <a:hlinkClick r:id="rId3"/>
          </p:cNvPr>
          <p:cNvSpPr>
            <a:spLocks noChangeArrowheads="1"/>
          </p:cNvSpPr>
          <p:nvPr/>
        </p:nvSpPr>
        <p:spPr bwMode="auto">
          <a:xfrm>
            <a:off x="1455738" y="1697038"/>
            <a:ext cx="7231062" cy="579437"/>
          </a:xfrm>
          <a:prstGeom prst="rect">
            <a:avLst/>
          </a:prstGeom>
          <a:noFill/>
          <a:ln w="9525">
            <a:noFill/>
            <a:miter lim="800000"/>
            <a:headEnd/>
            <a:tailEnd/>
          </a:ln>
          <a:effectLst/>
        </p:spPr>
        <p:txBody>
          <a:bodyPr>
            <a:spAutoFit/>
          </a:bodyPr>
          <a:lstStyle/>
          <a:p>
            <a:pPr>
              <a:spcBef>
                <a:spcPct val="0"/>
              </a:spcBef>
            </a:pPr>
            <a:r>
              <a:rPr kumimoji="1" lang="zh-CN" altLang="en-US" sz="3200">
                <a:solidFill>
                  <a:srgbClr val="000066"/>
                </a:solidFill>
                <a:latin typeface="楷体_GB2312" pitchFamily="49" charset="-122"/>
                <a:ea typeface="楷体_GB2312" pitchFamily="49" charset="-122"/>
              </a:rPr>
              <a:t>9-1 简谐运动 </a:t>
            </a:r>
            <a:r>
              <a:rPr lang="zh-CN" altLang="en-US" sz="3200">
                <a:solidFill>
                  <a:srgbClr val="000066"/>
                </a:solidFill>
                <a:latin typeface="楷体_GB2312" pitchFamily="49" charset="-122"/>
                <a:ea typeface="楷体_GB2312" pitchFamily="49" charset="-122"/>
              </a:rPr>
              <a:t>振幅 周期和频率 相位</a:t>
            </a:r>
          </a:p>
        </p:txBody>
      </p:sp>
      <p:sp>
        <p:nvSpPr>
          <p:cNvPr id="187396" name="Rectangle 4">
            <a:hlinkClick r:id="rId4"/>
          </p:cNvPr>
          <p:cNvSpPr>
            <a:spLocks noChangeArrowheads="1"/>
          </p:cNvSpPr>
          <p:nvPr/>
        </p:nvSpPr>
        <p:spPr bwMode="auto">
          <a:xfrm>
            <a:off x="1455738" y="2514600"/>
            <a:ext cx="7231062" cy="579438"/>
          </a:xfrm>
          <a:prstGeom prst="rect">
            <a:avLst/>
          </a:prstGeom>
          <a:noFill/>
          <a:ln w="9525">
            <a:noFill/>
            <a:miter lim="800000"/>
            <a:headEnd/>
            <a:tailEnd/>
          </a:ln>
          <a:effectLst/>
        </p:spPr>
        <p:txBody>
          <a:bodyPr>
            <a:spAutoFit/>
          </a:bodyPr>
          <a:lstStyle/>
          <a:p>
            <a:pPr>
              <a:spcBef>
                <a:spcPct val="0"/>
              </a:spcBef>
            </a:pPr>
            <a:r>
              <a:rPr kumimoji="1" lang="zh-CN" altLang="en-US" sz="3200">
                <a:solidFill>
                  <a:srgbClr val="000066"/>
                </a:solidFill>
                <a:latin typeface="楷体_GB2312" pitchFamily="49" charset="-122"/>
                <a:ea typeface="楷体_GB2312" pitchFamily="49" charset="-122"/>
              </a:rPr>
              <a:t>9-2 旋转矢量</a:t>
            </a:r>
          </a:p>
        </p:txBody>
      </p:sp>
      <p:sp>
        <p:nvSpPr>
          <p:cNvPr id="187397" name="Rectangle 5">
            <a:hlinkClick r:id="rId5"/>
          </p:cNvPr>
          <p:cNvSpPr>
            <a:spLocks noChangeArrowheads="1"/>
          </p:cNvSpPr>
          <p:nvPr/>
        </p:nvSpPr>
        <p:spPr bwMode="auto">
          <a:xfrm>
            <a:off x="1447800" y="3276600"/>
            <a:ext cx="7239000" cy="579438"/>
          </a:xfrm>
          <a:prstGeom prst="rect">
            <a:avLst/>
          </a:prstGeom>
          <a:noFill/>
          <a:ln w="9525">
            <a:noFill/>
            <a:miter lim="800000"/>
            <a:headEnd/>
            <a:tailEnd/>
          </a:ln>
          <a:effectLst/>
        </p:spPr>
        <p:txBody>
          <a:bodyPr>
            <a:spAutoFit/>
          </a:bodyPr>
          <a:lstStyle/>
          <a:p>
            <a:pPr>
              <a:spcBef>
                <a:spcPct val="0"/>
              </a:spcBef>
            </a:pPr>
            <a:r>
              <a:rPr kumimoji="1" lang="zh-CN" altLang="en-US" sz="3200">
                <a:solidFill>
                  <a:srgbClr val="000066"/>
                </a:solidFill>
                <a:latin typeface="楷体_GB2312" pitchFamily="49" charset="-122"/>
                <a:ea typeface="楷体_GB2312" pitchFamily="49" charset="-122"/>
              </a:rPr>
              <a:t>9-3 单摆和复摆</a:t>
            </a:r>
          </a:p>
        </p:txBody>
      </p:sp>
      <p:sp>
        <p:nvSpPr>
          <p:cNvPr id="187398" name="Rectangle 6">
            <a:hlinkClick r:id="rId6"/>
          </p:cNvPr>
          <p:cNvSpPr>
            <a:spLocks noChangeArrowheads="1"/>
          </p:cNvSpPr>
          <p:nvPr/>
        </p:nvSpPr>
        <p:spPr bwMode="auto">
          <a:xfrm>
            <a:off x="1447800" y="4114800"/>
            <a:ext cx="7132638" cy="579438"/>
          </a:xfrm>
          <a:prstGeom prst="rect">
            <a:avLst/>
          </a:prstGeom>
          <a:noFill/>
          <a:ln w="9525">
            <a:noFill/>
            <a:miter lim="800000"/>
            <a:headEnd/>
            <a:tailEnd/>
          </a:ln>
          <a:effectLst/>
        </p:spPr>
        <p:txBody>
          <a:bodyPr>
            <a:spAutoFit/>
          </a:bodyPr>
          <a:lstStyle/>
          <a:p>
            <a:pPr>
              <a:spcBef>
                <a:spcPct val="0"/>
              </a:spcBef>
            </a:pPr>
            <a:r>
              <a:rPr kumimoji="1" lang="zh-CN" altLang="en-US" sz="3200">
                <a:solidFill>
                  <a:srgbClr val="000066"/>
                </a:solidFill>
                <a:latin typeface="楷体_GB2312" pitchFamily="49" charset="-122"/>
                <a:ea typeface="楷体_GB2312" pitchFamily="49" charset="-122"/>
              </a:rPr>
              <a:t>9-4 简谐运动的能量</a:t>
            </a:r>
          </a:p>
        </p:txBody>
      </p:sp>
      <p:sp>
        <p:nvSpPr>
          <p:cNvPr id="10" name="Rectangle 16"/>
          <p:cNvSpPr>
            <a:spLocks noChangeArrowheads="1"/>
          </p:cNvSpPr>
          <p:nvPr/>
        </p:nvSpPr>
        <p:spPr bwMode="auto">
          <a:xfrm>
            <a:off x="5862638" y="90488"/>
            <a:ext cx="3094037" cy="530225"/>
          </a:xfrm>
          <a:prstGeom prst="rect">
            <a:avLst/>
          </a:prstGeom>
          <a:noFill/>
          <a:ln w="9525">
            <a:noFill/>
            <a:miter lim="800000"/>
            <a:headEnd/>
            <a:tailEnd/>
          </a:ln>
        </p:spPr>
        <p:txBody>
          <a:bodyPr>
            <a:spAutoFit/>
          </a:bodyPr>
          <a:lstStyle/>
          <a:p>
            <a:pPr eaLnBrk="0" hangingPunct="0">
              <a:lnSpc>
                <a:spcPct val="120000"/>
              </a:lnSpc>
            </a:pPr>
            <a:r>
              <a:rPr kumimoji="1" lang="zh-CN" altLang="en-US">
                <a:solidFill>
                  <a:srgbClr val="000066"/>
                </a:solidFill>
                <a:latin typeface="楷体_GB2312" pitchFamily="49" charset="-122"/>
                <a:ea typeface="楷体_GB2312" pitchFamily="49" charset="-122"/>
              </a:rPr>
              <a:t>本章目录</a:t>
            </a:r>
          </a:p>
        </p:txBody>
      </p:sp>
      <p:cxnSp>
        <p:nvCxnSpPr>
          <p:cNvPr id="14" name="直接连接符 13"/>
          <p:cNvCxnSpPr/>
          <p:nvPr/>
        </p:nvCxnSpPr>
        <p:spPr>
          <a:xfrm>
            <a:off x="5970588" y="596900"/>
            <a:ext cx="2657475" cy="1588"/>
          </a:xfrm>
          <a:prstGeom prst="line">
            <a:avLst/>
          </a:prstGeom>
          <a:ln w="38100" cap="rnd">
            <a:gradFill flip="none" rotWithShape="1">
              <a:gsLst>
                <a:gs pos="0">
                  <a:srgbClr val="000099"/>
                </a:gs>
                <a:gs pos="39999">
                  <a:srgbClr val="85C2FF"/>
                </a:gs>
                <a:gs pos="70000">
                  <a:srgbClr val="C4D6EB"/>
                </a:gs>
                <a:gs pos="100000">
                  <a:srgbClr val="FFEBFA"/>
                </a:gs>
              </a:gsLst>
              <a:lin ang="0" scaled="0"/>
              <a:tileRect/>
            </a:gra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1"/>
          <p:cNvGrpSpPr>
            <a:grpSpLocks/>
          </p:cNvGrpSpPr>
          <p:nvPr/>
        </p:nvGrpSpPr>
        <p:grpSpPr bwMode="auto">
          <a:xfrm>
            <a:off x="914400" y="1905000"/>
            <a:ext cx="3505200" cy="1020763"/>
            <a:chOff x="576" y="1200"/>
            <a:chExt cx="2208" cy="643"/>
          </a:xfrm>
        </p:grpSpPr>
        <p:graphicFrame>
          <p:nvGraphicFramePr>
            <p:cNvPr id="9229" name="Object 3"/>
            <p:cNvGraphicFramePr>
              <a:graphicFrameLocks noChangeAspect="1"/>
            </p:cNvGraphicFramePr>
            <p:nvPr/>
          </p:nvGraphicFramePr>
          <p:xfrm>
            <a:off x="1536" y="1200"/>
            <a:ext cx="1248" cy="643"/>
          </p:xfrm>
          <a:graphic>
            <a:graphicData uri="http://schemas.openxmlformats.org/presentationml/2006/ole">
              <p:oleObj spid="_x0000_s189442" name="Equation" r:id="rId3" imgW="914400" imgH="469900" progId="">
                <p:embed/>
              </p:oleObj>
            </a:graphicData>
          </a:graphic>
        </p:graphicFrame>
        <p:sp>
          <p:nvSpPr>
            <p:cNvPr id="9251" name="Text Box 4"/>
            <p:cNvSpPr txBox="1">
              <a:spLocks noChangeArrowheads="1"/>
            </p:cNvSpPr>
            <p:nvPr/>
          </p:nvSpPr>
          <p:spPr bwMode="auto">
            <a:xfrm>
              <a:off x="576" y="1318"/>
              <a:ext cx="1344"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buFontTx/>
                <a:buBlip>
                  <a:blip r:embed="rId4"/>
                </a:buBlip>
              </a:pPr>
              <a:r>
                <a:rPr lang="zh-CN" altLang="en-US" sz="3200">
                  <a:solidFill>
                    <a:srgbClr val="0000FF"/>
                  </a:solidFill>
                </a:rPr>
                <a:t>  </a:t>
              </a:r>
              <a:r>
                <a:rPr lang="zh-CN" altLang="en-US" sz="3200">
                  <a:solidFill>
                    <a:srgbClr val="CC0000"/>
                  </a:solidFill>
                </a:rPr>
                <a:t>频率</a:t>
              </a:r>
            </a:p>
          </p:txBody>
        </p:sp>
      </p:grpSp>
      <p:graphicFrame>
        <p:nvGraphicFramePr>
          <p:cNvPr id="193542" name="Object 6"/>
          <p:cNvGraphicFramePr>
            <a:graphicFrameLocks noChangeAspect="1"/>
          </p:cNvGraphicFramePr>
          <p:nvPr/>
        </p:nvGraphicFramePr>
        <p:xfrm>
          <a:off x="1447800" y="3657600"/>
          <a:ext cx="2438400" cy="1004888"/>
        </p:xfrm>
        <a:graphic>
          <a:graphicData uri="http://schemas.openxmlformats.org/presentationml/2006/ole">
            <p:oleObj spid="_x0000_s189443" name="Equation" r:id="rId5" imgW="1143000" imgH="469900" progId="">
              <p:embed/>
            </p:oleObj>
          </a:graphicData>
        </a:graphic>
      </p:graphicFrame>
      <p:sp>
        <p:nvSpPr>
          <p:cNvPr id="193543" name="Text Box 7"/>
          <p:cNvSpPr txBox="1">
            <a:spLocks noChangeArrowheads="1"/>
          </p:cNvSpPr>
          <p:nvPr/>
        </p:nvSpPr>
        <p:spPr bwMode="auto">
          <a:xfrm>
            <a:off x="914400" y="3057525"/>
            <a:ext cx="2795588"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buFontTx/>
              <a:buBlip>
                <a:blip r:embed="rId4"/>
              </a:buBlip>
            </a:pPr>
            <a:r>
              <a:rPr lang="zh-CN" altLang="en-US" sz="3200">
                <a:solidFill>
                  <a:srgbClr val="CC0000"/>
                </a:solidFill>
              </a:rPr>
              <a:t>  圆频率</a:t>
            </a:r>
          </a:p>
        </p:txBody>
      </p:sp>
      <p:sp>
        <p:nvSpPr>
          <p:cNvPr id="193544" name="Text Box 8"/>
          <p:cNvSpPr txBox="1">
            <a:spLocks noChangeArrowheads="1"/>
          </p:cNvSpPr>
          <p:nvPr/>
        </p:nvSpPr>
        <p:spPr bwMode="auto">
          <a:xfrm>
            <a:off x="1219200" y="4953000"/>
            <a:ext cx="7086600" cy="1273175"/>
          </a:xfrm>
          <a:prstGeom prst="rect">
            <a:avLst/>
          </a:prstGeom>
          <a:gradFill rotWithShape="0">
            <a:gsLst>
              <a:gs pos="0">
                <a:schemeClr val="accent1"/>
              </a:gs>
              <a:gs pos="50000">
                <a:srgbClr val="FFFFFF"/>
              </a:gs>
              <a:gs pos="100000">
                <a:schemeClr val="accent1"/>
              </a:gs>
            </a:gsLst>
            <a:lin ang="5400000" scaled="1"/>
          </a:gradFill>
          <a:ln w="12700">
            <a:solidFill>
              <a:srgbClr val="006666"/>
            </a:solidFill>
            <a:miter lim="800000"/>
            <a:headEnd/>
            <a:tailEnd/>
          </a:ln>
          <a:effectLst/>
        </p:spPr>
        <p:txBody>
          <a:bodyPr>
            <a:spAutoFit/>
          </a:bodyPr>
          <a:lstStyle/>
          <a:p>
            <a:pPr>
              <a:lnSpc>
                <a:spcPct val="120000"/>
              </a:lnSpc>
              <a:defRPr/>
            </a:pPr>
            <a:r>
              <a:rPr lang="zh-CN" altLang="en-US" sz="3200" dirty="0">
                <a:ea typeface="宋体" pitchFamily="2" charset="-122"/>
              </a:rPr>
              <a:t>        周期和频率仅与振动系统</a:t>
            </a:r>
            <a:r>
              <a:rPr lang="zh-CN" altLang="en-US" sz="3200" dirty="0">
                <a:solidFill>
                  <a:srgbClr val="CC0000"/>
                </a:solidFill>
                <a:latin typeface="宋体" pitchFamily="2" charset="-122"/>
                <a:ea typeface="宋体" pitchFamily="2" charset="-122"/>
              </a:rPr>
              <a:t>本身</a:t>
            </a:r>
            <a:r>
              <a:rPr lang="zh-CN" altLang="en-US" sz="3200" dirty="0">
                <a:ea typeface="宋体" pitchFamily="2" charset="-122"/>
              </a:rPr>
              <a:t>的物理性质有关</a:t>
            </a:r>
          </a:p>
        </p:txBody>
      </p:sp>
      <p:grpSp>
        <p:nvGrpSpPr>
          <p:cNvPr id="3" name="Group 185"/>
          <p:cNvGrpSpPr>
            <a:grpSpLocks/>
          </p:cNvGrpSpPr>
          <p:nvPr/>
        </p:nvGrpSpPr>
        <p:grpSpPr bwMode="auto">
          <a:xfrm>
            <a:off x="4495800" y="2743200"/>
            <a:ext cx="3733800" cy="2133600"/>
            <a:chOff x="2832" y="1680"/>
            <a:chExt cx="2352" cy="1344"/>
          </a:xfrm>
        </p:grpSpPr>
        <p:sp>
          <p:nvSpPr>
            <p:cNvPr id="9237" name="Rectangle 186"/>
            <p:cNvSpPr>
              <a:spLocks noChangeArrowheads="1"/>
            </p:cNvSpPr>
            <p:nvPr/>
          </p:nvSpPr>
          <p:spPr bwMode="auto">
            <a:xfrm>
              <a:off x="2832" y="1680"/>
              <a:ext cx="2352" cy="1344"/>
            </a:xfrm>
            <a:prstGeom prst="rect">
              <a:avLst/>
            </a:prstGeom>
            <a:noFill/>
            <a:ln w="9525">
              <a:solidFill>
                <a:srgbClr val="0066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193723" name="Rectangle 187"/>
            <p:cNvSpPr>
              <a:spLocks noChangeArrowheads="1"/>
            </p:cNvSpPr>
            <p:nvPr/>
          </p:nvSpPr>
          <p:spPr bwMode="auto">
            <a:xfrm>
              <a:off x="3738" y="1771"/>
              <a:ext cx="725" cy="251"/>
            </a:xfrm>
            <a:prstGeom prst="rect">
              <a:avLst/>
            </a:prstGeom>
            <a:gradFill rotWithShape="0">
              <a:gsLst>
                <a:gs pos="0">
                  <a:schemeClr val="accent1"/>
                </a:gs>
                <a:gs pos="50000">
                  <a:schemeClr val="bg1"/>
                </a:gs>
                <a:gs pos="100000">
                  <a:schemeClr val="accent1"/>
                </a:gs>
              </a:gsLst>
              <a:lin ang="5400000" scaled="1"/>
            </a:gradFill>
            <a:ln w="9525">
              <a:solidFill>
                <a:srgbClr val="006666"/>
              </a:solidFill>
              <a:miter lim="800000"/>
              <a:headEnd/>
              <a:tailEnd/>
            </a:ln>
            <a:effectLst/>
          </p:spPr>
          <p:txBody>
            <a:bodyPr wrap="none" anchor="ctr"/>
            <a:lstStyle/>
            <a:p>
              <a:pPr>
                <a:defRPr/>
              </a:pPr>
              <a:endParaRPr lang="zh-CN" altLang="en-US" sz="3200">
                <a:ea typeface="宋体" pitchFamily="2" charset="-122"/>
              </a:endParaRPr>
            </a:p>
          </p:txBody>
        </p:sp>
        <p:graphicFrame>
          <p:nvGraphicFramePr>
            <p:cNvPr id="9221" name="Object 188"/>
            <p:cNvGraphicFramePr>
              <a:graphicFrameLocks noChangeAspect="1"/>
            </p:cNvGraphicFramePr>
            <p:nvPr/>
          </p:nvGraphicFramePr>
          <p:xfrm>
            <a:off x="3738" y="1791"/>
            <a:ext cx="463" cy="205"/>
          </p:xfrm>
          <a:graphic>
            <a:graphicData uri="http://schemas.openxmlformats.org/presentationml/2006/ole">
              <p:oleObj spid="_x0000_s189444" name="公式" r:id="rId6" imgW="482181" imgH="215713" progId="">
                <p:embed/>
              </p:oleObj>
            </a:graphicData>
          </a:graphic>
        </p:graphicFrame>
        <p:sp>
          <p:nvSpPr>
            <p:cNvPr id="9239" name="Rectangle 189"/>
            <p:cNvSpPr>
              <a:spLocks noChangeArrowheads="1"/>
            </p:cNvSpPr>
            <p:nvPr/>
          </p:nvSpPr>
          <p:spPr bwMode="auto">
            <a:xfrm>
              <a:off x="4136" y="1728"/>
              <a:ext cx="747"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图</a:t>
              </a:r>
            </a:p>
          </p:txBody>
        </p:sp>
        <p:sp>
          <p:nvSpPr>
            <p:cNvPr id="9240" name="Line 190"/>
            <p:cNvSpPr>
              <a:spLocks noChangeShapeType="1"/>
            </p:cNvSpPr>
            <p:nvPr/>
          </p:nvSpPr>
          <p:spPr bwMode="auto">
            <a:xfrm flipV="1">
              <a:off x="3226" y="2426"/>
              <a:ext cx="1833"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41" name="Line 191"/>
            <p:cNvSpPr>
              <a:spLocks noChangeShapeType="1"/>
            </p:cNvSpPr>
            <p:nvPr/>
          </p:nvSpPr>
          <p:spPr bwMode="auto">
            <a:xfrm flipV="1">
              <a:off x="3216" y="1792"/>
              <a:ext cx="4" cy="120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42" name="Line 192"/>
            <p:cNvSpPr>
              <a:spLocks noChangeShapeType="1"/>
            </p:cNvSpPr>
            <p:nvPr/>
          </p:nvSpPr>
          <p:spPr bwMode="auto">
            <a:xfrm flipH="1">
              <a:off x="3226" y="2126"/>
              <a:ext cx="1673" cy="0"/>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43" name="Line 193"/>
            <p:cNvSpPr>
              <a:spLocks noChangeShapeType="1"/>
            </p:cNvSpPr>
            <p:nvPr/>
          </p:nvSpPr>
          <p:spPr bwMode="auto">
            <a:xfrm flipH="1" flipV="1">
              <a:off x="3226" y="2711"/>
              <a:ext cx="1752" cy="14"/>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9222" name="Object 194"/>
            <p:cNvGraphicFramePr>
              <a:graphicFrameLocks noChangeAspect="1"/>
            </p:cNvGraphicFramePr>
            <p:nvPr/>
          </p:nvGraphicFramePr>
          <p:xfrm>
            <a:off x="3021" y="1984"/>
            <a:ext cx="195" cy="239"/>
          </p:xfrm>
          <a:graphic>
            <a:graphicData uri="http://schemas.openxmlformats.org/presentationml/2006/ole">
              <p:oleObj spid="_x0000_s189445" name="Equation" r:id="rId7" imgW="164885" imgH="164885" progId="Equation.DSMT4">
                <p:embed/>
              </p:oleObj>
            </a:graphicData>
          </a:graphic>
        </p:graphicFrame>
        <p:graphicFrame>
          <p:nvGraphicFramePr>
            <p:cNvPr id="9223" name="Object 195"/>
            <p:cNvGraphicFramePr>
              <a:graphicFrameLocks noChangeAspect="1"/>
            </p:cNvGraphicFramePr>
            <p:nvPr/>
          </p:nvGraphicFramePr>
          <p:xfrm>
            <a:off x="2928" y="2608"/>
            <a:ext cx="277" cy="220"/>
          </p:xfrm>
          <a:graphic>
            <a:graphicData uri="http://schemas.openxmlformats.org/presentationml/2006/ole">
              <p:oleObj spid="_x0000_s189446" name="Equation" r:id="rId8" imgW="253780" imgH="164957" progId="Equation.DSMT4">
                <p:embed/>
              </p:oleObj>
            </a:graphicData>
          </a:graphic>
        </p:graphicFrame>
        <p:graphicFrame>
          <p:nvGraphicFramePr>
            <p:cNvPr id="9224" name="Object 196"/>
            <p:cNvGraphicFramePr>
              <a:graphicFrameLocks noChangeAspect="1"/>
            </p:cNvGraphicFramePr>
            <p:nvPr/>
          </p:nvGraphicFramePr>
          <p:xfrm>
            <a:off x="3253" y="1750"/>
            <a:ext cx="147" cy="180"/>
          </p:xfrm>
          <a:graphic>
            <a:graphicData uri="http://schemas.openxmlformats.org/presentationml/2006/ole">
              <p:oleObj spid="_x0000_s189447" name="Equation" r:id="rId9" imgW="139700" imgH="139700" progId="">
                <p:embed/>
              </p:oleObj>
            </a:graphicData>
          </a:graphic>
        </p:graphicFrame>
        <p:grpSp>
          <p:nvGrpSpPr>
            <p:cNvPr id="4" name="Group 197"/>
            <p:cNvGrpSpPr>
              <a:grpSpLocks/>
            </p:cNvGrpSpPr>
            <p:nvPr/>
          </p:nvGrpSpPr>
          <p:grpSpPr bwMode="auto">
            <a:xfrm>
              <a:off x="3545" y="2119"/>
              <a:ext cx="1274" cy="592"/>
              <a:chOff x="3704" y="904"/>
              <a:chExt cx="1536" cy="896"/>
            </a:xfrm>
          </p:grpSpPr>
          <p:sp>
            <p:nvSpPr>
              <p:cNvPr id="9246" name="Line 198"/>
              <p:cNvSpPr>
                <a:spLocks noChangeShapeType="1"/>
              </p:cNvSpPr>
              <p:nvPr/>
            </p:nvSpPr>
            <p:spPr bwMode="auto">
              <a:xfrm flipV="1">
                <a:off x="3704"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47" name="Line 199"/>
              <p:cNvSpPr>
                <a:spLocks noChangeShapeType="1"/>
              </p:cNvSpPr>
              <p:nvPr/>
            </p:nvSpPr>
            <p:spPr bwMode="auto">
              <a:xfrm flipV="1">
                <a:off x="5240"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48" name="Line 200"/>
              <p:cNvSpPr>
                <a:spLocks noChangeShapeType="1"/>
              </p:cNvSpPr>
              <p:nvPr/>
            </p:nvSpPr>
            <p:spPr bwMode="auto">
              <a:xfrm flipV="1">
                <a:off x="4856"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49" name="Line 201"/>
              <p:cNvSpPr>
                <a:spLocks noChangeShapeType="1"/>
              </p:cNvSpPr>
              <p:nvPr/>
            </p:nvSpPr>
            <p:spPr bwMode="auto">
              <a:xfrm flipV="1">
                <a:off x="4472"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50" name="Line 202"/>
              <p:cNvSpPr>
                <a:spLocks noChangeShapeType="1"/>
              </p:cNvSpPr>
              <p:nvPr/>
            </p:nvSpPr>
            <p:spPr bwMode="auto">
              <a:xfrm flipV="1">
                <a:off x="4088"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9225" name="Object 203"/>
            <p:cNvGraphicFramePr>
              <a:graphicFrameLocks noChangeAspect="1"/>
            </p:cNvGraphicFramePr>
            <p:nvPr/>
          </p:nvGraphicFramePr>
          <p:xfrm>
            <a:off x="4540" y="2265"/>
            <a:ext cx="164" cy="151"/>
          </p:xfrm>
          <a:graphic>
            <a:graphicData uri="http://schemas.openxmlformats.org/presentationml/2006/ole">
              <p:oleObj spid="_x0000_s189448" name="Equation" r:id="rId10" imgW="152268" imgH="164957" progId="">
                <p:embed/>
              </p:oleObj>
            </a:graphicData>
          </a:graphic>
        </p:graphicFrame>
        <p:graphicFrame>
          <p:nvGraphicFramePr>
            <p:cNvPr id="9226" name="Object 204"/>
            <p:cNvGraphicFramePr>
              <a:graphicFrameLocks noChangeAspect="1"/>
            </p:cNvGraphicFramePr>
            <p:nvPr/>
          </p:nvGraphicFramePr>
          <p:xfrm>
            <a:off x="3897" y="2416"/>
            <a:ext cx="229" cy="333"/>
          </p:xfrm>
          <a:graphic>
            <a:graphicData uri="http://schemas.openxmlformats.org/presentationml/2006/ole">
              <p:oleObj spid="_x0000_s189449" name="Equation" r:id="rId11" imgW="177646" imgH="393359" progId="Equation.DSMT4">
                <p:embed/>
              </p:oleObj>
            </a:graphicData>
          </a:graphic>
        </p:graphicFrame>
        <p:graphicFrame>
          <p:nvGraphicFramePr>
            <p:cNvPr id="9227" name="Object 205"/>
            <p:cNvGraphicFramePr>
              <a:graphicFrameLocks noChangeAspect="1"/>
            </p:cNvGraphicFramePr>
            <p:nvPr/>
          </p:nvGraphicFramePr>
          <p:xfrm>
            <a:off x="4977" y="2221"/>
            <a:ext cx="115" cy="198"/>
          </p:xfrm>
          <a:graphic>
            <a:graphicData uri="http://schemas.openxmlformats.org/presentationml/2006/ole">
              <p:oleObj spid="_x0000_s189450" name="Equation" r:id="rId12" imgW="101468" imgH="164885" progId="">
                <p:embed/>
              </p:oleObj>
            </a:graphicData>
          </a:graphic>
        </p:graphicFrame>
        <p:graphicFrame>
          <p:nvGraphicFramePr>
            <p:cNvPr id="9228" name="Object 206"/>
            <p:cNvGraphicFramePr>
              <a:graphicFrameLocks noChangeAspect="1"/>
            </p:cNvGraphicFramePr>
            <p:nvPr/>
          </p:nvGraphicFramePr>
          <p:xfrm>
            <a:off x="3018" y="2335"/>
            <a:ext cx="177" cy="206"/>
          </p:xfrm>
          <a:graphic>
            <a:graphicData uri="http://schemas.openxmlformats.org/presentationml/2006/ole">
              <p:oleObj spid="_x0000_s189451" name="Equation" r:id="rId13" imgW="126835" imgH="139518" progId="">
                <p:embed/>
              </p:oleObj>
            </a:graphicData>
          </a:graphic>
        </p:graphicFrame>
        <p:sp>
          <p:nvSpPr>
            <p:cNvPr id="9245" name="Freeform 207"/>
            <p:cNvSpPr>
              <a:spLocks noChangeAspect="1"/>
            </p:cNvSpPr>
            <p:nvPr/>
          </p:nvSpPr>
          <p:spPr bwMode="auto">
            <a:xfrm>
              <a:off x="3220" y="2125"/>
              <a:ext cx="1710" cy="586"/>
            </a:xfrm>
            <a:custGeom>
              <a:avLst/>
              <a:gdLst>
                <a:gd name="T0" fmla="*/ 5 w 2061"/>
                <a:gd name="T1" fmla="*/ 108 h 673"/>
                <a:gd name="T2" fmla="*/ 15 w 2061"/>
                <a:gd name="T3" fmla="*/ 128 h 673"/>
                <a:gd name="T4" fmla="*/ 27 w 2061"/>
                <a:gd name="T5" fmla="*/ 149 h 673"/>
                <a:gd name="T6" fmla="*/ 36 w 2061"/>
                <a:gd name="T7" fmla="*/ 165 h 673"/>
                <a:gd name="T8" fmla="*/ 46 w 2061"/>
                <a:gd name="T9" fmla="*/ 178 h 673"/>
                <a:gd name="T10" fmla="*/ 56 w 2061"/>
                <a:gd name="T11" fmla="*/ 188 h 673"/>
                <a:gd name="T12" fmla="*/ 66 w 2061"/>
                <a:gd name="T13" fmla="*/ 192 h 673"/>
                <a:gd name="T14" fmla="*/ 77 w 2061"/>
                <a:gd name="T15" fmla="*/ 193 h 673"/>
                <a:gd name="T16" fmla="*/ 87 w 2061"/>
                <a:gd name="T17" fmla="*/ 189 h 673"/>
                <a:gd name="T18" fmla="*/ 97 w 2061"/>
                <a:gd name="T19" fmla="*/ 180 h 673"/>
                <a:gd name="T20" fmla="*/ 107 w 2061"/>
                <a:gd name="T21" fmla="*/ 167 h 673"/>
                <a:gd name="T22" fmla="*/ 119 w 2061"/>
                <a:gd name="T23" fmla="*/ 150 h 673"/>
                <a:gd name="T24" fmla="*/ 128 w 2061"/>
                <a:gd name="T25" fmla="*/ 131 h 673"/>
                <a:gd name="T26" fmla="*/ 139 w 2061"/>
                <a:gd name="T27" fmla="*/ 110 h 673"/>
                <a:gd name="T28" fmla="*/ 149 w 2061"/>
                <a:gd name="T29" fmla="*/ 90 h 673"/>
                <a:gd name="T30" fmla="*/ 159 w 2061"/>
                <a:gd name="T31" fmla="*/ 68 h 673"/>
                <a:gd name="T32" fmla="*/ 169 w 2061"/>
                <a:gd name="T33" fmla="*/ 49 h 673"/>
                <a:gd name="T34" fmla="*/ 180 w 2061"/>
                <a:gd name="T35" fmla="*/ 31 h 673"/>
                <a:gd name="T36" fmla="*/ 189 w 2061"/>
                <a:gd name="T37" fmla="*/ 17 h 673"/>
                <a:gd name="T38" fmla="*/ 200 w 2061"/>
                <a:gd name="T39" fmla="*/ 7 h 673"/>
                <a:gd name="T40" fmla="*/ 209 w 2061"/>
                <a:gd name="T41" fmla="*/ 3 h 673"/>
                <a:gd name="T42" fmla="*/ 221 w 2061"/>
                <a:gd name="T43" fmla="*/ 1 h 673"/>
                <a:gd name="T44" fmla="*/ 230 w 2061"/>
                <a:gd name="T45" fmla="*/ 3 h 673"/>
                <a:gd name="T46" fmla="*/ 241 w 2061"/>
                <a:gd name="T47" fmla="*/ 12 h 673"/>
                <a:gd name="T48" fmla="*/ 251 w 2061"/>
                <a:gd name="T49" fmla="*/ 25 h 673"/>
                <a:gd name="T50" fmla="*/ 261 w 2061"/>
                <a:gd name="T51" fmla="*/ 41 h 673"/>
                <a:gd name="T52" fmla="*/ 271 w 2061"/>
                <a:gd name="T53" fmla="*/ 60 h 673"/>
                <a:gd name="T54" fmla="*/ 281 w 2061"/>
                <a:gd name="T55" fmla="*/ 80 h 673"/>
                <a:gd name="T56" fmla="*/ 292 w 2061"/>
                <a:gd name="T57" fmla="*/ 102 h 673"/>
                <a:gd name="T58" fmla="*/ 302 w 2061"/>
                <a:gd name="T59" fmla="*/ 123 h 673"/>
                <a:gd name="T60" fmla="*/ 313 w 2061"/>
                <a:gd name="T61" fmla="*/ 143 h 673"/>
                <a:gd name="T62" fmla="*/ 322 w 2061"/>
                <a:gd name="T63" fmla="*/ 161 h 673"/>
                <a:gd name="T64" fmla="*/ 333 w 2061"/>
                <a:gd name="T65" fmla="*/ 175 h 673"/>
                <a:gd name="T66" fmla="*/ 343 w 2061"/>
                <a:gd name="T67" fmla="*/ 185 h 673"/>
                <a:gd name="T68" fmla="*/ 353 w 2061"/>
                <a:gd name="T69" fmla="*/ 192 h 673"/>
                <a:gd name="T70" fmla="*/ 363 w 2061"/>
                <a:gd name="T71" fmla="*/ 193 h 673"/>
                <a:gd name="T72" fmla="*/ 374 w 2061"/>
                <a:gd name="T73" fmla="*/ 191 h 673"/>
                <a:gd name="T74" fmla="*/ 384 w 2061"/>
                <a:gd name="T75" fmla="*/ 184 h 6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61"/>
                <a:gd name="T115" fmla="*/ 0 h 673"/>
                <a:gd name="T116" fmla="*/ 2061 w 2061"/>
                <a:gd name="T117" fmla="*/ 673 h 6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61" h="673">
                  <a:moveTo>
                    <a:pt x="0" y="337"/>
                  </a:moveTo>
                  <a:lnTo>
                    <a:pt x="28" y="374"/>
                  </a:lnTo>
                  <a:lnTo>
                    <a:pt x="54" y="410"/>
                  </a:lnTo>
                  <a:lnTo>
                    <a:pt x="83" y="446"/>
                  </a:lnTo>
                  <a:lnTo>
                    <a:pt x="111" y="481"/>
                  </a:lnTo>
                  <a:lnTo>
                    <a:pt x="137" y="514"/>
                  </a:lnTo>
                  <a:lnTo>
                    <a:pt x="165" y="544"/>
                  </a:lnTo>
                  <a:lnTo>
                    <a:pt x="192" y="572"/>
                  </a:lnTo>
                  <a:lnTo>
                    <a:pt x="220" y="598"/>
                  </a:lnTo>
                  <a:lnTo>
                    <a:pt x="248" y="620"/>
                  </a:lnTo>
                  <a:lnTo>
                    <a:pt x="274" y="638"/>
                  </a:lnTo>
                  <a:lnTo>
                    <a:pt x="302" y="653"/>
                  </a:lnTo>
                  <a:lnTo>
                    <a:pt x="330" y="663"/>
                  </a:lnTo>
                  <a:lnTo>
                    <a:pt x="357" y="670"/>
                  </a:lnTo>
                  <a:lnTo>
                    <a:pt x="385" y="673"/>
                  </a:lnTo>
                  <a:lnTo>
                    <a:pt x="413" y="671"/>
                  </a:lnTo>
                  <a:lnTo>
                    <a:pt x="439" y="666"/>
                  </a:lnTo>
                  <a:lnTo>
                    <a:pt x="467" y="656"/>
                  </a:lnTo>
                  <a:lnTo>
                    <a:pt x="494" y="643"/>
                  </a:lnTo>
                  <a:lnTo>
                    <a:pt x="522" y="624"/>
                  </a:lnTo>
                  <a:lnTo>
                    <a:pt x="550" y="604"/>
                  </a:lnTo>
                  <a:lnTo>
                    <a:pt x="576" y="579"/>
                  </a:lnTo>
                  <a:lnTo>
                    <a:pt x="604" y="552"/>
                  </a:lnTo>
                  <a:lnTo>
                    <a:pt x="633" y="523"/>
                  </a:lnTo>
                  <a:lnTo>
                    <a:pt x="659" y="491"/>
                  </a:lnTo>
                  <a:lnTo>
                    <a:pt x="687" y="456"/>
                  </a:lnTo>
                  <a:lnTo>
                    <a:pt x="715" y="420"/>
                  </a:lnTo>
                  <a:lnTo>
                    <a:pt x="742" y="384"/>
                  </a:lnTo>
                  <a:lnTo>
                    <a:pt x="770" y="347"/>
                  </a:lnTo>
                  <a:lnTo>
                    <a:pt x="796" y="309"/>
                  </a:lnTo>
                  <a:lnTo>
                    <a:pt x="824" y="273"/>
                  </a:lnTo>
                  <a:lnTo>
                    <a:pt x="852" y="236"/>
                  </a:lnTo>
                  <a:lnTo>
                    <a:pt x="879" y="201"/>
                  </a:lnTo>
                  <a:lnTo>
                    <a:pt x="907" y="167"/>
                  </a:lnTo>
                  <a:lnTo>
                    <a:pt x="935" y="136"/>
                  </a:lnTo>
                  <a:lnTo>
                    <a:pt x="961" y="107"/>
                  </a:lnTo>
                  <a:lnTo>
                    <a:pt x="989" y="81"/>
                  </a:lnTo>
                  <a:lnTo>
                    <a:pt x="1017" y="59"/>
                  </a:lnTo>
                  <a:lnTo>
                    <a:pt x="1044" y="39"/>
                  </a:lnTo>
                  <a:lnTo>
                    <a:pt x="1072" y="24"/>
                  </a:lnTo>
                  <a:lnTo>
                    <a:pt x="1098" y="12"/>
                  </a:lnTo>
                  <a:lnTo>
                    <a:pt x="1126" y="4"/>
                  </a:lnTo>
                  <a:lnTo>
                    <a:pt x="1154" y="0"/>
                  </a:lnTo>
                  <a:lnTo>
                    <a:pt x="1181" y="1"/>
                  </a:lnTo>
                  <a:lnTo>
                    <a:pt x="1209" y="6"/>
                  </a:lnTo>
                  <a:lnTo>
                    <a:pt x="1237" y="14"/>
                  </a:lnTo>
                  <a:lnTo>
                    <a:pt x="1263" y="26"/>
                  </a:lnTo>
                  <a:lnTo>
                    <a:pt x="1291" y="43"/>
                  </a:lnTo>
                  <a:lnTo>
                    <a:pt x="1320" y="63"/>
                  </a:lnTo>
                  <a:lnTo>
                    <a:pt x="1346" y="87"/>
                  </a:lnTo>
                  <a:lnTo>
                    <a:pt x="1374" y="113"/>
                  </a:lnTo>
                  <a:lnTo>
                    <a:pt x="1400" y="142"/>
                  </a:lnTo>
                  <a:lnTo>
                    <a:pt x="1429" y="174"/>
                  </a:lnTo>
                  <a:lnTo>
                    <a:pt x="1457" y="207"/>
                  </a:lnTo>
                  <a:lnTo>
                    <a:pt x="1483" y="242"/>
                  </a:lnTo>
                  <a:lnTo>
                    <a:pt x="1511" y="279"/>
                  </a:lnTo>
                  <a:lnTo>
                    <a:pt x="1539" y="316"/>
                  </a:lnTo>
                  <a:lnTo>
                    <a:pt x="1566" y="354"/>
                  </a:lnTo>
                  <a:lnTo>
                    <a:pt x="1594" y="390"/>
                  </a:lnTo>
                  <a:lnTo>
                    <a:pt x="1622" y="427"/>
                  </a:lnTo>
                  <a:lnTo>
                    <a:pt x="1648" y="462"/>
                  </a:lnTo>
                  <a:lnTo>
                    <a:pt x="1676" y="496"/>
                  </a:lnTo>
                  <a:lnTo>
                    <a:pt x="1703" y="528"/>
                  </a:lnTo>
                  <a:lnTo>
                    <a:pt x="1731" y="558"/>
                  </a:lnTo>
                  <a:lnTo>
                    <a:pt x="1759" y="584"/>
                  </a:lnTo>
                  <a:lnTo>
                    <a:pt x="1785" y="608"/>
                  </a:lnTo>
                  <a:lnTo>
                    <a:pt x="1813" y="628"/>
                  </a:lnTo>
                  <a:lnTo>
                    <a:pt x="1841" y="645"/>
                  </a:lnTo>
                  <a:lnTo>
                    <a:pt x="1868" y="658"/>
                  </a:lnTo>
                  <a:lnTo>
                    <a:pt x="1896" y="667"/>
                  </a:lnTo>
                  <a:lnTo>
                    <a:pt x="1924" y="672"/>
                  </a:lnTo>
                  <a:lnTo>
                    <a:pt x="1950" y="673"/>
                  </a:lnTo>
                  <a:lnTo>
                    <a:pt x="1978" y="669"/>
                  </a:lnTo>
                  <a:lnTo>
                    <a:pt x="2005" y="662"/>
                  </a:lnTo>
                  <a:lnTo>
                    <a:pt x="2033" y="650"/>
                  </a:lnTo>
                  <a:lnTo>
                    <a:pt x="2061" y="635"/>
                  </a:lnTo>
                </a:path>
              </a:pathLst>
            </a:cu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 name="Group 210"/>
          <p:cNvGrpSpPr>
            <a:grpSpLocks/>
          </p:cNvGrpSpPr>
          <p:nvPr/>
        </p:nvGrpSpPr>
        <p:grpSpPr bwMode="auto">
          <a:xfrm>
            <a:off x="1228725" y="1371600"/>
            <a:ext cx="6543675" cy="560388"/>
            <a:chOff x="774" y="864"/>
            <a:chExt cx="4122" cy="353"/>
          </a:xfrm>
        </p:grpSpPr>
        <p:graphicFrame>
          <p:nvGraphicFramePr>
            <p:cNvPr id="9219" name="Object 208"/>
            <p:cNvGraphicFramePr>
              <a:graphicFrameLocks noChangeAspect="1"/>
            </p:cNvGraphicFramePr>
            <p:nvPr/>
          </p:nvGraphicFramePr>
          <p:xfrm>
            <a:off x="774" y="879"/>
            <a:ext cx="1866" cy="338"/>
          </p:xfrm>
          <a:graphic>
            <a:graphicData uri="http://schemas.openxmlformats.org/presentationml/2006/ole">
              <p:oleObj spid="_x0000_s189452" name="Equation" r:id="rId14" imgW="1333500" imgH="241300" progId="">
                <p:embed/>
              </p:oleObj>
            </a:graphicData>
          </a:graphic>
        </p:graphicFrame>
        <p:graphicFrame>
          <p:nvGraphicFramePr>
            <p:cNvPr id="9220" name="Object 209"/>
            <p:cNvGraphicFramePr>
              <a:graphicFrameLocks noChangeAspect="1"/>
            </p:cNvGraphicFramePr>
            <p:nvPr/>
          </p:nvGraphicFramePr>
          <p:xfrm>
            <a:off x="2640" y="864"/>
            <a:ext cx="2256" cy="332"/>
          </p:xfrm>
          <a:graphic>
            <a:graphicData uri="http://schemas.openxmlformats.org/presentationml/2006/ole">
              <p:oleObj spid="_x0000_s189453" name="Equation" r:id="rId15" imgW="1625600" imgH="241300" progId="">
                <p:embed/>
              </p:oleObj>
            </a:graphicData>
          </a:graphic>
        </p:graphicFrame>
      </p:grpSp>
      <p:sp>
        <p:nvSpPr>
          <p:cNvPr id="34"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9236"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354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19354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3544"/>
                                        </p:tgtEl>
                                        <p:attrNameLst>
                                          <p:attrName>style.visibility</p:attrName>
                                        </p:attrNameLst>
                                      </p:cBhvr>
                                      <p:to>
                                        <p:strVal val="visible"/>
                                      </p:to>
                                    </p:set>
                                    <p:animEffect transition="in" filter="blinds(horizontal)">
                                      <p:cBhvr>
                                        <p:cTn id="20" dur="500"/>
                                        <p:tgtEl>
                                          <p:spTgt spid="193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3" grpId="0" autoUpdateAnimBg="0"/>
      <p:bldP spid="19354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990600" y="2390775"/>
            <a:ext cx="5505450" cy="774700"/>
            <a:chOff x="624" y="1901"/>
            <a:chExt cx="3468" cy="488"/>
          </a:xfrm>
        </p:grpSpPr>
        <p:sp>
          <p:nvSpPr>
            <p:cNvPr id="10258" name="Rectangle 3"/>
            <p:cNvSpPr>
              <a:spLocks noChangeArrowheads="1"/>
            </p:cNvSpPr>
            <p:nvPr/>
          </p:nvSpPr>
          <p:spPr bwMode="auto">
            <a:xfrm>
              <a:off x="624" y="1901"/>
              <a:ext cx="1070" cy="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40000"/>
                </a:lnSpc>
                <a:spcBef>
                  <a:spcPct val="0"/>
                </a:spcBef>
              </a:pPr>
              <a:r>
                <a:rPr kumimoji="1" lang="zh-CN" altLang="en-US" sz="3200"/>
                <a:t>频率为</a:t>
              </a:r>
            </a:p>
          </p:txBody>
        </p:sp>
        <p:graphicFrame>
          <p:nvGraphicFramePr>
            <p:cNvPr id="10243" name="Object 4"/>
            <p:cNvGraphicFramePr>
              <a:graphicFrameLocks noChangeAspect="1"/>
            </p:cNvGraphicFramePr>
            <p:nvPr/>
          </p:nvGraphicFramePr>
          <p:xfrm>
            <a:off x="1680" y="2064"/>
            <a:ext cx="2412" cy="271"/>
          </p:xfrm>
          <a:graphic>
            <a:graphicData uri="http://schemas.openxmlformats.org/presentationml/2006/ole">
              <p:oleObj spid="_x0000_s190466" name="Equation" r:id="rId3" imgW="1779120" imgH="253800" progId="">
                <p:embed/>
              </p:oleObj>
            </a:graphicData>
          </a:graphic>
        </p:graphicFrame>
      </p:grpSp>
      <p:sp>
        <p:nvSpPr>
          <p:cNvPr id="10245" name="Rectangle 5"/>
          <p:cNvSpPr>
            <a:spLocks noChangeArrowheads="1"/>
          </p:cNvSpPr>
          <p:nvPr/>
        </p:nvSpPr>
        <p:spPr bwMode="auto">
          <a:xfrm>
            <a:off x="990600" y="833438"/>
            <a:ext cx="4783138"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例如，</a:t>
            </a:r>
            <a:r>
              <a:rPr kumimoji="1" lang="zh-CN" altLang="en-US" sz="3200"/>
              <a:t>心脏的跳动</a:t>
            </a:r>
            <a:r>
              <a:rPr kumimoji="1" lang="zh-CN" altLang="en-US" sz="3200" b="0"/>
              <a:t>80</a:t>
            </a:r>
            <a:r>
              <a:rPr kumimoji="1" lang="zh-CN" altLang="en-US" sz="3200"/>
              <a:t>次/分</a:t>
            </a:r>
          </a:p>
        </p:txBody>
      </p:sp>
      <p:grpSp>
        <p:nvGrpSpPr>
          <p:cNvPr id="3" name="Group 32"/>
          <p:cNvGrpSpPr>
            <a:grpSpLocks/>
          </p:cNvGrpSpPr>
          <p:nvPr/>
        </p:nvGrpSpPr>
        <p:grpSpPr bwMode="auto">
          <a:xfrm>
            <a:off x="990600" y="1371600"/>
            <a:ext cx="6794500" cy="992188"/>
            <a:chOff x="624" y="864"/>
            <a:chExt cx="4280" cy="625"/>
          </a:xfrm>
        </p:grpSpPr>
        <p:graphicFrame>
          <p:nvGraphicFramePr>
            <p:cNvPr id="10242" name="Object 7"/>
            <p:cNvGraphicFramePr>
              <a:graphicFrameLocks noChangeAspect="1"/>
            </p:cNvGraphicFramePr>
            <p:nvPr/>
          </p:nvGraphicFramePr>
          <p:xfrm>
            <a:off x="1668" y="864"/>
            <a:ext cx="3236" cy="625"/>
          </p:xfrm>
          <a:graphic>
            <a:graphicData uri="http://schemas.openxmlformats.org/presentationml/2006/ole">
              <p:oleObj spid="_x0000_s190467" name="Equation" r:id="rId4" imgW="3024360" imgH="608760" progId="">
                <p:embed/>
              </p:oleObj>
            </a:graphicData>
          </a:graphic>
        </p:graphicFrame>
        <p:sp>
          <p:nvSpPr>
            <p:cNvPr id="10257" name="Rectangle 8"/>
            <p:cNvSpPr>
              <a:spLocks noChangeArrowheads="1"/>
            </p:cNvSpPr>
            <p:nvPr/>
          </p:nvSpPr>
          <p:spPr bwMode="auto">
            <a:xfrm>
              <a:off x="624" y="957"/>
              <a:ext cx="887"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t>周期为</a:t>
              </a:r>
            </a:p>
          </p:txBody>
        </p:sp>
      </p:grpSp>
      <p:grpSp>
        <p:nvGrpSpPr>
          <p:cNvPr id="4" name="Group 31"/>
          <p:cNvGrpSpPr>
            <a:grpSpLocks/>
          </p:cNvGrpSpPr>
          <p:nvPr/>
        </p:nvGrpSpPr>
        <p:grpSpPr bwMode="auto">
          <a:xfrm>
            <a:off x="1752600" y="4114800"/>
            <a:ext cx="6172200" cy="2068513"/>
            <a:chOff x="1008" y="2633"/>
            <a:chExt cx="3600" cy="1303"/>
          </a:xfrm>
        </p:grpSpPr>
        <p:sp>
          <p:nvSpPr>
            <p:cNvPr id="10251" name="Text Box 22"/>
            <p:cNvSpPr txBox="1">
              <a:spLocks noChangeArrowheads="1"/>
            </p:cNvSpPr>
            <p:nvPr/>
          </p:nvSpPr>
          <p:spPr bwMode="auto">
            <a:xfrm>
              <a:off x="1008" y="2633"/>
              <a:ext cx="3600" cy="1293"/>
            </a:xfrm>
            <a:prstGeom prst="rect">
              <a:avLst/>
            </a:prstGeom>
            <a:gradFill rotWithShape="0">
              <a:gsLst>
                <a:gs pos="0">
                  <a:srgbClr val="FFFFFF"/>
                </a:gs>
                <a:gs pos="100000">
                  <a:srgbClr val="CCFFCC"/>
                </a:gs>
              </a:gsLst>
              <a:path path="shape">
                <a:fillToRect l="50000" t="50000" r="50000" b="50000"/>
              </a:path>
            </a:gradFill>
            <a:ln w="9525">
              <a:solidFill>
                <a:srgbClr val="3366FF"/>
              </a:solidFill>
              <a:miter lim="800000"/>
              <a:headEnd/>
              <a:tailEnd/>
            </a:ln>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t>大象       </a:t>
              </a:r>
              <a:r>
                <a:rPr kumimoji="1" lang="zh-CN" altLang="en-US" sz="3200" b="0"/>
                <a:t>0.4~0.5</a:t>
              </a:r>
              <a:r>
                <a:rPr kumimoji="1" lang="zh-CN" altLang="en-US" sz="3200"/>
                <a:t>      马        </a:t>
              </a:r>
              <a:r>
                <a:rPr kumimoji="1" lang="zh-CN" altLang="en-US" sz="3200" b="0"/>
                <a:t>0.7~0.8</a:t>
              </a:r>
            </a:p>
            <a:p>
              <a:pPr eaLnBrk="1" hangingPunct="1"/>
              <a:r>
                <a:rPr kumimoji="1" lang="zh-CN" altLang="en-US" sz="3200"/>
                <a:t>猪           </a:t>
              </a:r>
              <a:r>
                <a:rPr kumimoji="1" lang="zh-CN" altLang="en-US" sz="3200" b="0"/>
                <a:t>1~1.3</a:t>
              </a:r>
              <a:r>
                <a:rPr kumimoji="1" lang="zh-CN" altLang="en-US" sz="3200"/>
                <a:t>         兔           </a:t>
              </a:r>
              <a:r>
                <a:rPr kumimoji="1" lang="zh-CN" altLang="en-US" sz="3200" b="0"/>
                <a:t>1.7</a:t>
              </a:r>
            </a:p>
            <a:p>
              <a:pPr eaLnBrk="1" hangingPunct="1"/>
              <a:r>
                <a:rPr kumimoji="1" lang="zh-CN" altLang="en-US" sz="3200"/>
                <a:t>松鼠        </a:t>
              </a:r>
              <a:r>
                <a:rPr kumimoji="1" lang="zh-CN" altLang="en-US" sz="3200" b="0"/>
                <a:t>6.3 </a:t>
              </a:r>
              <a:r>
                <a:rPr kumimoji="1" lang="zh-CN" altLang="en-US" sz="3200"/>
                <a:t>           鲸          </a:t>
              </a:r>
              <a:r>
                <a:rPr kumimoji="1" lang="zh-CN" altLang="en-US" sz="3200" b="0"/>
                <a:t>0.13</a:t>
              </a:r>
            </a:p>
          </p:txBody>
        </p:sp>
        <p:sp>
          <p:nvSpPr>
            <p:cNvPr id="10252" name="Line 23"/>
            <p:cNvSpPr>
              <a:spLocks noChangeShapeType="1"/>
            </p:cNvSpPr>
            <p:nvPr/>
          </p:nvSpPr>
          <p:spPr bwMode="auto">
            <a:xfrm flipV="1">
              <a:off x="1008" y="3024"/>
              <a:ext cx="3600" cy="0"/>
            </a:xfrm>
            <a:prstGeom prst="line">
              <a:avLst/>
            </a:prstGeom>
            <a:noFill/>
            <a:ln w="9525">
              <a:solidFill>
                <a:srgbClr val="3366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0253" name="Line 24"/>
            <p:cNvSpPr>
              <a:spLocks noChangeShapeType="1"/>
            </p:cNvSpPr>
            <p:nvPr/>
          </p:nvSpPr>
          <p:spPr bwMode="auto">
            <a:xfrm flipV="1">
              <a:off x="1008" y="3504"/>
              <a:ext cx="3600" cy="0"/>
            </a:xfrm>
            <a:prstGeom prst="line">
              <a:avLst/>
            </a:prstGeom>
            <a:noFill/>
            <a:ln w="9525">
              <a:solidFill>
                <a:srgbClr val="3366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0254" name="Line 25"/>
            <p:cNvSpPr>
              <a:spLocks noChangeShapeType="1"/>
            </p:cNvSpPr>
            <p:nvPr/>
          </p:nvSpPr>
          <p:spPr bwMode="auto">
            <a:xfrm>
              <a:off x="1872" y="2640"/>
              <a:ext cx="0" cy="1296"/>
            </a:xfrm>
            <a:prstGeom prst="line">
              <a:avLst/>
            </a:prstGeom>
            <a:noFill/>
            <a:ln w="9525">
              <a:solidFill>
                <a:srgbClr val="3366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0255" name="Line 26"/>
            <p:cNvSpPr>
              <a:spLocks noChangeShapeType="1"/>
            </p:cNvSpPr>
            <p:nvPr/>
          </p:nvSpPr>
          <p:spPr bwMode="auto">
            <a:xfrm>
              <a:off x="2832" y="2633"/>
              <a:ext cx="0" cy="1296"/>
            </a:xfrm>
            <a:prstGeom prst="line">
              <a:avLst/>
            </a:prstGeom>
            <a:noFill/>
            <a:ln w="9525">
              <a:solidFill>
                <a:srgbClr val="3366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0256" name="Line 27"/>
            <p:cNvSpPr>
              <a:spLocks noChangeShapeType="1"/>
            </p:cNvSpPr>
            <p:nvPr/>
          </p:nvSpPr>
          <p:spPr bwMode="auto">
            <a:xfrm>
              <a:off x="3600" y="2633"/>
              <a:ext cx="0" cy="1296"/>
            </a:xfrm>
            <a:prstGeom prst="line">
              <a:avLst/>
            </a:prstGeom>
            <a:noFill/>
            <a:ln w="9525">
              <a:solidFill>
                <a:srgbClr val="3366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sp>
        <p:nvSpPr>
          <p:cNvPr id="194590" name="Text Box 30"/>
          <p:cNvSpPr txBox="1">
            <a:spLocks noChangeArrowheads="1"/>
          </p:cNvSpPr>
          <p:nvPr/>
        </p:nvSpPr>
        <p:spPr bwMode="auto">
          <a:xfrm>
            <a:off x="2097088" y="3352800"/>
            <a:ext cx="5715000" cy="523875"/>
          </a:xfrm>
          <a:prstGeom prst="rect">
            <a:avLst/>
          </a:prstGeom>
          <a:gradFill rotWithShape="0">
            <a:gsLst>
              <a:gs pos="0">
                <a:srgbClr val="8FFF8F"/>
              </a:gs>
              <a:gs pos="50000">
                <a:srgbClr val="FFFFFF"/>
              </a:gs>
              <a:gs pos="100000">
                <a:srgbClr val="8FFF8F"/>
              </a:gs>
            </a:gsLst>
            <a:lin ang="5400000" scaled="1"/>
          </a:gradFill>
          <a:ln w="9525">
            <a:solidFill>
              <a:srgbClr val="002DBE"/>
            </a:solidFill>
            <a:miter lim="800000"/>
            <a:headEnd/>
            <a:tailEnd/>
          </a:ln>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2800">
                <a:solidFill>
                  <a:srgbClr val="CC0000"/>
                </a:solidFill>
              </a:rPr>
              <a:t>动物的心跳频率(参考值,单位:</a:t>
            </a:r>
            <a:r>
              <a:rPr kumimoji="1" lang="en-US" altLang="zh-CN" sz="2800" b="0">
                <a:solidFill>
                  <a:srgbClr val="CC0000"/>
                </a:solidFill>
              </a:rPr>
              <a:t>Hz</a:t>
            </a:r>
            <a:r>
              <a:rPr kumimoji="1" lang="en-US" altLang="zh-CN" sz="2800">
                <a:solidFill>
                  <a:srgbClr val="CC0000"/>
                </a:solidFill>
              </a:rPr>
              <a:t>) </a:t>
            </a:r>
          </a:p>
        </p:txBody>
      </p:sp>
      <p:sp>
        <p:nvSpPr>
          <p:cNvPr id="17"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
        <p:nvSpPr>
          <p:cNvPr id="10250"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4590"/>
                                        </p:tgtEl>
                                        <p:attrNameLst>
                                          <p:attrName>style.visibility</p:attrName>
                                        </p:attrNameLst>
                                      </p:cBhvr>
                                      <p:to>
                                        <p:strVal val="visible"/>
                                      </p:to>
                                    </p:set>
                                    <p:animEffect transition="in" filter="wipe(up)">
                                      <p:cBhvr>
                                        <p:cTn id="18" dur="500"/>
                                        <p:tgtEl>
                                          <p:spTgt spid="1945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ChangeArrowheads="1"/>
          </p:cNvSpPr>
          <p:nvPr/>
        </p:nvSpPr>
        <p:spPr bwMode="auto">
          <a:xfrm>
            <a:off x="1752600" y="2362200"/>
            <a:ext cx="5181600" cy="3048000"/>
          </a:xfrm>
          <a:prstGeom prst="rect">
            <a:avLst/>
          </a:prstGeom>
          <a:gradFill rotWithShape="0">
            <a:gsLst>
              <a:gs pos="0">
                <a:srgbClr val="FFFFFF"/>
              </a:gs>
              <a:gs pos="100000">
                <a:srgbClr val="CCFFCC"/>
              </a:gs>
            </a:gsLst>
            <a:path path="shape">
              <a:fillToRect l="50000" t="50000" r="50000" b="50000"/>
            </a:path>
          </a:gradFill>
          <a:ln w="9525">
            <a:solidFill>
              <a:srgbClr val="3366FF"/>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sp>
        <p:nvSpPr>
          <p:cNvPr id="100355" name="Text Box 2"/>
          <p:cNvSpPr txBox="1">
            <a:spLocks noChangeArrowheads="1"/>
          </p:cNvSpPr>
          <p:nvPr/>
        </p:nvSpPr>
        <p:spPr bwMode="auto">
          <a:xfrm>
            <a:off x="1295400" y="1295400"/>
            <a:ext cx="6172200" cy="762000"/>
          </a:xfrm>
          <a:prstGeom prst="rect">
            <a:avLst/>
          </a:prstGeom>
          <a:gradFill rotWithShape="0">
            <a:gsLst>
              <a:gs pos="0">
                <a:srgbClr val="8FFF8F"/>
              </a:gs>
              <a:gs pos="50000">
                <a:srgbClr val="FFFFFF"/>
              </a:gs>
              <a:gs pos="100000">
                <a:srgbClr val="8FFF8F"/>
              </a:gs>
            </a:gsLst>
            <a:lin ang="5400000" scaled="1"/>
          </a:gradFill>
          <a:ln w="9525">
            <a:solidFill>
              <a:srgbClr val="002DBE"/>
            </a:solidFill>
            <a:miter lim="800000"/>
            <a:headEnd/>
            <a:tailEnd/>
          </a:ln>
        </p:spPr>
        <p:txBody>
          <a:bodyPr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b="0">
                <a:solidFill>
                  <a:srgbClr val="FF0066"/>
                </a:solidFill>
              </a:rPr>
              <a:t>    </a:t>
            </a:r>
            <a:r>
              <a:rPr kumimoji="1" lang="zh-CN" altLang="en-US" sz="3200">
                <a:solidFill>
                  <a:srgbClr val="CC0000"/>
                </a:solidFill>
              </a:rPr>
              <a:t>昆虫翅膀振动的频率（</a:t>
            </a:r>
            <a:r>
              <a:rPr kumimoji="1" lang="en-US" altLang="zh-CN" sz="3200" b="0">
                <a:solidFill>
                  <a:srgbClr val="CC0000"/>
                </a:solidFill>
              </a:rPr>
              <a:t>Hz</a:t>
            </a:r>
            <a:r>
              <a:rPr kumimoji="1" lang="en-US" altLang="zh-CN" sz="3200">
                <a:solidFill>
                  <a:srgbClr val="CC0000"/>
                </a:solidFill>
              </a:rPr>
              <a:t>）</a:t>
            </a:r>
          </a:p>
        </p:txBody>
      </p:sp>
      <p:sp>
        <p:nvSpPr>
          <p:cNvPr id="100356" name="Text Box 3"/>
          <p:cNvSpPr txBox="1">
            <a:spLocks noChangeArrowheads="1"/>
          </p:cNvSpPr>
          <p:nvPr/>
        </p:nvSpPr>
        <p:spPr bwMode="auto">
          <a:xfrm>
            <a:off x="1905000" y="2482850"/>
            <a:ext cx="6248400" cy="277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solidFill>
                  <a:schemeClr val="bg2"/>
                </a:solidFill>
              </a:rPr>
              <a:t>   </a:t>
            </a:r>
            <a:r>
              <a:rPr kumimoji="1" lang="zh-CN" altLang="en-US" sz="3200"/>
              <a:t>雌性蚊子          </a:t>
            </a:r>
            <a:r>
              <a:rPr kumimoji="1" lang="zh-CN" altLang="en-US" sz="3200" b="0"/>
              <a:t>355~415</a:t>
            </a:r>
          </a:p>
          <a:p>
            <a:pPr eaLnBrk="1" hangingPunct="1"/>
            <a:r>
              <a:rPr kumimoji="1" lang="zh-CN" altLang="en-US" sz="3200"/>
              <a:t>   雄性蚊子          </a:t>
            </a:r>
            <a:r>
              <a:rPr kumimoji="1" lang="zh-CN" altLang="en-US" sz="3200" b="0"/>
              <a:t>455~600</a:t>
            </a:r>
          </a:p>
          <a:p>
            <a:pPr eaLnBrk="1" hangingPunct="1"/>
            <a:r>
              <a:rPr kumimoji="1" lang="zh-CN" altLang="en-US" sz="3200"/>
              <a:t>   苍        蝇          </a:t>
            </a:r>
            <a:r>
              <a:rPr kumimoji="1" lang="zh-CN" altLang="en-US" sz="3200" b="0"/>
              <a:t>330 </a:t>
            </a:r>
            <a:r>
              <a:rPr kumimoji="1" lang="zh-CN" altLang="en-US" sz="3200"/>
              <a:t>                </a:t>
            </a:r>
          </a:p>
          <a:p>
            <a:pPr eaLnBrk="1" hangingPunct="1"/>
            <a:r>
              <a:rPr kumimoji="1" lang="zh-CN" altLang="en-US" sz="3200"/>
              <a:t>   黄        蜂          </a:t>
            </a:r>
            <a:r>
              <a:rPr kumimoji="1" lang="zh-CN" altLang="en-US" sz="3200" b="0"/>
              <a:t>220</a:t>
            </a:r>
          </a:p>
        </p:txBody>
      </p:sp>
      <p:sp>
        <p:nvSpPr>
          <p:cNvPr id="100357" name="Line 5"/>
          <p:cNvSpPr>
            <a:spLocks noChangeShapeType="1"/>
          </p:cNvSpPr>
          <p:nvPr/>
        </p:nvSpPr>
        <p:spPr bwMode="auto">
          <a:xfrm>
            <a:off x="1752600" y="3048000"/>
            <a:ext cx="5181600" cy="0"/>
          </a:xfrm>
          <a:prstGeom prst="line">
            <a:avLst/>
          </a:prstGeom>
          <a:noFill/>
          <a:ln w="9525">
            <a:solidFill>
              <a:srgbClr val="3366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00358" name="Line 6"/>
          <p:cNvSpPr>
            <a:spLocks noChangeShapeType="1"/>
          </p:cNvSpPr>
          <p:nvPr/>
        </p:nvSpPr>
        <p:spPr bwMode="auto">
          <a:xfrm>
            <a:off x="1752600" y="3886200"/>
            <a:ext cx="5181600" cy="0"/>
          </a:xfrm>
          <a:prstGeom prst="line">
            <a:avLst/>
          </a:prstGeom>
          <a:noFill/>
          <a:ln w="9525">
            <a:solidFill>
              <a:srgbClr val="3366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00359" name="Line 7"/>
          <p:cNvSpPr>
            <a:spLocks noChangeShapeType="1"/>
          </p:cNvSpPr>
          <p:nvPr/>
        </p:nvSpPr>
        <p:spPr bwMode="auto">
          <a:xfrm>
            <a:off x="1752600" y="4724400"/>
            <a:ext cx="5181600" cy="0"/>
          </a:xfrm>
          <a:prstGeom prst="line">
            <a:avLst/>
          </a:prstGeom>
          <a:noFill/>
          <a:ln w="9525">
            <a:solidFill>
              <a:srgbClr val="3366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00360" name="Rectangle 10"/>
          <p:cNvSpPr>
            <a:spLocks noChangeArrowheads="1"/>
          </p:cNvSpPr>
          <p:nvPr/>
        </p:nvSpPr>
        <p:spPr bwMode="auto">
          <a:xfrm>
            <a:off x="1588" y="29495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00361" name="Line 8"/>
          <p:cNvSpPr>
            <a:spLocks noChangeShapeType="1"/>
          </p:cNvSpPr>
          <p:nvPr/>
        </p:nvSpPr>
        <p:spPr bwMode="auto">
          <a:xfrm>
            <a:off x="4191000" y="2362200"/>
            <a:ext cx="0" cy="3048000"/>
          </a:xfrm>
          <a:prstGeom prst="line">
            <a:avLst/>
          </a:prstGeom>
          <a:noFill/>
          <a:ln w="9525">
            <a:solidFill>
              <a:srgbClr val="3366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0"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0363"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755650" y="3962400"/>
            <a:ext cx="8083550" cy="1865313"/>
            <a:chOff x="476" y="2496"/>
            <a:chExt cx="5092" cy="1175"/>
          </a:xfrm>
        </p:grpSpPr>
        <p:sp>
          <p:nvSpPr>
            <p:cNvPr id="11281" name="Rectangle 10"/>
            <p:cNvSpPr>
              <a:spLocks noChangeArrowheads="1"/>
            </p:cNvSpPr>
            <p:nvPr/>
          </p:nvSpPr>
          <p:spPr bwMode="auto">
            <a:xfrm>
              <a:off x="476" y="2496"/>
              <a:ext cx="5092" cy="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spcBef>
                  <a:spcPct val="0"/>
                </a:spcBef>
              </a:pPr>
              <a:r>
                <a:rPr kumimoji="1" lang="zh-CN" altLang="en-US" sz="3200">
                  <a:solidFill>
                    <a:srgbClr val="CC0000"/>
                  </a:solidFill>
                </a:rPr>
                <a:t>        相位的意义:</a:t>
              </a:r>
              <a:r>
                <a:rPr kumimoji="1" lang="zh-CN" altLang="en-US" sz="3200"/>
                <a:t> 表征任意时刻（</a:t>
              </a:r>
              <a:r>
                <a:rPr kumimoji="1" lang="en-US" altLang="zh-CN" sz="3200" b="0" i="1"/>
                <a:t>t</a:t>
              </a:r>
              <a:r>
                <a:rPr kumimoji="1" lang="en-US" altLang="zh-CN" sz="3200"/>
                <a:t>）</a:t>
              </a:r>
              <a:r>
                <a:rPr kumimoji="1" lang="zh-CN" altLang="en-US" sz="3200"/>
                <a:t>物体振动状态.    物体经一周期的振动，相位改变</a:t>
              </a:r>
            </a:p>
            <a:p>
              <a:pPr eaLnBrk="1" hangingPunct="1">
                <a:lnSpc>
                  <a:spcPct val="120000"/>
                </a:lnSpc>
                <a:spcBef>
                  <a:spcPct val="0"/>
                </a:spcBef>
              </a:pPr>
              <a:r>
                <a:rPr kumimoji="1" lang="zh-CN" altLang="en-US" sz="3200"/>
                <a:t>      .</a:t>
              </a:r>
            </a:p>
          </p:txBody>
        </p:sp>
        <p:graphicFrame>
          <p:nvGraphicFramePr>
            <p:cNvPr id="11271" name="Object 11"/>
            <p:cNvGraphicFramePr>
              <a:graphicFrameLocks noChangeAspect="1"/>
            </p:cNvGraphicFramePr>
            <p:nvPr/>
          </p:nvGraphicFramePr>
          <p:xfrm>
            <a:off x="528" y="3312"/>
            <a:ext cx="319" cy="281"/>
          </p:xfrm>
          <a:graphic>
            <a:graphicData uri="http://schemas.openxmlformats.org/presentationml/2006/ole">
              <p:oleObj spid="_x0000_s191490" name="Equation" r:id="rId3" imgW="254160" imgH="228240" progId="Equation.DSMT4">
                <p:embed/>
              </p:oleObj>
            </a:graphicData>
          </a:graphic>
        </p:graphicFrame>
      </p:grpSp>
      <p:graphicFrame>
        <p:nvGraphicFramePr>
          <p:cNvPr id="197653" name="Object 21"/>
          <p:cNvGraphicFramePr>
            <a:graphicFrameLocks noChangeAspect="1"/>
          </p:cNvGraphicFramePr>
          <p:nvPr/>
        </p:nvGraphicFramePr>
        <p:xfrm>
          <a:off x="3530600" y="1000125"/>
          <a:ext cx="1270000" cy="487363"/>
        </p:xfrm>
        <a:graphic>
          <a:graphicData uri="http://schemas.openxmlformats.org/presentationml/2006/ole">
            <p:oleObj spid="_x0000_s191491" name="Equation" r:id="rId4" imgW="520474" imgH="215806" progId="">
              <p:embed/>
            </p:oleObj>
          </a:graphicData>
        </a:graphic>
      </p:graphicFrame>
      <p:sp>
        <p:nvSpPr>
          <p:cNvPr id="11273" name="Text Box 23"/>
          <p:cNvSpPr txBox="1">
            <a:spLocks noChangeArrowheads="1"/>
          </p:cNvSpPr>
          <p:nvPr/>
        </p:nvSpPr>
        <p:spPr bwMode="auto">
          <a:xfrm>
            <a:off x="1560513" y="847725"/>
            <a:ext cx="2260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600">
                <a:solidFill>
                  <a:srgbClr val="CC0000"/>
                </a:solidFill>
                <a:latin typeface="宋体" charset="-122"/>
              </a:rPr>
              <a:t>四 相位</a:t>
            </a:r>
          </a:p>
        </p:txBody>
      </p:sp>
      <p:graphicFrame>
        <p:nvGraphicFramePr>
          <p:cNvPr id="197657" name="Object 25"/>
          <p:cNvGraphicFramePr>
            <a:graphicFrameLocks noChangeAspect="1"/>
          </p:cNvGraphicFramePr>
          <p:nvPr/>
        </p:nvGraphicFramePr>
        <p:xfrm>
          <a:off x="1600200" y="1685925"/>
          <a:ext cx="2962275" cy="536575"/>
        </p:xfrm>
        <a:graphic>
          <a:graphicData uri="http://schemas.openxmlformats.org/presentationml/2006/ole">
            <p:oleObj spid="_x0000_s191492" name="Equation" r:id="rId5" imgW="1333500" imgH="241300" progId="">
              <p:embed/>
            </p:oleObj>
          </a:graphicData>
        </a:graphic>
      </p:graphicFrame>
      <p:grpSp>
        <p:nvGrpSpPr>
          <p:cNvPr id="3" name="Group 30"/>
          <p:cNvGrpSpPr>
            <a:grpSpLocks/>
          </p:cNvGrpSpPr>
          <p:nvPr/>
        </p:nvGrpSpPr>
        <p:grpSpPr bwMode="auto">
          <a:xfrm>
            <a:off x="1530350" y="2460625"/>
            <a:ext cx="4648200" cy="595313"/>
            <a:chOff x="528" y="1545"/>
            <a:chExt cx="2928" cy="375"/>
          </a:xfrm>
        </p:grpSpPr>
        <p:sp>
          <p:nvSpPr>
            <p:cNvPr id="11280" name="Rectangle 4"/>
            <p:cNvSpPr>
              <a:spLocks noChangeArrowheads="1"/>
            </p:cNvSpPr>
            <p:nvPr/>
          </p:nvSpPr>
          <p:spPr bwMode="auto">
            <a:xfrm>
              <a:off x="528" y="1545"/>
              <a:ext cx="134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t>相    位</a:t>
              </a:r>
            </a:p>
          </p:txBody>
        </p:sp>
        <p:graphicFrame>
          <p:nvGraphicFramePr>
            <p:cNvPr id="11270" name="Object 26"/>
            <p:cNvGraphicFramePr>
              <a:graphicFrameLocks noChangeAspect="1"/>
            </p:cNvGraphicFramePr>
            <p:nvPr/>
          </p:nvGraphicFramePr>
          <p:xfrm>
            <a:off x="1968" y="1579"/>
            <a:ext cx="1488" cy="341"/>
          </p:xfrm>
          <a:graphic>
            <a:graphicData uri="http://schemas.openxmlformats.org/presentationml/2006/ole">
              <p:oleObj spid="_x0000_s191493" name="Equation" r:id="rId6" imgW="1054100" imgH="241300" progId="">
                <p:embed/>
              </p:oleObj>
            </a:graphicData>
          </a:graphic>
        </p:graphicFrame>
      </p:grpSp>
      <p:grpSp>
        <p:nvGrpSpPr>
          <p:cNvPr id="4" name="Group 31"/>
          <p:cNvGrpSpPr>
            <a:grpSpLocks/>
          </p:cNvGrpSpPr>
          <p:nvPr/>
        </p:nvGrpSpPr>
        <p:grpSpPr bwMode="auto">
          <a:xfrm>
            <a:off x="1530350" y="3208338"/>
            <a:ext cx="5562600" cy="652462"/>
            <a:chOff x="528" y="2016"/>
            <a:chExt cx="3504" cy="411"/>
          </a:xfrm>
        </p:grpSpPr>
        <p:graphicFrame>
          <p:nvGraphicFramePr>
            <p:cNvPr id="11268" name="Object 27"/>
            <p:cNvGraphicFramePr>
              <a:graphicFrameLocks noChangeAspect="1"/>
            </p:cNvGraphicFramePr>
            <p:nvPr/>
          </p:nvGraphicFramePr>
          <p:xfrm>
            <a:off x="2016" y="2064"/>
            <a:ext cx="2016" cy="363"/>
          </p:xfrm>
          <a:graphic>
            <a:graphicData uri="http://schemas.openxmlformats.org/presentationml/2006/ole">
              <p:oleObj spid="_x0000_s191494" name="Equation" r:id="rId7" imgW="1409088" imgH="253890" progId="">
                <p:embed/>
              </p:oleObj>
            </a:graphicData>
          </a:graphic>
        </p:graphicFrame>
        <p:grpSp>
          <p:nvGrpSpPr>
            <p:cNvPr id="5" name="Group 29"/>
            <p:cNvGrpSpPr>
              <a:grpSpLocks/>
            </p:cNvGrpSpPr>
            <p:nvPr/>
          </p:nvGrpSpPr>
          <p:grpSpPr bwMode="auto">
            <a:xfrm>
              <a:off x="528" y="2016"/>
              <a:ext cx="1114" cy="384"/>
              <a:chOff x="528" y="2016"/>
              <a:chExt cx="1114" cy="384"/>
            </a:xfrm>
          </p:grpSpPr>
          <p:sp>
            <p:nvSpPr>
              <p:cNvPr id="11279" name="Rectangle 7"/>
              <p:cNvSpPr>
                <a:spLocks noChangeArrowheads="1"/>
              </p:cNvSpPr>
              <p:nvPr/>
            </p:nvSpPr>
            <p:spPr bwMode="auto">
              <a:xfrm>
                <a:off x="528" y="2016"/>
                <a:ext cx="100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t>初相位</a:t>
                </a:r>
              </a:p>
            </p:txBody>
          </p:sp>
          <p:graphicFrame>
            <p:nvGraphicFramePr>
              <p:cNvPr id="11269" name="Object 28"/>
              <p:cNvGraphicFramePr>
                <a:graphicFrameLocks noChangeAspect="1"/>
              </p:cNvGraphicFramePr>
              <p:nvPr/>
            </p:nvGraphicFramePr>
            <p:xfrm>
              <a:off x="1392" y="2112"/>
              <a:ext cx="250" cy="288"/>
            </p:xfrm>
            <a:graphic>
              <a:graphicData uri="http://schemas.openxmlformats.org/presentationml/2006/ole">
                <p:oleObj spid="_x0000_s191495" name="Equation" r:id="rId8" imgW="164957" imgH="190335" progId="">
                  <p:embed/>
                </p:oleObj>
              </a:graphicData>
            </a:graphic>
          </p:graphicFrame>
        </p:grpSp>
      </p:grpSp>
      <p:sp>
        <p:nvSpPr>
          <p:cNvPr id="16"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
        <p:nvSpPr>
          <p:cNvPr id="11277"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7653"/>
                                        </p:tgtEl>
                                        <p:attrNameLst>
                                          <p:attrName>style.visibility</p:attrName>
                                        </p:attrNameLst>
                                      </p:cBhvr>
                                      <p:to>
                                        <p:strVal val="visible"/>
                                      </p:to>
                                    </p:set>
                                    <p:animEffect transition="in" filter="blinds(horizontal)">
                                      <p:cBhvr>
                                        <p:cTn id="7" dur="500"/>
                                        <p:tgtEl>
                                          <p:spTgt spid="197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97657"/>
                                        </p:tgtEl>
                                        <p:attrNameLst>
                                          <p:attrName>style.visibility</p:attrName>
                                        </p:attrNameLst>
                                      </p:cBhvr>
                                      <p:to>
                                        <p:strVal val="visible"/>
                                      </p:to>
                                    </p:set>
                                    <p:animEffect transition="in" filter="blinds(vertical)">
                                      <p:cBhvr>
                                        <p:cTn id="12" dur="500"/>
                                        <p:tgtEl>
                                          <p:spTgt spid="1976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8" name="Object 2"/>
          <p:cNvGraphicFramePr>
            <a:graphicFrameLocks noChangeAspect="1"/>
          </p:cNvGraphicFramePr>
          <p:nvPr/>
        </p:nvGraphicFramePr>
        <p:xfrm>
          <a:off x="1828800" y="3536950"/>
          <a:ext cx="2439988" cy="1150938"/>
        </p:xfrm>
        <a:graphic>
          <a:graphicData uri="http://schemas.openxmlformats.org/presentationml/2006/ole">
            <p:oleObj spid="_x0000_s192514" name="Equation" r:id="rId3" imgW="1091726" imgH="533169" progId="">
              <p:embed/>
            </p:oleObj>
          </a:graphicData>
        </a:graphic>
      </p:graphicFrame>
      <p:graphicFrame>
        <p:nvGraphicFramePr>
          <p:cNvPr id="198659" name="Object 3"/>
          <p:cNvGraphicFramePr>
            <a:graphicFrameLocks noChangeAspect="1"/>
          </p:cNvGraphicFramePr>
          <p:nvPr/>
        </p:nvGraphicFramePr>
        <p:xfrm>
          <a:off x="1919288" y="4949825"/>
          <a:ext cx="2181225" cy="1104900"/>
        </p:xfrm>
        <a:graphic>
          <a:graphicData uri="http://schemas.openxmlformats.org/presentationml/2006/ole">
            <p:oleObj spid="_x0000_s192515" name="Equation" r:id="rId4" imgW="939392" imgH="520474" progId="">
              <p:embed/>
            </p:oleObj>
          </a:graphicData>
        </a:graphic>
      </p:graphicFrame>
      <p:sp>
        <p:nvSpPr>
          <p:cNvPr id="12297" name="Text Box 5"/>
          <p:cNvSpPr txBox="1">
            <a:spLocks noChangeArrowheads="1"/>
          </p:cNvSpPr>
          <p:nvPr/>
        </p:nvSpPr>
        <p:spPr bwMode="auto">
          <a:xfrm>
            <a:off x="1143000" y="685800"/>
            <a:ext cx="5486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600">
                <a:solidFill>
                  <a:srgbClr val="CC0000"/>
                </a:solidFill>
                <a:latin typeface="宋体" charset="-122"/>
              </a:rPr>
              <a:t>五 常数  和  的确定</a:t>
            </a:r>
          </a:p>
        </p:txBody>
      </p:sp>
      <p:graphicFrame>
        <p:nvGraphicFramePr>
          <p:cNvPr id="12292" name="Object 6"/>
          <p:cNvGraphicFramePr>
            <a:graphicFrameLocks noChangeAspect="1"/>
          </p:cNvGraphicFramePr>
          <p:nvPr/>
        </p:nvGraphicFramePr>
        <p:xfrm>
          <a:off x="2819400" y="842963"/>
          <a:ext cx="490538" cy="452437"/>
        </p:xfrm>
        <a:graphic>
          <a:graphicData uri="http://schemas.openxmlformats.org/presentationml/2006/ole">
            <p:oleObj spid="_x0000_s192516" name="Equation" r:id="rId5" imgW="228600" imgH="241200" progId="">
              <p:embed/>
            </p:oleObj>
          </a:graphicData>
        </a:graphic>
      </p:graphicFrame>
      <p:graphicFrame>
        <p:nvGraphicFramePr>
          <p:cNvPr id="12293" name="Object 7"/>
          <p:cNvGraphicFramePr>
            <a:graphicFrameLocks noChangeAspect="1"/>
          </p:cNvGraphicFramePr>
          <p:nvPr/>
        </p:nvGraphicFramePr>
        <p:xfrm>
          <a:off x="3849688" y="876300"/>
          <a:ext cx="430212" cy="498475"/>
        </p:xfrm>
        <a:graphic>
          <a:graphicData uri="http://schemas.openxmlformats.org/presentationml/2006/ole">
            <p:oleObj spid="_x0000_s192517" name="Equation" r:id="rId6" imgW="203400" imgH="241200" progId="">
              <p:embed/>
            </p:oleObj>
          </a:graphicData>
        </a:graphic>
      </p:graphicFrame>
      <p:grpSp>
        <p:nvGrpSpPr>
          <p:cNvPr id="2" name="Group 30"/>
          <p:cNvGrpSpPr>
            <a:grpSpLocks/>
          </p:cNvGrpSpPr>
          <p:nvPr/>
        </p:nvGrpSpPr>
        <p:grpSpPr bwMode="auto">
          <a:xfrm>
            <a:off x="1143000" y="2601913"/>
            <a:ext cx="5791200" cy="609600"/>
            <a:chOff x="720" y="1639"/>
            <a:chExt cx="3648" cy="384"/>
          </a:xfrm>
        </p:grpSpPr>
        <p:sp>
          <p:nvSpPr>
            <p:cNvPr id="198665" name="Rectangle 9"/>
            <p:cNvSpPr>
              <a:spLocks noChangeArrowheads="1"/>
            </p:cNvSpPr>
            <p:nvPr/>
          </p:nvSpPr>
          <p:spPr bwMode="auto">
            <a:xfrm>
              <a:off x="720" y="1639"/>
              <a:ext cx="3648" cy="384"/>
            </a:xfrm>
            <a:prstGeom prst="rect">
              <a:avLst/>
            </a:prstGeom>
            <a:gradFill rotWithShape="0">
              <a:gsLst>
                <a:gs pos="0">
                  <a:schemeClr val="accent1"/>
                </a:gs>
                <a:gs pos="50000">
                  <a:schemeClr val="accent1">
                    <a:gamma/>
                    <a:tint val="0"/>
                    <a:invGamma/>
                  </a:schemeClr>
                </a:gs>
                <a:gs pos="100000">
                  <a:schemeClr val="accent1"/>
                </a:gs>
              </a:gsLst>
              <a:lin ang="5400000" scaled="1"/>
            </a:gradFill>
            <a:ln w="19050">
              <a:solidFill>
                <a:srgbClr val="006666"/>
              </a:solidFill>
              <a:miter lim="800000"/>
              <a:headEnd/>
              <a:tailEnd/>
            </a:ln>
            <a:effectLst/>
          </p:spPr>
          <p:txBody>
            <a:bodyPr wrap="none" anchor="ctr"/>
            <a:lstStyle/>
            <a:p>
              <a:pPr>
                <a:defRPr/>
              </a:pPr>
              <a:endParaRPr lang="zh-CN" altLang="en-US" sz="3200">
                <a:ea typeface="宋体" pitchFamily="2" charset="-122"/>
              </a:endParaRPr>
            </a:p>
          </p:txBody>
        </p:sp>
        <p:graphicFrame>
          <p:nvGraphicFramePr>
            <p:cNvPr id="12296" name="Object 10"/>
            <p:cNvGraphicFramePr>
              <a:graphicFrameLocks noChangeAspect="1"/>
            </p:cNvGraphicFramePr>
            <p:nvPr/>
          </p:nvGraphicFramePr>
          <p:xfrm>
            <a:off x="2064" y="1656"/>
            <a:ext cx="2246" cy="360"/>
          </p:xfrm>
          <a:graphic>
            <a:graphicData uri="http://schemas.openxmlformats.org/presentationml/2006/ole">
              <p:oleObj spid="_x0000_s192518" name="Equation" r:id="rId7" imgW="1524000" imgH="254000" progId="">
                <p:embed/>
              </p:oleObj>
            </a:graphicData>
          </a:graphic>
        </p:graphicFrame>
        <p:sp>
          <p:nvSpPr>
            <p:cNvPr id="12307" name="Text Box 11"/>
            <p:cNvSpPr txBox="1">
              <a:spLocks noChangeArrowheads="1"/>
            </p:cNvSpPr>
            <p:nvPr/>
          </p:nvSpPr>
          <p:spPr bwMode="auto">
            <a:xfrm>
              <a:off x="768" y="1648"/>
              <a:ext cx="170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初始条件</a:t>
              </a:r>
            </a:p>
          </p:txBody>
        </p:sp>
      </p:grpSp>
      <p:grpSp>
        <p:nvGrpSpPr>
          <p:cNvPr id="3" name="Group 12"/>
          <p:cNvGrpSpPr>
            <a:grpSpLocks/>
          </p:cNvGrpSpPr>
          <p:nvPr/>
        </p:nvGrpSpPr>
        <p:grpSpPr bwMode="auto">
          <a:xfrm>
            <a:off x="457200" y="4094163"/>
            <a:ext cx="1295400" cy="1219200"/>
            <a:chOff x="2880" y="2208"/>
            <a:chExt cx="816" cy="768"/>
          </a:xfrm>
        </p:grpSpPr>
        <p:sp>
          <p:nvSpPr>
            <p:cNvPr id="12304" name="AutoShape 13"/>
            <p:cNvSpPr>
              <a:spLocks noChangeArrowheads="1"/>
            </p:cNvSpPr>
            <p:nvPr/>
          </p:nvSpPr>
          <p:spPr bwMode="auto">
            <a:xfrm>
              <a:off x="2880" y="2496"/>
              <a:ext cx="480" cy="192"/>
            </a:xfrm>
            <a:prstGeom prst="notchedRightArrow">
              <a:avLst>
                <a:gd name="adj1" fmla="val 50000"/>
                <a:gd name="adj2" fmla="val 62500"/>
              </a:avLst>
            </a:prstGeom>
            <a:gradFill rotWithShape="0">
              <a:gsLst>
                <a:gs pos="0">
                  <a:srgbClr val="FFCCCC"/>
                </a:gs>
                <a:gs pos="100000">
                  <a:srgbClr val="FF0000"/>
                </a:gs>
              </a:gsLst>
              <a:lin ang="0" scaled="1"/>
            </a:gradFill>
            <a:ln w="28575">
              <a:solidFill>
                <a:srgbClr val="FF0000"/>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12305" name="AutoShape 14"/>
            <p:cNvSpPr>
              <a:spLocks/>
            </p:cNvSpPr>
            <p:nvPr/>
          </p:nvSpPr>
          <p:spPr bwMode="auto">
            <a:xfrm>
              <a:off x="3552" y="2208"/>
              <a:ext cx="144" cy="768"/>
            </a:xfrm>
            <a:prstGeom prst="leftBrace">
              <a:avLst>
                <a:gd name="adj1" fmla="val 44444"/>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grpSp>
      <p:graphicFrame>
        <p:nvGraphicFramePr>
          <p:cNvPr id="12294" name="Object 16"/>
          <p:cNvGraphicFramePr>
            <a:graphicFrameLocks noChangeAspect="1"/>
          </p:cNvGraphicFramePr>
          <p:nvPr/>
        </p:nvGraphicFramePr>
        <p:xfrm>
          <a:off x="1511300" y="1985963"/>
          <a:ext cx="3822700" cy="496887"/>
        </p:xfrm>
        <a:graphic>
          <a:graphicData uri="http://schemas.openxmlformats.org/presentationml/2006/ole">
            <p:oleObj spid="_x0000_s192519" name="Equation" r:id="rId8" imgW="1574800" imgH="241300" progId="">
              <p:embed/>
            </p:oleObj>
          </a:graphicData>
        </a:graphic>
      </p:graphicFrame>
      <p:sp>
        <p:nvSpPr>
          <p:cNvPr id="12300" name="AutoShape 17"/>
          <p:cNvSpPr>
            <a:spLocks/>
          </p:cNvSpPr>
          <p:nvPr/>
        </p:nvSpPr>
        <p:spPr bwMode="auto">
          <a:xfrm>
            <a:off x="1219200" y="1392238"/>
            <a:ext cx="228600" cy="969962"/>
          </a:xfrm>
          <a:prstGeom prst="leftBrace">
            <a:avLst>
              <a:gd name="adj1" fmla="val 35359"/>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graphicFrame>
        <p:nvGraphicFramePr>
          <p:cNvPr id="12295" name="Object 18"/>
          <p:cNvGraphicFramePr>
            <a:graphicFrameLocks noChangeAspect="1"/>
          </p:cNvGraphicFramePr>
          <p:nvPr/>
        </p:nvGraphicFramePr>
        <p:xfrm>
          <a:off x="1524000" y="1311275"/>
          <a:ext cx="3276600" cy="506413"/>
        </p:xfrm>
        <a:graphic>
          <a:graphicData uri="http://schemas.openxmlformats.org/presentationml/2006/ole">
            <p:oleObj spid="_x0000_s192520" name="Equation" r:id="rId9" imgW="1333500" imgH="241300" progId="">
              <p:embed/>
            </p:oleObj>
          </a:graphicData>
        </a:graphic>
      </p:graphicFrame>
      <p:sp>
        <p:nvSpPr>
          <p:cNvPr id="198685" name="Text Box 29"/>
          <p:cNvSpPr txBox="1">
            <a:spLocks noChangeArrowheads="1"/>
          </p:cNvSpPr>
          <p:nvPr/>
        </p:nvSpPr>
        <p:spPr bwMode="auto">
          <a:xfrm>
            <a:off x="5029200" y="3276600"/>
            <a:ext cx="3352800" cy="3032125"/>
          </a:xfrm>
          <a:prstGeom prst="rect">
            <a:avLst/>
          </a:prstGeom>
          <a:gradFill rotWithShape="0">
            <a:gsLst>
              <a:gs pos="0">
                <a:schemeClr val="accent1"/>
              </a:gs>
              <a:gs pos="50000">
                <a:schemeClr val="accent1">
                  <a:gamma/>
                  <a:tint val="0"/>
                  <a:invGamma/>
                </a:schemeClr>
              </a:gs>
              <a:gs pos="100000">
                <a:schemeClr val="accent1"/>
              </a:gs>
            </a:gsLst>
            <a:lin ang="5400000" scaled="1"/>
          </a:gradFill>
          <a:ln w="19050">
            <a:solidFill>
              <a:srgbClr val="006666"/>
            </a:solidFill>
            <a:miter lim="800000"/>
            <a:headEnd/>
            <a:tailEnd/>
          </a:ln>
          <a:effectLst/>
        </p:spPr>
        <p:txBody>
          <a:bodyPr>
            <a:spAutoFit/>
          </a:bodyPr>
          <a:lstStyle/>
          <a:p>
            <a:pPr algn="just">
              <a:lnSpc>
                <a:spcPct val="120000"/>
              </a:lnSpc>
              <a:defRPr/>
            </a:pPr>
            <a:r>
              <a:rPr lang="zh-CN" altLang="en-US" sz="3200" dirty="0">
                <a:ea typeface="宋体" pitchFamily="2" charset="-122"/>
              </a:rPr>
              <a:t>对给定振动系统，周期由系统本身性质决定，振幅和初相由初始条件决定</a:t>
            </a:r>
            <a:r>
              <a:rPr lang="zh-CN" altLang="en-US" sz="3200" dirty="0">
                <a:latin typeface="宋体" pitchFamily="2" charset="-122"/>
                <a:ea typeface="宋体" pitchFamily="2" charset="-122"/>
              </a:rPr>
              <a:t>.</a:t>
            </a:r>
          </a:p>
        </p:txBody>
      </p:sp>
      <p:sp>
        <p:nvSpPr>
          <p:cNvPr id="18"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2303"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ppt_w/2"/>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nodeType="clickEffect">
                                  <p:stCondLst>
                                    <p:cond delay="0"/>
                                  </p:stCondLst>
                                  <p:childTnLst>
                                    <p:set>
                                      <p:cBhvr>
                                        <p:cTn id="19" dur="1" fill="hold">
                                          <p:stCondLst>
                                            <p:cond delay="0"/>
                                          </p:stCondLst>
                                        </p:cTn>
                                        <p:tgtEl>
                                          <p:spTgt spid="198658"/>
                                        </p:tgtEl>
                                        <p:attrNameLst>
                                          <p:attrName>style.visibility</p:attrName>
                                        </p:attrNameLst>
                                      </p:cBhvr>
                                      <p:to>
                                        <p:strVal val="visible"/>
                                      </p:to>
                                    </p:set>
                                    <p:animEffect transition="in" filter="blinds(vertical)">
                                      <p:cBhvr>
                                        <p:cTn id="20" dur="500"/>
                                        <p:tgtEl>
                                          <p:spTgt spid="1986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8659"/>
                                        </p:tgtEl>
                                        <p:attrNameLst>
                                          <p:attrName>style.visibility</p:attrName>
                                        </p:attrNameLst>
                                      </p:cBhvr>
                                      <p:to>
                                        <p:strVal val="visible"/>
                                      </p:to>
                                    </p:set>
                                    <p:animEffect transition="in" filter="blinds(horizontal)">
                                      <p:cBhvr>
                                        <p:cTn id="25" dur="500"/>
                                        <p:tgtEl>
                                          <p:spTgt spid="19865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8685"/>
                                        </p:tgtEl>
                                        <p:attrNameLst>
                                          <p:attrName>style.visibility</p:attrName>
                                        </p:attrNameLst>
                                      </p:cBhvr>
                                      <p:to>
                                        <p:strVal val="visible"/>
                                      </p:to>
                                    </p:set>
                                    <p:animEffect transition="in" filter="blinds(horizontal)">
                                      <p:cBhvr>
                                        <p:cTn id="30" dur="500"/>
                                        <p:tgtEl>
                                          <p:spTgt spid="198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8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Object 2"/>
          <p:cNvGraphicFramePr>
            <a:graphicFrameLocks noChangeAspect="1"/>
          </p:cNvGraphicFramePr>
          <p:nvPr/>
        </p:nvGraphicFramePr>
        <p:xfrm>
          <a:off x="800100" y="2057400"/>
          <a:ext cx="1881188" cy="523875"/>
        </p:xfrm>
        <a:graphic>
          <a:graphicData uri="http://schemas.openxmlformats.org/presentationml/2006/ole">
            <p:oleObj spid="_x0000_s193538" name="Equation" r:id="rId3" imgW="863225" imgH="241195" progId="">
              <p:embed/>
            </p:oleObj>
          </a:graphicData>
        </a:graphic>
      </p:graphicFrame>
      <p:graphicFrame>
        <p:nvGraphicFramePr>
          <p:cNvPr id="200707" name="Object 3"/>
          <p:cNvGraphicFramePr>
            <a:graphicFrameLocks noChangeAspect="1"/>
          </p:cNvGraphicFramePr>
          <p:nvPr/>
        </p:nvGraphicFramePr>
        <p:xfrm>
          <a:off x="2984500" y="1765300"/>
          <a:ext cx="1447800" cy="1031875"/>
        </p:xfrm>
        <a:graphic>
          <a:graphicData uri="http://schemas.openxmlformats.org/presentationml/2006/ole">
            <p:oleObj spid="_x0000_s193539" name="Equation" r:id="rId4" imgW="660113" imgH="469696" progId="">
              <p:embed/>
            </p:oleObj>
          </a:graphicData>
        </a:graphic>
      </p:graphicFrame>
      <p:graphicFrame>
        <p:nvGraphicFramePr>
          <p:cNvPr id="13316" name="Object 9"/>
          <p:cNvGraphicFramePr>
            <a:graphicFrameLocks noChangeAspect="1"/>
          </p:cNvGraphicFramePr>
          <p:nvPr/>
        </p:nvGraphicFramePr>
        <p:xfrm>
          <a:off x="3398838" y="1069975"/>
          <a:ext cx="3103562" cy="544513"/>
        </p:xfrm>
        <a:graphic>
          <a:graphicData uri="http://schemas.openxmlformats.org/presentationml/2006/ole">
            <p:oleObj spid="_x0000_s193540" name="Equation" r:id="rId5" imgW="1345616" imgH="253890" progId="">
              <p:embed/>
            </p:oleObj>
          </a:graphicData>
        </a:graphic>
      </p:graphicFrame>
      <p:sp>
        <p:nvSpPr>
          <p:cNvPr id="13333" name="Rectangle 10"/>
          <p:cNvSpPr>
            <a:spLocks noChangeArrowheads="1"/>
          </p:cNvSpPr>
          <p:nvPr/>
        </p:nvSpPr>
        <p:spPr bwMode="auto">
          <a:xfrm>
            <a:off x="2438400" y="979488"/>
            <a:ext cx="14478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sz="3200">
                <a:solidFill>
                  <a:srgbClr val="010000"/>
                </a:solidFill>
              </a:rPr>
              <a:t>已知</a:t>
            </a:r>
          </a:p>
        </p:txBody>
      </p:sp>
      <p:sp>
        <p:nvSpPr>
          <p:cNvPr id="13334" name="Rectangle 11"/>
          <p:cNvSpPr>
            <a:spLocks noChangeArrowheads="1"/>
          </p:cNvSpPr>
          <p:nvPr/>
        </p:nvSpPr>
        <p:spPr bwMode="auto">
          <a:xfrm>
            <a:off x="6324600" y="1004888"/>
            <a:ext cx="839788"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sz="3200">
                <a:solidFill>
                  <a:srgbClr val="010000"/>
                </a:solidFill>
              </a:rPr>
              <a:t>  求</a:t>
            </a:r>
          </a:p>
        </p:txBody>
      </p:sp>
      <p:graphicFrame>
        <p:nvGraphicFramePr>
          <p:cNvPr id="13317" name="Object 12"/>
          <p:cNvGraphicFramePr>
            <a:graphicFrameLocks noChangeAspect="1"/>
          </p:cNvGraphicFramePr>
          <p:nvPr/>
        </p:nvGraphicFramePr>
        <p:xfrm>
          <a:off x="7224713" y="1128713"/>
          <a:ext cx="395287" cy="422275"/>
        </p:xfrm>
        <a:graphic>
          <a:graphicData uri="http://schemas.openxmlformats.org/presentationml/2006/ole">
            <p:oleObj spid="_x0000_s193541" name="Equation" r:id="rId6" imgW="164957" imgH="190335" progId="">
              <p:embed/>
            </p:oleObj>
          </a:graphicData>
        </a:graphic>
      </p:graphicFrame>
      <p:grpSp>
        <p:nvGrpSpPr>
          <p:cNvPr id="2" name="Group 13"/>
          <p:cNvGrpSpPr>
            <a:grpSpLocks/>
          </p:cNvGrpSpPr>
          <p:nvPr/>
        </p:nvGrpSpPr>
        <p:grpSpPr bwMode="auto">
          <a:xfrm>
            <a:off x="838200" y="914400"/>
            <a:ext cx="1600200" cy="838200"/>
            <a:chOff x="240" y="480"/>
            <a:chExt cx="1008" cy="528"/>
          </a:xfrm>
        </p:grpSpPr>
        <p:sp>
          <p:nvSpPr>
            <p:cNvPr id="200718" name="AutoShape 14"/>
            <p:cNvSpPr>
              <a:spLocks noChangeArrowheads="1"/>
            </p:cNvSpPr>
            <p:nvPr/>
          </p:nvSpPr>
          <p:spPr bwMode="auto">
            <a:xfrm>
              <a:off x="240" y="480"/>
              <a:ext cx="816" cy="528"/>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009900"/>
              </a:outerShdw>
            </a:effectLst>
          </p:spPr>
          <p:txBody>
            <a:bodyPr wrap="none" anchor="ctr"/>
            <a:lstStyle/>
            <a:p>
              <a:pPr>
                <a:defRPr/>
              </a:pPr>
              <a:endParaRPr lang="zh-CN" altLang="en-US" sz="3200">
                <a:ea typeface="宋体" pitchFamily="2" charset="-122"/>
              </a:endParaRPr>
            </a:p>
          </p:txBody>
        </p:sp>
        <p:sp>
          <p:nvSpPr>
            <p:cNvPr id="13393" name="Text Box 15"/>
            <p:cNvSpPr txBox="1">
              <a:spLocks noChangeArrowheads="1"/>
            </p:cNvSpPr>
            <p:nvPr/>
          </p:nvSpPr>
          <p:spPr bwMode="auto">
            <a:xfrm>
              <a:off x="336" y="528"/>
              <a:ext cx="91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讨论</a:t>
              </a:r>
            </a:p>
          </p:txBody>
        </p:sp>
      </p:grpSp>
      <p:sp>
        <p:nvSpPr>
          <p:cNvPr id="13336" name="Rectangle 17"/>
          <p:cNvSpPr>
            <a:spLocks noChangeArrowheads="1"/>
          </p:cNvSpPr>
          <p:nvPr/>
        </p:nvSpPr>
        <p:spPr bwMode="auto">
          <a:xfrm>
            <a:off x="4495800" y="2057400"/>
            <a:ext cx="3886200" cy="3657600"/>
          </a:xfrm>
          <a:prstGeom prst="rect">
            <a:avLst/>
          </a:prstGeom>
          <a:solidFill>
            <a:schemeClr val="bg1"/>
          </a:solidFill>
          <a:ln w="9525">
            <a:solidFill>
              <a:srgbClr val="006666"/>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13337" name="Line 19"/>
          <p:cNvSpPr>
            <a:spLocks noChangeShapeType="1"/>
          </p:cNvSpPr>
          <p:nvPr/>
        </p:nvSpPr>
        <p:spPr bwMode="auto">
          <a:xfrm>
            <a:off x="5011738" y="2811463"/>
            <a:ext cx="76200" cy="0"/>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3" name="Group 20"/>
          <p:cNvGrpSpPr>
            <a:grpSpLocks/>
          </p:cNvGrpSpPr>
          <p:nvPr/>
        </p:nvGrpSpPr>
        <p:grpSpPr bwMode="auto">
          <a:xfrm>
            <a:off x="5087938" y="2647950"/>
            <a:ext cx="1579562" cy="215900"/>
            <a:chOff x="1180" y="3312"/>
            <a:chExt cx="2920" cy="384"/>
          </a:xfrm>
        </p:grpSpPr>
        <p:grpSp>
          <p:nvGrpSpPr>
            <p:cNvPr id="4" name="Group 21"/>
            <p:cNvGrpSpPr>
              <a:grpSpLocks/>
            </p:cNvGrpSpPr>
            <p:nvPr/>
          </p:nvGrpSpPr>
          <p:grpSpPr bwMode="auto">
            <a:xfrm>
              <a:off x="1438" y="3312"/>
              <a:ext cx="299" cy="384"/>
              <a:chOff x="1632" y="2064"/>
              <a:chExt cx="336" cy="384"/>
            </a:xfrm>
          </p:grpSpPr>
          <p:sp>
            <p:nvSpPr>
              <p:cNvPr id="13390" name="Line 22"/>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91" name="Line 23"/>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5" name="Group 24"/>
            <p:cNvGrpSpPr>
              <a:grpSpLocks/>
            </p:cNvGrpSpPr>
            <p:nvPr/>
          </p:nvGrpSpPr>
          <p:grpSpPr bwMode="auto">
            <a:xfrm>
              <a:off x="1737" y="3312"/>
              <a:ext cx="301" cy="384"/>
              <a:chOff x="1632" y="2064"/>
              <a:chExt cx="336" cy="384"/>
            </a:xfrm>
          </p:grpSpPr>
          <p:sp>
            <p:nvSpPr>
              <p:cNvPr id="13388" name="Line 25"/>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89" name="Line 26"/>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6" name="Group 27"/>
            <p:cNvGrpSpPr>
              <a:grpSpLocks/>
            </p:cNvGrpSpPr>
            <p:nvPr/>
          </p:nvGrpSpPr>
          <p:grpSpPr bwMode="auto">
            <a:xfrm>
              <a:off x="2038" y="3312"/>
              <a:ext cx="301" cy="384"/>
              <a:chOff x="1632" y="2064"/>
              <a:chExt cx="336" cy="384"/>
            </a:xfrm>
          </p:grpSpPr>
          <p:sp>
            <p:nvSpPr>
              <p:cNvPr id="13386" name="Line 28"/>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87" name="Line 29"/>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7" name="Group 30"/>
            <p:cNvGrpSpPr>
              <a:grpSpLocks/>
            </p:cNvGrpSpPr>
            <p:nvPr/>
          </p:nvGrpSpPr>
          <p:grpSpPr bwMode="auto">
            <a:xfrm>
              <a:off x="2339" y="3312"/>
              <a:ext cx="301" cy="384"/>
              <a:chOff x="1632" y="2064"/>
              <a:chExt cx="336" cy="384"/>
            </a:xfrm>
          </p:grpSpPr>
          <p:sp>
            <p:nvSpPr>
              <p:cNvPr id="13384" name="Line 31"/>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85" name="Line 32"/>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8" name="Group 33"/>
            <p:cNvGrpSpPr>
              <a:grpSpLocks/>
            </p:cNvGrpSpPr>
            <p:nvPr/>
          </p:nvGrpSpPr>
          <p:grpSpPr bwMode="auto">
            <a:xfrm>
              <a:off x="2640" y="3312"/>
              <a:ext cx="301" cy="384"/>
              <a:chOff x="1632" y="2064"/>
              <a:chExt cx="336" cy="384"/>
            </a:xfrm>
          </p:grpSpPr>
          <p:sp>
            <p:nvSpPr>
              <p:cNvPr id="13382" name="Line 34"/>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83" name="Line 35"/>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9" name="Group 36"/>
            <p:cNvGrpSpPr>
              <a:grpSpLocks/>
            </p:cNvGrpSpPr>
            <p:nvPr/>
          </p:nvGrpSpPr>
          <p:grpSpPr bwMode="auto">
            <a:xfrm>
              <a:off x="2941" y="3312"/>
              <a:ext cx="301" cy="384"/>
              <a:chOff x="1632" y="2064"/>
              <a:chExt cx="336" cy="384"/>
            </a:xfrm>
          </p:grpSpPr>
          <p:sp>
            <p:nvSpPr>
              <p:cNvPr id="13380" name="Line 37"/>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81" name="Line 38"/>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10" name="Group 39"/>
            <p:cNvGrpSpPr>
              <a:grpSpLocks/>
            </p:cNvGrpSpPr>
            <p:nvPr/>
          </p:nvGrpSpPr>
          <p:grpSpPr bwMode="auto">
            <a:xfrm>
              <a:off x="3242" y="3312"/>
              <a:ext cx="301" cy="384"/>
              <a:chOff x="1632" y="2064"/>
              <a:chExt cx="336" cy="384"/>
            </a:xfrm>
          </p:grpSpPr>
          <p:sp>
            <p:nvSpPr>
              <p:cNvPr id="13378" name="Line 40"/>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79" name="Line 41"/>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11" name="Group 42"/>
            <p:cNvGrpSpPr>
              <a:grpSpLocks/>
            </p:cNvGrpSpPr>
            <p:nvPr/>
          </p:nvGrpSpPr>
          <p:grpSpPr bwMode="auto">
            <a:xfrm>
              <a:off x="3543" y="3312"/>
              <a:ext cx="299" cy="384"/>
              <a:chOff x="1632" y="2064"/>
              <a:chExt cx="336" cy="384"/>
            </a:xfrm>
          </p:grpSpPr>
          <p:sp>
            <p:nvSpPr>
              <p:cNvPr id="13376" name="Line 43"/>
              <p:cNvSpPr>
                <a:spLocks noChangeShapeType="1"/>
              </p:cNvSpPr>
              <p:nvPr/>
            </p:nvSpPr>
            <p:spPr bwMode="auto">
              <a:xfrm flipH="1">
                <a:off x="1632" y="2064"/>
                <a:ext cx="144"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77" name="Line 44"/>
              <p:cNvSpPr>
                <a:spLocks noChangeShapeType="1"/>
              </p:cNvSpPr>
              <p:nvPr/>
            </p:nvSpPr>
            <p:spPr bwMode="auto">
              <a:xfrm>
                <a:off x="1776" y="2064"/>
                <a:ext cx="192"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13372" name="Line 45"/>
            <p:cNvSpPr>
              <a:spLocks noChangeShapeType="1"/>
            </p:cNvSpPr>
            <p:nvPr/>
          </p:nvSpPr>
          <p:spPr bwMode="auto">
            <a:xfrm flipH="1">
              <a:off x="1180" y="3312"/>
              <a:ext cx="85" cy="288"/>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73" name="Line 46"/>
            <p:cNvSpPr>
              <a:spLocks noChangeShapeType="1"/>
            </p:cNvSpPr>
            <p:nvPr/>
          </p:nvSpPr>
          <p:spPr bwMode="auto">
            <a:xfrm>
              <a:off x="1265" y="3312"/>
              <a:ext cx="173"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74" name="Line 47"/>
            <p:cNvSpPr>
              <a:spLocks noChangeShapeType="1"/>
            </p:cNvSpPr>
            <p:nvPr/>
          </p:nvSpPr>
          <p:spPr bwMode="auto">
            <a:xfrm flipH="1">
              <a:off x="3842" y="3312"/>
              <a:ext cx="130" cy="384"/>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75" name="Line 48"/>
            <p:cNvSpPr>
              <a:spLocks noChangeShapeType="1"/>
            </p:cNvSpPr>
            <p:nvPr/>
          </p:nvSpPr>
          <p:spPr bwMode="auto">
            <a:xfrm>
              <a:off x="3972" y="3312"/>
              <a:ext cx="128" cy="240"/>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13339" name="Line 49"/>
          <p:cNvSpPr>
            <a:spLocks noChangeShapeType="1"/>
          </p:cNvSpPr>
          <p:nvPr/>
        </p:nvSpPr>
        <p:spPr bwMode="auto">
          <a:xfrm>
            <a:off x="5011738" y="3025775"/>
            <a:ext cx="2276475" cy="0"/>
          </a:xfrm>
          <a:prstGeom prst="line">
            <a:avLst/>
          </a:prstGeom>
          <a:noFill/>
          <a:ln w="9525">
            <a:solidFill>
              <a:schemeClr val="tx1"/>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40" name="Rectangle 50" descr="浅色下对角线"/>
          <p:cNvSpPr>
            <a:spLocks noChangeArrowheads="1"/>
          </p:cNvSpPr>
          <p:nvPr/>
        </p:nvSpPr>
        <p:spPr bwMode="auto">
          <a:xfrm>
            <a:off x="5011738" y="2990850"/>
            <a:ext cx="2938462" cy="136525"/>
          </a:xfrm>
          <a:prstGeom prst="rect">
            <a:avLst/>
          </a:prstGeom>
          <a:pattFill prst="ltDnDiag">
            <a:fgClr>
              <a:schemeClr val="tx1"/>
            </a:fgClr>
            <a:bgClr>
              <a:schemeClr val="bg1"/>
            </a:bgClr>
          </a:patt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13341" name="Rectangle 51" descr="浅色上对角线"/>
          <p:cNvSpPr>
            <a:spLocks noChangeArrowheads="1"/>
          </p:cNvSpPr>
          <p:nvPr/>
        </p:nvSpPr>
        <p:spPr bwMode="auto">
          <a:xfrm>
            <a:off x="4859338" y="2374900"/>
            <a:ext cx="152400" cy="757238"/>
          </a:xfrm>
          <a:prstGeom prst="rect">
            <a:avLst/>
          </a:prstGeom>
          <a:pattFill prst="ltUpDiag">
            <a:fgClr>
              <a:schemeClr val="tx1"/>
            </a:fgClr>
            <a:bgClr>
              <a:schemeClr val="bg1"/>
            </a:bgClr>
          </a:patt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13342" name="Line 52"/>
          <p:cNvSpPr>
            <a:spLocks noChangeShapeType="1"/>
          </p:cNvSpPr>
          <p:nvPr/>
        </p:nvSpPr>
        <p:spPr bwMode="auto">
          <a:xfrm>
            <a:off x="5006975" y="2990850"/>
            <a:ext cx="2943225" cy="0"/>
          </a:xfrm>
          <a:prstGeom prst="line">
            <a:avLst/>
          </a:prstGeom>
          <a:noFill/>
          <a:ln w="28575">
            <a:solidFill>
              <a:srgbClr val="0000FF"/>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43" name="Line 53"/>
          <p:cNvSpPr>
            <a:spLocks noChangeShapeType="1"/>
          </p:cNvSpPr>
          <p:nvPr/>
        </p:nvSpPr>
        <p:spPr bwMode="auto">
          <a:xfrm flipH="1">
            <a:off x="6551613" y="2306638"/>
            <a:ext cx="663575" cy="0"/>
          </a:xfrm>
          <a:prstGeom prst="line">
            <a:avLst/>
          </a:prstGeom>
          <a:noFill/>
          <a:ln w="3810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3318" name="Object 54"/>
          <p:cNvGraphicFramePr>
            <a:graphicFrameLocks noChangeAspect="1"/>
          </p:cNvGraphicFramePr>
          <p:nvPr/>
        </p:nvGraphicFramePr>
        <p:xfrm>
          <a:off x="7696200" y="2643188"/>
          <a:ext cx="268288" cy="250825"/>
        </p:xfrm>
        <a:graphic>
          <a:graphicData uri="http://schemas.openxmlformats.org/presentationml/2006/ole">
            <p:oleObj spid="_x0000_s193542" name="Equation" r:id="rId7" imgW="139700" imgH="139700" progId="Equation.DSMT4">
              <p:embed/>
            </p:oleObj>
          </a:graphicData>
        </a:graphic>
      </p:graphicFrame>
      <p:graphicFrame>
        <p:nvGraphicFramePr>
          <p:cNvPr id="13319" name="Object 55"/>
          <p:cNvGraphicFramePr>
            <a:graphicFrameLocks noChangeAspect="1"/>
          </p:cNvGraphicFramePr>
          <p:nvPr/>
        </p:nvGraphicFramePr>
        <p:xfrm>
          <a:off x="6169025" y="2112963"/>
          <a:ext cx="307975" cy="401637"/>
        </p:xfrm>
        <a:graphic>
          <a:graphicData uri="http://schemas.openxmlformats.org/presentationml/2006/ole">
            <p:oleObj spid="_x0000_s193543" name="Equation" r:id="rId8" imgW="126725" imgH="177415" progId="Equation.DSMT4">
              <p:embed/>
            </p:oleObj>
          </a:graphicData>
        </a:graphic>
      </p:graphicFrame>
      <p:graphicFrame>
        <p:nvGraphicFramePr>
          <p:cNvPr id="13320" name="Object 56"/>
          <p:cNvGraphicFramePr>
            <a:graphicFrameLocks noChangeAspect="1"/>
          </p:cNvGraphicFramePr>
          <p:nvPr/>
        </p:nvGraphicFramePr>
        <p:xfrm>
          <a:off x="6781800" y="3200400"/>
          <a:ext cx="306388" cy="312738"/>
        </p:xfrm>
        <a:graphic>
          <a:graphicData uri="http://schemas.openxmlformats.org/presentationml/2006/ole">
            <p:oleObj spid="_x0000_s193544" name="Equation" r:id="rId9" imgW="126835" imgH="139518" progId="">
              <p:embed/>
            </p:oleObj>
          </a:graphicData>
        </a:graphic>
      </p:graphicFrame>
      <p:sp>
        <p:nvSpPr>
          <p:cNvPr id="13344" name="Oval 57"/>
          <p:cNvSpPr>
            <a:spLocks noChangeArrowheads="1"/>
          </p:cNvSpPr>
          <p:nvPr/>
        </p:nvSpPr>
        <p:spPr bwMode="auto">
          <a:xfrm>
            <a:off x="6699250" y="2511425"/>
            <a:ext cx="515938" cy="479425"/>
          </a:xfrm>
          <a:prstGeom prst="ellipse">
            <a:avLst/>
          </a:prstGeom>
          <a:gradFill rotWithShape="0">
            <a:gsLst>
              <a:gs pos="0">
                <a:schemeClr val="bg1"/>
              </a:gs>
              <a:gs pos="100000">
                <a:srgbClr val="C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13345" name="Line 58"/>
          <p:cNvSpPr>
            <a:spLocks noChangeShapeType="1"/>
          </p:cNvSpPr>
          <p:nvPr/>
        </p:nvSpPr>
        <p:spPr bwMode="auto">
          <a:xfrm>
            <a:off x="6958013" y="2511425"/>
            <a:ext cx="0" cy="752475"/>
          </a:xfrm>
          <a:prstGeom prst="line">
            <a:avLst/>
          </a:prstGeom>
          <a:noFill/>
          <a:ln w="28575">
            <a:solidFill>
              <a:srgbClr val="009900"/>
            </a:solidFill>
            <a:prstDash val="sysDot"/>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00763" name="Object 59"/>
          <p:cNvGraphicFramePr>
            <a:graphicFrameLocks noChangeAspect="1"/>
          </p:cNvGraphicFramePr>
          <p:nvPr/>
        </p:nvGraphicFramePr>
        <p:xfrm>
          <a:off x="901700" y="4540250"/>
          <a:ext cx="3048000" cy="1022350"/>
        </p:xfrm>
        <a:graphic>
          <a:graphicData uri="http://schemas.openxmlformats.org/presentationml/2006/ole">
            <p:oleObj spid="_x0000_s193545" name="Equation" r:id="rId10" imgW="1397000" imgH="469900" progId="">
              <p:embed/>
            </p:oleObj>
          </a:graphicData>
        </a:graphic>
      </p:graphicFrame>
      <p:sp>
        <p:nvSpPr>
          <p:cNvPr id="200791" name="Rectangle 87"/>
          <p:cNvSpPr>
            <a:spLocks noChangeArrowheads="1"/>
          </p:cNvSpPr>
          <p:nvPr/>
        </p:nvSpPr>
        <p:spPr bwMode="auto">
          <a:xfrm>
            <a:off x="5934075" y="3700463"/>
            <a:ext cx="1150938" cy="398462"/>
          </a:xfrm>
          <a:prstGeom prst="rect">
            <a:avLst/>
          </a:prstGeom>
          <a:gradFill rotWithShape="0">
            <a:gsLst>
              <a:gs pos="0">
                <a:schemeClr val="accent1"/>
              </a:gs>
              <a:gs pos="50000">
                <a:schemeClr val="bg1"/>
              </a:gs>
              <a:gs pos="100000">
                <a:schemeClr val="accent1"/>
              </a:gs>
            </a:gsLst>
            <a:lin ang="5400000" scaled="1"/>
          </a:gradFill>
          <a:ln w="9525">
            <a:solidFill>
              <a:srgbClr val="006666"/>
            </a:solidFill>
            <a:miter lim="800000"/>
            <a:headEnd/>
            <a:tailEnd/>
          </a:ln>
          <a:effectLst/>
        </p:spPr>
        <p:txBody>
          <a:bodyPr wrap="none" anchor="ctr"/>
          <a:lstStyle/>
          <a:p>
            <a:pPr>
              <a:defRPr/>
            </a:pPr>
            <a:endParaRPr lang="zh-CN" altLang="en-US" sz="3200">
              <a:ea typeface="宋体" pitchFamily="2" charset="-122"/>
            </a:endParaRPr>
          </a:p>
        </p:txBody>
      </p:sp>
      <p:graphicFrame>
        <p:nvGraphicFramePr>
          <p:cNvPr id="13322" name="Object 89"/>
          <p:cNvGraphicFramePr>
            <a:graphicFrameLocks noChangeAspect="1"/>
          </p:cNvGraphicFramePr>
          <p:nvPr/>
        </p:nvGraphicFramePr>
        <p:xfrm>
          <a:off x="5934075" y="3732213"/>
          <a:ext cx="735013" cy="325437"/>
        </p:xfrm>
        <a:graphic>
          <a:graphicData uri="http://schemas.openxmlformats.org/presentationml/2006/ole">
            <p:oleObj spid="_x0000_s193546" name="公式" r:id="rId11" imgW="482181" imgH="215713" progId="">
              <p:embed/>
            </p:oleObj>
          </a:graphicData>
        </a:graphic>
      </p:graphicFrame>
      <p:sp>
        <p:nvSpPr>
          <p:cNvPr id="13347" name="Rectangle 90"/>
          <p:cNvSpPr>
            <a:spLocks noChangeArrowheads="1"/>
          </p:cNvSpPr>
          <p:nvPr/>
        </p:nvSpPr>
        <p:spPr bwMode="auto">
          <a:xfrm>
            <a:off x="6565900" y="3632200"/>
            <a:ext cx="118586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图</a:t>
            </a:r>
          </a:p>
        </p:txBody>
      </p:sp>
      <p:sp>
        <p:nvSpPr>
          <p:cNvPr id="13348" name="Line 91"/>
          <p:cNvSpPr>
            <a:spLocks noChangeShapeType="1"/>
          </p:cNvSpPr>
          <p:nvPr/>
        </p:nvSpPr>
        <p:spPr bwMode="auto">
          <a:xfrm flipV="1">
            <a:off x="5121275" y="4740275"/>
            <a:ext cx="2909888"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49" name="Line 92"/>
          <p:cNvSpPr>
            <a:spLocks noChangeShapeType="1"/>
          </p:cNvSpPr>
          <p:nvPr/>
        </p:nvSpPr>
        <p:spPr bwMode="auto">
          <a:xfrm flipV="1">
            <a:off x="5105400" y="3733800"/>
            <a:ext cx="6350" cy="190500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50" name="Line 93"/>
          <p:cNvSpPr>
            <a:spLocks noChangeShapeType="1"/>
          </p:cNvSpPr>
          <p:nvPr/>
        </p:nvSpPr>
        <p:spPr bwMode="auto">
          <a:xfrm flipH="1">
            <a:off x="5121275" y="4264025"/>
            <a:ext cx="2655888" cy="0"/>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51" name="Line 94"/>
          <p:cNvSpPr>
            <a:spLocks noChangeShapeType="1"/>
          </p:cNvSpPr>
          <p:nvPr/>
        </p:nvSpPr>
        <p:spPr bwMode="auto">
          <a:xfrm flipH="1" flipV="1">
            <a:off x="5121275" y="5192713"/>
            <a:ext cx="2781300" cy="22225"/>
          </a:xfrm>
          <a:prstGeom prst="line">
            <a:avLst/>
          </a:prstGeom>
          <a:noFill/>
          <a:ln w="1270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3323" name="Object 95"/>
          <p:cNvGraphicFramePr>
            <a:graphicFrameLocks noChangeAspect="1"/>
          </p:cNvGraphicFramePr>
          <p:nvPr/>
        </p:nvGraphicFramePr>
        <p:xfrm>
          <a:off x="4795838" y="4038600"/>
          <a:ext cx="309562" cy="379413"/>
        </p:xfrm>
        <a:graphic>
          <a:graphicData uri="http://schemas.openxmlformats.org/presentationml/2006/ole">
            <p:oleObj spid="_x0000_s193547" name="Equation" r:id="rId12" imgW="164885" imgH="164885" progId="Equation.DSMT4">
              <p:embed/>
            </p:oleObj>
          </a:graphicData>
        </a:graphic>
      </p:graphicFrame>
      <p:graphicFrame>
        <p:nvGraphicFramePr>
          <p:cNvPr id="13324" name="Object 96"/>
          <p:cNvGraphicFramePr>
            <a:graphicFrameLocks noChangeAspect="1"/>
          </p:cNvGraphicFramePr>
          <p:nvPr/>
        </p:nvGraphicFramePr>
        <p:xfrm>
          <a:off x="4648200" y="5029200"/>
          <a:ext cx="439738" cy="349250"/>
        </p:xfrm>
        <a:graphic>
          <a:graphicData uri="http://schemas.openxmlformats.org/presentationml/2006/ole">
            <p:oleObj spid="_x0000_s193548" name="Equation" r:id="rId13" imgW="253780" imgH="164957" progId="Equation.DSMT4">
              <p:embed/>
            </p:oleObj>
          </a:graphicData>
        </a:graphic>
      </p:graphicFrame>
      <p:graphicFrame>
        <p:nvGraphicFramePr>
          <p:cNvPr id="13325" name="Object 97"/>
          <p:cNvGraphicFramePr>
            <a:graphicFrameLocks noChangeAspect="1"/>
          </p:cNvGraphicFramePr>
          <p:nvPr/>
        </p:nvGraphicFramePr>
        <p:xfrm>
          <a:off x="5164138" y="3667125"/>
          <a:ext cx="233362" cy="285750"/>
        </p:xfrm>
        <a:graphic>
          <a:graphicData uri="http://schemas.openxmlformats.org/presentationml/2006/ole">
            <p:oleObj spid="_x0000_s193549" name="Equation" r:id="rId14" imgW="139700" imgH="139700" progId="">
              <p:embed/>
            </p:oleObj>
          </a:graphicData>
        </a:graphic>
      </p:graphicFrame>
      <p:grpSp>
        <p:nvGrpSpPr>
          <p:cNvPr id="12" name="Group 98"/>
          <p:cNvGrpSpPr>
            <a:grpSpLocks/>
          </p:cNvGrpSpPr>
          <p:nvPr/>
        </p:nvGrpSpPr>
        <p:grpSpPr bwMode="auto">
          <a:xfrm>
            <a:off x="5627688" y="4252913"/>
            <a:ext cx="2022475" cy="939800"/>
            <a:chOff x="3704" y="904"/>
            <a:chExt cx="1536" cy="896"/>
          </a:xfrm>
        </p:grpSpPr>
        <p:sp>
          <p:nvSpPr>
            <p:cNvPr id="13359" name="Line 99"/>
            <p:cNvSpPr>
              <a:spLocks noChangeShapeType="1"/>
            </p:cNvSpPr>
            <p:nvPr/>
          </p:nvSpPr>
          <p:spPr bwMode="auto">
            <a:xfrm flipV="1">
              <a:off x="3704"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60" name="Line 100"/>
            <p:cNvSpPr>
              <a:spLocks noChangeShapeType="1"/>
            </p:cNvSpPr>
            <p:nvPr/>
          </p:nvSpPr>
          <p:spPr bwMode="auto">
            <a:xfrm flipV="1">
              <a:off x="5240"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61" name="Line 101"/>
            <p:cNvSpPr>
              <a:spLocks noChangeShapeType="1"/>
            </p:cNvSpPr>
            <p:nvPr/>
          </p:nvSpPr>
          <p:spPr bwMode="auto">
            <a:xfrm flipV="1">
              <a:off x="4856"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62" name="Line 102"/>
            <p:cNvSpPr>
              <a:spLocks noChangeShapeType="1"/>
            </p:cNvSpPr>
            <p:nvPr/>
          </p:nvSpPr>
          <p:spPr bwMode="auto">
            <a:xfrm flipV="1">
              <a:off x="4472"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63" name="Line 103"/>
            <p:cNvSpPr>
              <a:spLocks noChangeShapeType="1"/>
            </p:cNvSpPr>
            <p:nvPr/>
          </p:nvSpPr>
          <p:spPr bwMode="auto">
            <a:xfrm flipV="1">
              <a:off x="4088" y="904"/>
              <a:ext cx="0" cy="896"/>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13326" name="Object 104"/>
          <p:cNvGraphicFramePr>
            <a:graphicFrameLocks noChangeAspect="1"/>
          </p:cNvGraphicFramePr>
          <p:nvPr/>
        </p:nvGraphicFramePr>
        <p:xfrm>
          <a:off x="7207250" y="4484688"/>
          <a:ext cx="260350" cy="239712"/>
        </p:xfrm>
        <a:graphic>
          <a:graphicData uri="http://schemas.openxmlformats.org/presentationml/2006/ole">
            <p:oleObj spid="_x0000_s193550" name="Equation" r:id="rId15" imgW="152268" imgH="164957" progId="">
              <p:embed/>
            </p:oleObj>
          </a:graphicData>
        </a:graphic>
      </p:graphicFrame>
      <p:graphicFrame>
        <p:nvGraphicFramePr>
          <p:cNvPr id="13327" name="Object 105"/>
          <p:cNvGraphicFramePr>
            <a:graphicFrameLocks noChangeAspect="1"/>
          </p:cNvGraphicFramePr>
          <p:nvPr/>
        </p:nvGraphicFramePr>
        <p:xfrm>
          <a:off x="6186488" y="4724400"/>
          <a:ext cx="363537" cy="528638"/>
        </p:xfrm>
        <a:graphic>
          <a:graphicData uri="http://schemas.openxmlformats.org/presentationml/2006/ole">
            <p:oleObj spid="_x0000_s193551" name="Equation" r:id="rId16" imgW="177646" imgH="393359" progId="Equation.DSMT4">
              <p:embed/>
            </p:oleObj>
          </a:graphicData>
        </a:graphic>
      </p:graphicFrame>
      <p:graphicFrame>
        <p:nvGraphicFramePr>
          <p:cNvPr id="13328" name="Object 106"/>
          <p:cNvGraphicFramePr>
            <a:graphicFrameLocks noChangeAspect="1"/>
          </p:cNvGraphicFramePr>
          <p:nvPr/>
        </p:nvGraphicFramePr>
        <p:xfrm>
          <a:off x="7900988" y="4414838"/>
          <a:ext cx="182562" cy="314325"/>
        </p:xfrm>
        <a:graphic>
          <a:graphicData uri="http://schemas.openxmlformats.org/presentationml/2006/ole">
            <p:oleObj spid="_x0000_s193552" name="Equation" r:id="rId17" imgW="101468" imgH="164885" progId="">
              <p:embed/>
            </p:oleObj>
          </a:graphicData>
        </a:graphic>
      </p:graphicFrame>
      <p:graphicFrame>
        <p:nvGraphicFramePr>
          <p:cNvPr id="13329" name="Object 107"/>
          <p:cNvGraphicFramePr>
            <a:graphicFrameLocks noChangeAspect="1"/>
          </p:cNvGraphicFramePr>
          <p:nvPr/>
        </p:nvGraphicFramePr>
        <p:xfrm>
          <a:off x="4791075" y="4595813"/>
          <a:ext cx="280988" cy="327025"/>
        </p:xfrm>
        <a:graphic>
          <a:graphicData uri="http://schemas.openxmlformats.org/presentationml/2006/ole">
            <p:oleObj spid="_x0000_s193553" name="Equation" r:id="rId18" imgW="126835" imgH="139518" progId="">
              <p:embed/>
            </p:oleObj>
          </a:graphicData>
        </a:graphic>
      </p:graphicFrame>
      <p:sp>
        <p:nvSpPr>
          <p:cNvPr id="13353" name="Freeform 108"/>
          <p:cNvSpPr>
            <a:spLocks noChangeAspect="1"/>
          </p:cNvSpPr>
          <p:nvPr/>
        </p:nvSpPr>
        <p:spPr bwMode="auto">
          <a:xfrm>
            <a:off x="5111750" y="4262438"/>
            <a:ext cx="2714625" cy="930275"/>
          </a:xfrm>
          <a:custGeom>
            <a:avLst/>
            <a:gdLst>
              <a:gd name="T0" fmla="*/ 2147483647 w 2061"/>
              <a:gd name="T1" fmla="*/ 2147483647 h 673"/>
              <a:gd name="T2" fmla="*/ 2147483647 w 2061"/>
              <a:gd name="T3" fmla="*/ 2147483647 h 673"/>
              <a:gd name="T4" fmla="*/ 2147483647 w 2061"/>
              <a:gd name="T5" fmla="*/ 2147483647 h 673"/>
              <a:gd name="T6" fmla="*/ 2147483647 w 2061"/>
              <a:gd name="T7" fmla="*/ 2147483647 h 673"/>
              <a:gd name="T8" fmla="*/ 2147483647 w 2061"/>
              <a:gd name="T9" fmla="*/ 2147483647 h 673"/>
              <a:gd name="T10" fmla="*/ 2147483647 w 2061"/>
              <a:gd name="T11" fmla="*/ 2147483647 h 673"/>
              <a:gd name="T12" fmla="*/ 2147483647 w 2061"/>
              <a:gd name="T13" fmla="*/ 2147483647 h 673"/>
              <a:gd name="T14" fmla="*/ 2147483647 w 2061"/>
              <a:gd name="T15" fmla="*/ 2147483647 h 673"/>
              <a:gd name="T16" fmla="*/ 2147483647 w 2061"/>
              <a:gd name="T17" fmla="*/ 2147483647 h 673"/>
              <a:gd name="T18" fmla="*/ 2147483647 w 2061"/>
              <a:gd name="T19" fmla="*/ 2147483647 h 673"/>
              <a:gd name="T20" fmla="*/ 2147483647 w 2061"/>
              <a:gd name="T21" fmla="*/ 2147483647 h 673"/>
              <a:gd name="T22" fmla="*/ 2147483647 w 2061"/>
              <a:gd name="T23" fmla="*/ 2147483647 h 673"/>
              <a:gd name="T24" fmla="*/ 2147483647 w 2061"/>
              <a:gd name="T25" fmla="*/ 2147483647 h 673"/>
              <a:gd name="T26" fmla="*/ 2147483647 w 2061"/>
              <a:gd name="T27" fmla="*/ 2147483647 h 673"/>
              <a:gd name="T28" fmla="*/ 2147483647 w 2061"/>
              <a:gd name="T29" fmla="*/ 2147483647 h 673"/>
              <a:gd name="T30" fmla="*/ 2147483647 w 2061"/>
              <a:gd name="T31" fmla="*/ 2147483647 h 673"/>
              <a:gd name="T32" fmla="*/ 2147483647 w 2061"/>
              <a:gd name="T33" fmla="*/ 2147483647 h 673"/>
              <a:gd name="T34" fmla="*/ 2147483647 w 2061"/>
              <a:gd name="T35" fmla="*/ 2147483647 h 673"/>
              <a:gd name="T36" fmla="*/ 2147483647 w 2061"/>
              <a:gd name="T37" fmla="*/ 2147483647 h 673"/>
              <a:gd name="T38" fmla="*/ 2147483647 w 2061"/>
              <a:gd name="T39" fmla="*/ 2147483647 h 673"/>
              <a:gd name="T40" fmla="*/ 2147483647 w 2061"/>
              <a:gd name="T41" fmla="*/ 2147483647 h 673"/>
              <a:gd name="T42" fmla="*/ 2147483647 w 2061"/>
              <a:gd name="T43" fmla="*/ 2147483647 h 673"/>
              <a:gd name="T44" fmla="*/ 2147483647 w 2061"/>
              <a:gd name="T45" fmla="*/ 2147483647 h 673"/>
              <a:gd name="T46" fmla="*/ 2147483647 w 2061"/>
              <a:gd name="T47" fmla="*/ 2147483647 h 673"/>
              <a:gd name="T48" fmla="*/ 2147483647 w 2061"/>
              <a:gd name="T49" fmla="*/ 2147483647 h 673"/>
              <a:gd name="T50" fmla="*/ 2147483647 w 2061"/>
              <a:gd name="T51" fmla="*/ 2147483647 h 673"/>
              <a:gd name="T52" fmla="*/ 2147483647 w 2061"/>
              <a:gd name="T53" fmla="*/ 2147483647 h 673"/>
              <a:gd name="T54" fmla="*/ 2147483647 w 2061"/>
              <a:gd name="T55" fmla="*/ 2147483647 h 673"/>
              <a:gd name="T56" fmla="*/ 2147483647 w 2061"/>
              <a:gd name="T57" fmla="*/ 2147483647 h 673"/>
              <a:gd name="T58" fmla="*/ 2147483647 w 2061"/>
              <a:gd name="T59" fmla="*/ 2147483647 h 673"/>
              <a:gd name="T60" fmla="*/ 2147483647 w 2061"/>
              <a:gd name="T61" fmla="*/ 2147483647 h 673"/>
              <a:gd name="T62" fmla="*/ 2147483647 w 2061"/>
              <a:gd name="T63" fmla="*/ 2147483647 h 673"/>
              <a:gd name="T64" fmla="*/ 2147483647 w 2061"/>
              <a:gd name="T65" fmla="*/ 2147483647 h 673"/>
              <a:gd name="T66" fmla="*/ 2147483647 w 2061"/>
              <a:gd name="T67" fmla="*/ 2147483647 h 673"/>
              <a:gd name="T68" fmla="*/ 2147483647 w 2061"/>
              <a:gd name="T69" fmla="*/ 2147483647 h 673"/>
              <a:gd name="T70" fmla="*/ 2147483647 w 2061"/>
              <a:gd name="T71" fmla="*/ 2147483647 h 673"/>
              <a:gd name="T72" fmla="*/ 2147483647 w 2061"/>
              <a:gd name="T73" fmla="*/ 2147483647 h 673"/>
              <a:gd name="T74" fmla="*/ 2147483647 w 2061"/>
              <a:gd name="T75" fmla="*/ 2147483647 h 6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61"/>
              <a:gd name="T115" fmla="*/ 0 h 673"/>
              <a:gd name="T116" fmla="*/ 2061 w 2061"/>
              <a:gd name="T117" fmla="*/ 673 h 6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61" h="673">
                <a:moveTo>
                  <a:pt x="0" y="337"/>
                </a:moveTo>
                <a:lnTo>
                  <a:pt x="28" y="374"/>
                </a:lnTo>
                <a:lnTo>
                  <a:pt x="54" y="410"/>
                </a:lnTo>
                <a:lnTo>
                  <a:pt x="83" y="446"/>
                </a:lnTo>
                <a:lnTo>
                  <a:pt x="111" y="481"/>
                </a:lnTo>
                <a:lnTo>
                  <a:pt x="137" y="514"/>
                </a:lnTo>
                <a:lnTo>
                  <a:pt x="165" y="544"/>
                </a:lnTo>
                <a:lnTo>
                  <a:pt x="192" y="572"/>
                </a:lnTo>
                <a:lnTo>
                  <a:pt x="220" y="598"/>
                </a:lnTo>
                <a:lnTo>
                  <a:pt x="248" y="620"/>
                </a:lnTo>
                <a:lnTo>
                  <a:pt x="274" y="638"/>
                </a:lnTo>
                <a:lnTo>
                  <a:pt x="302" y="653"/>
                </a:lnTo>
                <a:lnTo>
                  <a:pt x="330" y="663"/>
                </a:lnTo>
                <a:lnTo>
                  <a:pt x="357" y="670"/>
                </a:lnTo>
                <a:lnTo>
                  <a:pt x="385" y="673"/>
                </a:lnTo>
                <a:lnTo>
                  <a:pt x="413" y="671"/>
                </a:lnTo>
                <a:lnTo>
                  <a:pt x="439" y="666"/>
                </a:lnTo>
                <a:lnTo>
                  <a:pt x="467" y="656"/>
                </a:lnTo>
                <a:lnTo>
                  <a:pt x="494" y="643"/>
                </a:lnTo>
                <a:lnTo>
                  <a:pt x="522" y="624"/>
                </a:lnTo>
                <a:lnTo>
                  <a:pt x="550" y="604"/>
                </a:lnTo>
                <a:lnTo>
                  <a:pt x="576" y="579"/>
                </a:lnTo>
                <a:lnTo>
                  <a:pt x="604" y="552"/>
                </a:lnTo>
                <a:lnTo>
                  <a:pt x="633" y="523"/>
                </a:lnTo>
                <a:lnTo>
                  <a:pt x="659" y="491"/>
                </a:lnTo>
                <a:lnTo>
                  <a:pt x="687" y="456"/>
                </a:lnTo>
                <a:lnTo>
                  <a:pt x="715" y="420"/>
                </a:lnTo>
                <a:lnTo>
                  <a:pt x="742" y="384"/>
                </a:lnTo>
                <a:lnTo>
                  <a:pt x="770" y="347"/>
                </a:lnTo>
                <a:lnTo>
                  <a:pt x="796" y="309"/>
                </a:lnTo>
                <a:lnTo>
                  <a:pt x="824" y="273"/>
                </a:lnTo>
                <a:lnTo>
                  <a:pt x="852" y="236"/>
                </a:lnTo>
                <a:lnTo>
                  <a:pt x="879" y="201"/>
                </a:lnTo>
                <a:lnTo>
                  <a:pt x="907" y="167"/>
                </a:lnTo>
                <a:lnTo>
                  <a:pt x="935" y="136"/>
                </a:lnTo>
                <a:lnTo>
                  <a:pt x="961" y="107"/>
                </a:lnTo>
                <a:lnTo>
                  <a:pt x="989" y="81"/>
                </a:lnTo>
                <a:lnTo>
                  <a:pt x="1017" y="59"/>
                </a:lnTo>
                <a:lnTo>
                  <a:pt x="1044" y="39"/>
                </a:lnTo>
                <a:lnTo>
                  <a:pt x="1072" y="24"/>
                </a:lnTo>
                <a:lnTo>
                  <a:pt x="1098" y="12"/>
                </a:lnTo>
                <a:lnTo>
                  <a:pt x="1126" y="4"/>
                </a:lnTo>
                <a:lnTo>
                  <a:pt x="1154" y="0"/>
                </a:lnTo>
                <a:lnTo>
                  <a:pt x="1181" y="1"/>
                </a:lnTo>
                <a:lnTo>
                  <a:pt x="1209" y="6"/>
                </a:lnTo>
                <a:lnTo>
                  <a:pt x="1237" y="14"/>
                </a:lnTo>
                <a:lnTo>
                  <a:pt x="1263" y="26"/>
                </a:lnTo>
                <a:lnTo>
                  <a:pt x="1291" y="43"/>
                </a:lnTo>
                <a:lnTo>
                  <a:pt x="1320" y="63"/>
                </a:lnTo>
                <a:lnTo>
                  <a:pt x="1346" y="87"/>
                </a:lnTo>
                <a:lnTo>
                  <a:pt x="1374" y="113"/>
                </a:lnTo>
                <a:lnTo>
                  <a:pt x="1400" y="142"/>
                </a:lnTo>
                <a:lnTo>
                  <a:pt x="1429" y="174"/>
                </a:lnTo>
                <a:lnTo>
                  <a:pt x="1457" y="207"/>
                </a:lnTo>
                <a:lnTo>
                  <a:pt x="1483" y="242"/>
                </a:lnTo>
                <a:lnTo>
                  <a:pt x="1511" y="279"/>
                </a:lnTo>
                <a:lnTo>
                  <a:pt x="1539" y="316"/>
                </a:lnTo>
                <a:lnTo>
                  <a:pt x="1566" y="354"/>
                </a:lnTo>
                <a:lnTo>
                  <a:pt x="1594" y="390"/>
                </a:lnTo>
                <a:lnTo>
                  <a:pt x="1622" y="427"/>
                </a:lnTo>
                <a:lnTo>
                  <a:pt x="1648" y="462"/>
                </a:lnTo>
                <a:lnTo>
                  <a:pt x="1676" y="496"/>
                </a:lnTo>
                <a:lnTo>
                  <a:pt x="1703" y="528"/>
                </a:lnTo>
                <a:lnTo>
                  <a:pt x="1731" y="558"/>
                </a:lnTo>
                <a:lnTo>
                  <a:pt x="1759" y="584"/>
                </a:lnTo>
                <a:lnTo>
                  <a:pt x="1785" y="608"/>
                </a:lnTo>
                <a:lnTo>
                  <a:pt x="1813" y="628"/>
                </a:lnTo>
                <a:lnTo>
                  <a:pt x="1841" y="645"/>
                </a:lnTo>
                <a:lnTo>
                  <a:pt x="1868" y="658"/>
                </a:lnTo>
                <a:lnTo>
                  <a:pt x="1896" y="667"/>
                </a:lnTo>
                <a:lnTo>
                  <a:pt x="1924" y="672"/>
                </a:lnTo>
                <a:lnTo>
                  <a:pt x="1950" y="673"/>
                </a:lnTo>
                <a:lnTo>
                  <a:pt x="1978" y="669"/>
                </a:lnTo>
                <a:lnTo>
                  <a:pt x="2005" y="662"/>
                </a:lnTo>
                <a:lnTo>
                  <a:pt x="2033" y="650"/>
                </a:lnTo>
                <a:lnTo>
                  <a:pt x="2061" y="635"/>
                </a:lnTo>
              </a:path>
            </a:pathLst>
          </a:cu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aphicFrame>
        <p:nvGraphicFramePr>
          <p:cNvPr id="200815" name="Object 111"/>
          <p:cNvGraphicFramePr>
            <a:graphicFrameLocks noChangeAspect="1"/>
          </p:cNvGraphicFramePr>
          <p:nvPr/>
        </p:nvGraphicFramePr>
        <p:xfrm>
          <a:off x="642910" y="2857496"/>
          <a:ext cx="3691594" cy="642942"/>
        </p:xfrm>
        <a:graphic>
          <a:graphicData uri="http://schemas.openxmlformats.org/presentationml/2006/ole">
            <p:oleObj spid="_x0000_s193554" name="Equation" r:id="rId19" imgW="1295280" imgH="228600" progId="Equation.DSMT4">
              <p:embed/>
            </p:oleObj>
          </a:graphicData>
        </a:graphic>
      </p:graphicFrame>
      <p:graphicFrame>
        <p:nvGraphicFramePr>
          <p:cNvPr id="200816" name="Object 112"/>
          <p:cNvGraphicFramePr>
            <a:graphicFrameLocks noChangeAspect="1"/>
          </p:cNvGraphicFramePr>
          <p:nvPr/>
        </p:nvGraphicFramePr>
        <p:xfrm>
          <a:off x="762000" y="3783013"/>
          <a:ext cx="1752600" cy="503237"/>
        </p:xfrm>
        <a:graphic>
          <a:graphicData uri="http://schemas.openxmlformats.org/presentationml/2006/ole">
            <p:oleObj spid="_x0000_s193555" name="Equation" r:id="rId20" imgW="838200" imgH="241300" progId="">
              <p:embed/>
            </p:oleObj>
          </a:graphicData>
        </a:graphic>
      </p:graphicFrame>
      <p:grpSp>
        <p:nvGrpSpPr>
          <p:cNvPr id="13" name="Group 114"/>
          <p:cNvGrpSpPr>
            <a:grpSpLocks/>
          </p:cNvGrpSpPr>
          <p:nvPr/>
        </p:nvGrpSpPr>
        <p:grpSpPr bwMode="auto">
          <a:xfrm>
            <a:off x="2514600" y="3429000"/>
            <a:ext cx="1841500" cy="1076325"/>
            <a:chOff x="1584" y="2488"/>
            <a:chExt cx="1160" cy="678"/>
          </a:xfrm>
        </p:grpSpPr>
        <p:sp>
          <p:nvSpPr>
            <p:cNvPr id="13358" name="Text Box 7"/>
            <p:cNvSpPr txBox="1">
              <a:spLocks noChangeArrowheads="1"/>
            </p:cNvSpPr>
            <p:nvPr/>
          </p:nvSpPr>
          <p:spPr bwMode="auto">
            <a:xfrm>
              <a:off x="1584" y="2656"/>
              <a:ext cx="373"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取</a:t>
              </a:r>
              <a:endParaRPr lang="zh-CN" altLang="en-US" sz="3200">
                <a:solidFill>
                  <a:srgbClr val="FF0066"/>
                </a:solidFill>
              </a:endParaRPr>
            </a:p>
          </p:txBody>
        </p:sp>
        <p:graphicFrame>
          <p:nvGraphicFramePr>
            <p:cNvPr id="13332" name="Object 113"/>
            <p:cNvGraphicFramePr>
              <a:graphicFrameLocks noChangeAspect="1"/>
            </p:cNvGraphicFramePr>
            <p:nvPr/>
          </p:nvGraphicFramePr>
          <p:xfrm>
            <a:off x="1976" y="2488"/>
            <a:ext cx="768" cy="678"/>
          </p:xfrm>
          <a:graphic>
            <a:graphicData uri="http://schemas.openxmlformats.org/presentationml/2006/ole">
              <p:oleObj spid="_x0000_s193556" name="Equation" r:id="rId21" imgW="482391" imgH="469696" progId="">
                <p:embed/>
              </p:oleObj>
            </a:graphicData>
          </a:graphic>
        </p:graphicFrame>
      </p:grpSp>
      <p:sp>
        <p:nvSpPr>
          <p:cNvPr id="200819" name="AutoShape 115"/>
          <p:cNvSpPr>
            <a:spLocks noChangeArrowheads="1"/>
          </p:cNvSpPr>
          <p:nvPr/>
        </p:nvSpPr>
        <p:spPr bwMode="auto">
          <a:xfrm>
            <a:off x="2667000" y="2159000"/>
            <a:ext cx="304800" cy="304800"/>
          </a:xfrm>
          <a:prstGeom prst="rightArrow">
            <a:avLst>
              <a:gd name="adj1" fmla="val 50000"/>
              <a:gd name="adj2" fmla="val 25000"/>
            </a:avLst>
          </a:prstGeom>
          <a:gradFill rotWithShape="0">
            <a:gsLst>
              <a:gs pos="0">
                <a:srgbClr val="CC0000"/>
              </a:gs>
              <a:gs pos="50000">
                <a:schemeClr val="bg1"/>
              </a:gs>
              <a:gs pos="100000">
                <a:srgbClr val="CC0000"/>
              </a:gs>
            </a:gsLst>
            <a:lin ang="5400000" scaled="1"/>
          </a:gradFill>
          <a:ln w="9525">
            <a:solidFill>
              <a:schemeClr val="tx1"/>
            </a:solidFill>
            <a:miter lim="800000"/>
            <a:headEnd/>
            <a:tailEnd/>
          </a:ln>
          <a:effectLst/>
        </p:spPr>
        <p:txBody>
          <a:bodyPr wrap="none" anchor="ctr"/>
          <a:lstStyle/>
          <a:p>
            <a:pPr>
              <a:defRPr/>
            </a:pPr>
            <a:endParaRPr lang="zh-CN" altLang="en-US" sz="3200">
              <a:ea typeface="宋体" pitchFamily="2" charset="-122"/>
            </a:endParaRPr>
          </a:p>
        </p:txBody>
      </p:sp>
      <p:sp>
        <p:nvSpPr>
          <p:cNvPr id="80"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357"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blinds(vertical)">
                                      <p:cBhvr>
                                        <p:cTn id="7" dur="500"/>
                                        <p:tgtEl>
                                          <p:spTgt spid="200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00819"/>
                                        </p:tgtEl>
                                        <p:attrNameLst>
                                          <p:attrName>style.visibility</p:attrName>
                                        </p:attrNameLst>
                                      </p:cBhvr>
                                      <p:to>
                                        <p:strVal val="visible"/>
                                      </p:to>
                                    </p:set>
                                    <p:animEffect transition="in" filter="strips(downLeft)">
                                      <p:cBhvr>
                                        <p:cTn id="12" dur="500"/>
                                        <p:tgtEl>
                                          <p:spTgt spid="200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0707"/>
                                        </p:tgtEl>
                                        <p:attrNameLst>
                                          <p:attrName>style.visibility</p:attrName>
                                        </p:attrNameLst>
                                      </p:cBhvr>
                                      <p:to>
                                        <p:strVal val="visible"/>
                                      </p:to>
                                    </p:set>
                                    <p:animEffect transition="in" filter="blinds(horizontal)">
                                      <p:cBhvr>
                                        <p:cTn id="17" dur="500"/>
                                        <p:tgtEl>
                                          <p:spTgt spid="2007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0815"/>
                                        </p:tgtEl>
                                        <p:attrNameLst>
                                          <p:attrName>style.visibility</p:attrName>
                                        </p:attrNameLst>
                                      </p:cBhvr>
                                      <p:to>
                                        <p:strVal val="visible"/>
                                      </p:to>
                                    </p:set>
                                    <p:animEffect transition="in" filter="blinds(horizontal)">
                                      <p:cBhvr>
                                        <p:cTn id="22" dur="500"/>
                                        <p:tgtEl>
                                          <p:spTgt spid="2008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00816"/>
                                        </p:tgtEl>
                                        <p:attrNameLst>
                                          <p:attrName>style.visibility</p:attrName>
                                        </p:attrNameLst>
                                      </p:cBhvr>
                                      <p:to>
                                        <p:strVal val="visible"/>
                                      </p:to>
                                    </p:set>
                                    <p:animEffect transition="in" filter="checkerboard(across)">
                                      <p:cBhvr>
                                        <p:cTn id="27" dur="500"/>
                                        <p:tgtEl>
                                          <p:spTgt spid="2008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0763"/>
                                        </p:tgtEl>
                                        <p:attrNameLst>
                                          <p:attrName>style.visibility</p:attrName>
                                        </p:attrNameLst>
                                      </p:cBhvr>
                                      <p:to>
                                        <p:strVal val="visible"/>
                                      </p:to>
                                    </p:set>
                                    <p:animEffect transition="in" filter="blinds(horizontal)">
                                      <p:cBhvr>
                                        <p:cTn id="37" dur="500"/>
                                        <p:tgtEl>
                                          <p:spTgt spid="200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8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611188" y="1600200"/>
            <a:ext cx="4608512" cy="4038600"/>
            <a:chOff x="385" y="1008"/>
            <a:chExt cx="2903" cy="2544"/>
          </a:xfrm>
        </p:grpSpPr>
        <p:sp>
          <p:nvSpPr>
            <p:cNvPr id="14355" name="Rectangle 43"/>
            <p:cNvSpPr>
              <a:spLocks noChangeArrowheads="1"/>
            </p:cNvSpPr>
            <p:nvPr/>
          </p:nvSpPr>
          <p:spPr bwMode="auto">
            <a:xfrm>
              <a:off x="385" y="1008"/>
              <a:ext cx="2903" cy="2544"/>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14341" name="Object 27"/>
            <p:cNvGraphicFramePr>
              <a:graphicFrameLocks noChangeAspect="1"/>
            </p:cNvGraphicFramePr>
            <p:nvPr/>
          </p:nvGraphicFramePr>
          <p:xfrm>
            <a:off x="3044" y="2382"/>
            <a:ext cx="168" cy="187"/>
          </p:xfrm>
          <a:graphic>
            <a:graphicData uri="http://schemas.openxmlformats.org/presentationml/2006/ole">
              <p:oleObj spid="_x0000_s194562" name="Equation" r:id="rId3" imgW="139639" imgH="152334" progId="">
                <p:embed/>
              </p:oleObj>
            </a:graphicData>
          </a:graphic>
        </p:graphicFrame>
        <p:graphicFrame>
          <p:nvGraphicFramePr>
            <p:cNvPr id="14342" name="Object 30"/>
            <p:cNvGraphicFramePr>
              <a:graphicFrameLocks noChangeAspect="1"/>
            </p:cNvGraphicFramePr>
            <p:nvPr/>
          </p:nvGraphicFramePr>
          <p:xfrm>
            <a:off x="1580" y="2333"/>
            <a:ext cx="180" cy="211"/>
          </p:xfrm>
          <a:graphic>
            <a:graphicData uri="http://schemas.openxmlformats.org/presentationml/2006/ole">
              <p:oleObj spid="_x0000_s194563" name="Equation" r:id="rId4" imgW="164957" imgH="190335" progId="">
                <p:embed/>
              </p:oleObj>
            </a:graphicData>
          </a:graphic>
        </p:graphicFrame>
        <p:sp>
          <p:nvSpPr>
            <p:cNvPr id="14356" name="Line 42"/>
            <p:cNvSpPr>
              <a:spLocks noChangeShapeType="1"/>
            </p:cNvSpPr>
            <p:nvPr/>
          </p:nvSpPr>
          <p:spPr bwMode="auto">
            <a:xfrm flipV="1">
              <a:off x="1754" y="1185"/>
              <a:ext cx="0" cy="2261"/>
            </a:xfrm>
            <a:prstGeom prst="line">
              <a:avLst/>
            </a:prstGeom>
            <a:noFill/>
            <a:ln w="28575">
              <a:solidFill>
                <a:srgbClr val="9900CC"/>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4357" name="Oval 4"/>
            <p:cNvSpPr>
              <a:spLocks noChangeArrowheads="1"/>
            </p:cNvSpPr>
            <p:nvPr/>
          </p:nvSpPr>
          <p:spPr bwMode="auto">
            <a:xfrm>
              <a:off x="637" y="1185"/>
              <a:ext cx="2234" cy="2261"/>
            </a:xfrm>
            <a:prstGeom prst="ellipse">
              <a:avLst/>
            </a:prstGeom>
            <a:noFill/>
            <a:ln w="28575">
              <a:solidFill>
                <a:srgbClr val="0000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4358" name="Line 15"/>
            <p:cNvSpPr>
              <a:spLocks noChangeShapeType="1"/>
            </p:cNvSpPr>
            <p:nvPr/>
          </p:nvSpPr>
          <p:spPr bwMode="auto">
            <a:xfrm>
              <a:off x="2782" y="1931"/>
              <a:ext cx="0" cy="425"/>
            </a:xfrm>
            <a:prstGeom prst="line">
              <a:avLst/>
            </a:prstGeom>
            <a:noFill/>
            <a:ln w="28575">
              <a:solidFill>
                <a:srgbClr val="FF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3" name="Group 49"/>
            <p:cNvGrpSpPr>
              <a:grpSpLocks/>
            </p:cNvGrpSpPr>
            <p:nvPr/>
          </p:nvGrpSpPr>
          <p:grpSpPr bwMode="auto">
            <a:xfrm>
              <a:off x="2205" y="2163"/>
              <a:ext cx="239" cy="205"/>
              <a:chOff x="2736" y="2064"/>
              <a:chExt cx="329" cy="278"/>
            </a:xfrm>
          </p:grpSpPr>
          <p:sp>
            <p:nvSpPr>
              <p:cNvPr id="14365" name="Arc 17"/>
              <p:cNvSpPr>
                <a:spLocks/>
              </p:cNvSpPr>
              <p:nvPr/>
            </p:nvSpPr>
            <p:spPr bwMode="auto">
              <a:xfrm>
                <a:off x="2736" y="2064"/>
                <a:ext cx="48" cy="2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4348" name="Object 18"/>
              <p:cNvGraphicFramePr>
                <a:graphicFrameLocks noChangeAspect="1"/>
              </p:cNvGraphicFramePr>
              <p:nvPr/>
            </p:nvGraphicFramePr>
            <p:xfrm>
              <a:off x="2832" y="2064"/>
              <a:ext cx="233" cy="278"/>
            </p:xfrm>
            <a:graphic>
              <a:graphicData uri="http://schemas.openxmlformats.org/presentationml/2006/ole">
                <p:oleObj spid="_x0000_s194564" name="公式" r:id="rId5" imgW="203112" imgH="241195" progId="">
                  <p:embed/>
                </p:oleObj>
              </a:graphicData>
            </a:graphic>
          </p:graphicFrame>
        </p:grpSp>
        <p:sp>
          <p:nvSpPr>
            <p:cNvPr id="14360" name="Arc 19"/>
            <p:cNvSpPr>
              <a:spLocks/>
            </p:cNvSpPr>
            <p:nvPr/>
          </p:nvSpPr>
          <p:spPr bwMode="auto">
            <a:xfrm>
              <a:off x="2517" y="1253"/>
              <a:ext cx="363" cy="363"/>
            </a:xfrm>
            <a:custGeom>
              <a:avLst/>
              <a:gdLst>
                <a:gd name="T0" fmla="*/ 0 w 20324"/>
                <a:gd name="T1" fmla="*/ 0 h 21162"/>
                <a:gd name="T2" fmla="*/ 0 w 20324"/>
                <a:gd name="T3" fmla="*/ 0 h 21162"/>
                <a:gd name="T4" fmla="*/ 0 w 20324"/>
                <a:gd name="T5" fmla="*/ 0 h 21162"/>
                <a:gd name="T6" fmla="*/ 0 60000 65536"/>
                <a:gd name="T7" fmla="*/ 0 60000 65536"/>
                <a:gd name="T8" fmla="*/ 0 60000 65536"/>
                <a:gd name="T9" fmla="*/ 0 w 20324"/>
                <a:gd name="T10" fmla="*/ 0 h 21162"/>
                <a:gd name="T11" fmla="*/ 20324 w 20324"/>
                <a:gd name="T12" fmla="*/ 21162 h 21162"/>
              </a:gdLst>
              <a:ahLst/>
              <a:cxnLst>
                <a:cxn ang="T6">
                  <a:pos x="T0" y="T1"/>
                </a:cxn>
                <a:cxn ang="T7">
                  <a:pos x="T2" y="T3"/>
                </a:cxn>
                <a:cxn ang="T8">
                  <a:pos x="T4" y="T5"/>
                </a:cxn>
              </a:cxnLst>
              <a:rect l="T9" t="T10" r="T11" b="T12"/>
              <a:pathLst>
                <a:path w="20324" h="21162" fill="none" extrusionOk="0">
                  <a:moveTo>
                    <a:pt x="4329" y="0"/>
                  </a:moveTo>
                  <a:cubicBezTo>
                    <a:pt x="11711" y="1510"/>
                    <a:pt x="17772" y="6758"/>
                    <a:pt x="20323" y="13847"/>
                  </a:cubicBezTo>
                </a:path>
                <a:path w="20324" h="21162" stroke="0" extrusionOk="0">
                  <a:moveTo>
                    <a:pt x="4329" y="0"/>
                  </a:moveTo>
                  <a:cubicBezTo>
                    <a:pt x="11711" y="1510"/>
                    <a:pt x="17772" y="6758"/>
                    <a:pt x="20323" y="13847"/>
                  </a:cubicBezTo>
                  <a:lnTo>
                    <a:pt x="0" y="21162"/>
                  </a:lnTo>
                  <a:close/>
                </a:path>
              </a:pathLst>
            </a:custGeom>
            <a:noFill/>
            <a:ln w="38100">
              <a:solidFill>
                <a:srgbClr val="FF6600"/>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4343" name="Object 20"/>
            <p:cNvGraphicFramePr>
              <a:graphicFrameLocks noChangeAspect="1"/>
            </p:cNvGraphicFramePr>
            <p:nvPr/>
          </p:nvGraphicFramePr>
          <p:xfrm>
            <a:off x="2365" y="1148"/>
            <a:ext cx="310" cy="228"/>
          </p:xfrm>
          <a:graphic>
            <a:graphicData uri="http://schemas.openxmlformats.org/presentationml/2006/ole">
              <p:oleObj spid="_x0000_s194565" name="Equation" r:id="rId6" imgW="177569" imgH="152202" progId="">
                <p:embed/>
              </p:oleObj>
            </a:graphicData>
          </a:graphic>
        </p:graphicFrame>
        <p:sp>
          <p:nvSpPr>
            <p:cNvPr id="14361" name="Line 7"/>
            <p:cNvSpPr>
              <a:spLocks noChangeShapeType="1"/>
            </p:cNvSpPr>
            <p:nvPr/>
          </p:nvSpPr>
          <p:spPr bwMode="auto">
            <a:xfrm flipV="1">
              <a:off x="1754" y="1928"/>
              <a:ext cx="1013" cy="424"/>
            </a:xfrm>
            <a:prstGeom prst="line">
              <a:avLst/>
            </a:prstGeom>
            <a:noFill/>
            <a:ln w="38100">
              <a:solidFill>
                <a:srgbClr val="F01A04"/>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4345" name="Object 22"/>
            <p:cNvGraphicFramePr>
              <a:graphicFrameLocks noChangeAspect="1"/>
            </p:cNvGraphicFramePr>
            <p:nvPr/>
          </p:nvGraphicFramePr>
          <p:xfrm>
            <a:off x="1161" y="2704"/>
            <a:ext cx="1272" cy="323"/>
          </p:xfrm>
          <a:graphic>
            <a:graphicData uri="http://schemas.openxmlformats.org/presentationml/2006/ole">
              <p:oleObj spid="_x0000_s194566" name="Equation" r:id="rId7" imgW="1485900" imgH="381000" progId="Equation.DSMT4">
                <p:embed/>
              </p:oleObj>
            </a:graphicData>
          </a:graphic>
        </p:graphicFrame>
        <p:sp>
          <p:nvSpPr>
            <p:cNvPr id="14362" name="Text Box 56"/>
            <p:cNvSpPr txBox="1">
              <a:spLocks noChangeArrowheads="1"/>
            </p:cNvSpPr>
            <p:nvPr/>
          </p:nvSpPr>
          <p:spPr bwMode="auto">
            <a:xfrm>
              <a:off x="733" y="1881"/>
              <a:ext cx="1279"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a:t>         </a:t>
              </a:r>
            </a:p>
          </p:txBody>
        </p:sp>
        <p:sp>
          <p:nvSpPr>
            <p:cNvPr id="14363" name="Line 91"/>
            <p:cNvSpPr>
              <a:spLocks noChangeShapeType="1"/>
            </p:cNvSpPr>
            <p:nvPr/>
          </p:nvSpPr>
          <p:spPr bwMode="auto">
            <a:xfrm>
              <a:off x="397" y="2363"/>
              <a:ext cx="2862" cy="0"/>
            </a:xfrm>
            <a:prstGeom prst="line">
              <a:avLst/>
            </a:prstGeom>
            <a:noFill/>
            <a:ln w="28575">
              <a:solidFill>
                <a:srgbClr val="9900CC"/>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4346" name="Object 23"/>
            <p:cNvGraphicFramePr>
              <a:graphicFrameLocks noChangeAspect="1"/>
            </p:cNvGraphicFramePr>
            <p:nvPr/>
          </p:nvGraphicFramePr>
          <p:xfrm>
            <a:off x="982" y="1920"/>
            <a:ext cx="567" cy="241"/>
          </p:xfrm>
          <a:graphic>
            <a:graphicData uri="http://schemas.openxmlformats.org/presentationml/2006/ole">
              <p:oleObj spid="_x0000_s194567" name="公式" r:id="rId8" imgW="495085" imgH="241195" progId="">
                <p:embed/>
              </p:oleObj>
            </a:graphicData>
          </a:graphic>
        </p:graphicFrame>
        <p:graphicFrame>
          <p:nvGraphicFramePr>
            <p:cNvPr id="14347" name="Object 55"/>
            <p:cNvGraphicFramePr>
              <a:graphicFrameLocks noChangeAspect="1"/>
            </p:cNvGraphicFramePr>
            <p:nvPr/>
          </p:nvGraphicFramePr>
          <p:xfrm>
            <a:off x="2597" y="2304"/>
            <a:ext cx="233" cy="314"/>
          </p:xfrm>
          <a:graphic>
            <a:graphicData uri="http://schemas.openxmlformats.org/presentationml/2006/ole">
              <p:oleObj spid="_x0000_s194568" name="Equation" r:id="rId9" imgW="190417" imgH="253890" progId="">
                <p:embed/>
              </p:oleObj>
            </a:graphicData>
          </a:graphic>
        </p:graphicFrame>
        <p:sp>
          <p:nvSpPr>
            <p:cNvPr id="14364" name="Oval 16"/>
            <p:cNvSpPr>
              <a:spLocks noChangeArrowheads="1"/>
            </p:cNvSpPr>
            <p:nvPr/>
          </p:nvSpPr>
          <p:spPr bwMode="auto">
            <a:xfrm>
              <a:off x="2721" y="2301"/>
              <a:ext cx="104" cy="106"/>
            </a:xfrm>
            <a:prstGeom prst="ellipse">
              <a:avLst/>
            </a:prstGeom>
            <a:gradFill rotWithShape="0">
              <a:gsLst>
                <a:gs pos="0">
                  <a:srgbClr val="FF0000"/>
                </a:gs>
                <a:gs pos="100000">
                  <a:srgbClr val="8F0000"/>
                </a:gs>
              </a:gsLst>
              <a:path path="shape">
                <a:fillToRect l="50000" t="50000" r="50000" b="50000"/>
              </a:path>
            </a:gradFill>
            <a:ln w="9525">
              <a:solidFill>
                <a:srgbClr val="CC00CC"/>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sp>
        <p:nvSpPr>
          <p:cNvPr id="14350" name="Text Box 95"/>
          <p:cNvSpPr txBox="1">
            <a:spLocks noChangeArrowheads="1"/>
          </p:cNvSpPr>
          <p:nvPr/>
        </p:nvSpPr>
        <p:spPr bwMode="auto">
          <a:xfrm>
            <a:off x="1143000" y="809625"/>
            <a:ext cx="2971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600">
                <a:solidFill>
                  <a:srgbClr val="CC0000"/>
                </a:solidFill>
              </a:rPr>
              <a:t>旋转矢量</a:t>
            </a:r>
          </a:p>
        </p:txBody>
      </p:sp>
      <p:grpSp>
        <p:nvGrpSpPr>
          <p:cNvPr id="4" name="Group 108"/>
          <p:cNvGrpSpPr>
            <a:grpSpLocks/>
          </p:cNvGrpSpPr>
          <p:nvPr/>
        </p:nvGrpSpPr>
        <p:grpSpPr bwMode="auto">
          <a:xfrm>
            <a:off x="5364163" y="836613"/>
            <a:ext cx="3479800" cy="4975225"/>
            <a:chOff x="3379" y="672"/>
            <a:chExt cx="2192" cy="3134"/>
          </a:xfrm>
        </p:grpSpPr>
        <p:sp>
          <p:nvSpPr>
            <p:cNvPr id="14354" name="Text Box 99"/>
            <p:cNvSpPr txBox="1">
              <a:spLocks noChangeArrowheads="1"/>
            </p:cNvSpPr>
            <p:nvPr/>
          </p:nvSpPr>
          <p:spPr bwMode="auto">
            <a:xfrm>
              <a:off x="3379" y="672"/>
              <a:ext cx="2192" cy="3134"/>
            </a:xfrm>
            <a:prstGeom prst="rect">
              <a:avLst/>
            </a:prstGeom>
            <a:gradFill rotWithShape="1">
              <a:gsLst>
                <a:gs pos="0">
                  <a:schemeClr val="bg1"/>
                </a:gs>
                <a:gs pos="100000">
                  <a:schemeClr val="folHlink"/>
                </a:gs>
              </a:gsLst>
              <a:lin ang="0" scaled="1"/>
            </a:gradFill>
            <a:ln w="9525">
              <a:solidFill>
                <a:srgbClr val="CC00FF"/>
              </a:solidFill>
              <a:miter lim="800000"/>
              <a:headEnd/>
              <a:tailEnd type="none" w="sm" len="lg"/>
            </a:ln>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dirty="0">
                  <a:latin typeface="宋体" charset="-122"/>
                </a:rPr>
                <a:t>   自</a:t>
              </a:r>
              <a:r>
                <a:rPr lang="en-US" altLang="zh-CN" sz="3200" i="1" dirty="0"/>
                <a:t>Ox</a:t>
              </a:r>
              <a:r>
                <a:rPr lang="zh-CN" altLang="en-US" sz="3200" dirty="0">
                  <a:latin typeface="宋体" charset="-122"/>
                </a:rPr>
                <a:t>轴的原点</a:t>
              </a:r>
              <a:r>
                <a:rPr lang="en-US" altLang="zh-CN" sz="3200" i="1" dirty="0"/>
                <a:t>O</a:t>
              </a:r>
              <a:r>
                <a:rPr lang="zh-CN" altLang="en-US" sz="3200" dirty="0">
                  <a:latin typeface="宋体" charset="-122"/>
                </a:rPr>
                <a:t>作一矢量  </a:t>
              </a:r>
              <a:r>
                <a:rPr kumimoji="1" lang="zh-CN" altLang="en-US" sz="3200" dirty="0"/>
                <a:t>，</a:t>
              </a:r>
              <a:r>
                <a:rPr lang="zh-CN" altLang="en-US" sz="3200" dirty="0">
                  <a:latin typeface="宋体" charset="-122"/>
                </a:rPr>
                <a:t>使它的模等于振动的振幅</a:t>
              </a:r>
              <a:r>
                <a:rPr lang="en-US" altLang="zh-CN" sz="3200" b="0" i="1" dirty="0" smtClean="0"/>
                <a:t>A</a:t>
              </a:r>
              <a:r>
                <a:rPr kumimoji="1" lang="en-US" altLang="zh-CN" sz="3200" b="0" i="1" dirty="0" smtClean="0"/>
                <a:t>, </a:t>
              </a:r>
              <a:r>
                <a:rPr lang="zh-CN" altLang="en-US" sz="3200" dirty="0" smtClean="0">
                  <a:latin typeface="宋体" charset="-122"/>
                </a:rPr>
                <a:t>并</a:t>
              </a:r>
              <a:r>
                <a:rPr lang="zh-CN" altLang="en-US" sz="3200" dirty="0">
                  <a:latin typeface="宋体" charset="-122"/>
                </a:rPr>
                <a:t>使矢量          在</a:t>
              </a:r>
              <a:r>
                <a:rPr lang="en-US" altLang="zh-CN" sz="3200" i="1" dirty="0"/>
                <a:t>Oxy</a:t>
              </a:r>
              <a:r>
                <a:rPr lang="zh-CN" altLang="en-US" sz="3200" dirty="0">
                  <a:latin typeface="宋体" charset="-122"/>
                </a:rPr>
                <a:t>平面内绕点</a:t>
              </a:r>
              <a:r>
                <a:rPr lang="en-US" altLang="zh-CN" sz="3200" i="1" dirty="0"/>
                <a:t>O</a:t>
              </a:r>
              <a:r>
                <a:rPr lang="zh-CN" altLang="en-US" sz="3200" dirty="0">
                  <a:latin typeface="宋体" charset="-122"/>
                </a:rPr>
                <a:t>作</a:t>
              </a:r>
              <a:r>
                <a:rPr lang="zh-CN" altLang="en-US" sz="3200" dirty="0">
                  <a:solidFill>
                    <a:srgbClr val="CC0000"/>
                  </a:solidFill>
                  <a:latin typeface="宋体" charset="-122"/>
                </a:rPr>
                <a:t>逆时针</a:t>
              </a:r>
              <a:r>
                <a:rPr lang="zh-CN" altLang="en-US" sz="3200" dirty="0">
                  <a:latin typeface="宋体" charset="-122"/>
                </a:rPr>
                <a:t>方向的匀角速转动</a:t>
              </a:r>
              <a:r>
                <a:rPr kumimoji="1" lang="zh-CN" altLang="en-US" sz="3200" dirty="0"/>
                <a:t>，</a:t>
              </a:r>
              <a:r>
                <a:rPr lang="zh-CN" altLang="en-US" sz="3200" dirty="0">
                  <a:latin typeface="宋体" charset="-122"/>
                </a:rPr>
                <a:t>其角速度  与振动频率相等</a:t>
              </a:r>
              <a:r>
                <a:rPr kumimoji="1" lang="zh-CN" altLang="en-US" sz="3200" dirty="0"/>
                <a:t>，</a:t>
              </a:r>
              <a:r>
                <a:rPr lang="zh-CN" altLang="en-US" sz="3200" dirty="0">
                  <a:latin typeface="宋体" charset="-122"/>
                </a:rPr>
                <a:t>这个矢量就叫做</a:t>
              </a:r>
              <a:r>
                <a:rPr lang="zh-CN" altLang="en-US" sz="3200" dirty="0">
                  <a:solidFill>
                    <a:srgbClr val="CC0000"/>
                  </a:solidFill>
                  <a:latin typeface="宋体" charset="-122"/>
                </a:rPr>
                <a:t>旋转矢量</a:t>
              </a:r>
              <a:r>
                <a:rPr kumimoji="1" lang="zh-CN" altLang="en-US" sz="3200" dirty="0"/>
                <a:t>. </a:t>
              </a:r>
            </a:p>
          </p:txBody>
        </p:sp>
        <p:graphicFrame>
          <p:nvGraphicFramePr>
            <p:cNvPr id="14338" name="Object 100"/>
            <p:cNvGraphicFramePr>
              <a:graphicFrameLocks noChangeAspect="1"/>
            </p:cNvGraphicFramePr>
            <p:nvPr/>
          </p:nvGraphicFramePr>
          <p:xfrm>
            <a:off x="4634" y="1000"/>
            <a:ext cx="406" cy="270"/>
          </p:xfrm>
          <a:graphic>
            <a:graphicData uri="http://schemas.openxmlformats.org/presentationml/2006/ole">
              <p:oleObj spid="_x0000_s194569" name="Equation" r:id="rId10" imgW="152280" imgH="203040" progId="Equation.DSMT4">
                <p:embed/>
              </p:oleObj>
            </a:graphicData>
          </a:graphic>
        </p:graphicFrame>
        <p:graphicFrame>
          <p:nvGraphicFramePr>
            <p:cNvPr id="14339" name="Object 101"/>
            <p:cNvGraphicFramePr>
              <a:graphicFrameLocks noChangeAspect="1"/>
            </p:cNvGraphicFramePr>
            <p:nvPr/>
          </p:nvGraphicFramePr>
          <p:xfrm>
            <a:off x="3969" y="2940"/>
            <a:ext cx="248" cy="213"/>
          </p:xfrm>
          <a:graphic>
            <a:graphicData uri="http://schemas.openxmlformats.org/presentationml/2006/ole">
              <p:oleObj spid="_x0000_s194570" name="Equation" r:id="rId11" imgW="177569" imgH="152202" progId="">
                <p:embed/>
              </p:oleObj>
            </a:graphicData>
          </a:graphic>
        </p:graphicFrame>
      </p:grpSp>
      <p:sp>
        <p:nvSpPr>
          <p:cNvPr id="14352"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29"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aphicFrame>
        <p:nvGraphicFramePr>
          <p:cNvPr id="14388" name="Object 52"/>
          <p:cNvGraphicFramePr>
            <a:graphicFrameLocks noChangeAspect="1"/>
          </p:cNvGraphicFramePr>
          <p:nvPr/>
        </p:nvGraphicFramePr>
        <p:xfrm>
          <a:off x="4500562" y="2285992"/>
          <a:ext cx="504828" cy="652243"/>
        </p:xfrm>
        <a:graphic>
          <a:graphicData uri="http://schemas.openxmlformats.org/presentationml/2006/ole">
            <p:oleObj spid="_x0000_s194571" name="Equation" r:id="rId12" imgW="152280" imgH="203040" progId="Equation.DSMT4">
              <p:embed/>
            </p:oleObj>
          </a:graphicData>
        </a:graphic>
      </p:graphicFrame>
      <p:graphicFrame>
        <p:nvGraphicFramePr>
          <p:cNvPr id="14389" name="Object 53"/>
          <p:cNvGraphicFramePr>
            <a:graphicFrameLocks noChangeAspect="1"/>
          </p:cNvGraphicFramePr>
          <p:nvPr/>
        </p:nvGraphicFramePr>
        <p:xfrm>
          <a:off x="8286776" y="2214554"/>
          <a:ext cx="504825" cy="652463"/>
        </p:xfrm>
        <a:graphic>
          <a:graphicData uri="http://schemas.openxmlformats.org/presentationml/2006/ole">
            <p:oleObj spid="_x0000_s194572" name="Equation" r:id="rId13" imgW="152280" imgH="203040" progId="Equation.DSMT4">
              <p:embed/>
            </p:oleObj>
          </a:graphicData>
        </a:graphic>
      </p:graphicFrame>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hlinkClick r:id="rId2"/>
          </p:cNvPr>
          <p:cNvSpPr>
            <a:spLocks noChangeArrowheads="1"/>
          </p:cNvSpPr>
          <p:nvPr/>
        </p:nvSpPr>
        <p:spPr bwMode="auto">
          <a:xfrm>
            <a:off x="1447800" y="990600"/>
            <a:ext cx="7010400" cy="579438"/>
          </a:xfrm>
          <a:prstGeom prst="rect">
            <a:avLst/>
          </a:prstGeom>
          <a:noFill/>
          <a:ln w="9525">
            <a:noFill/>
            <a:miter lim="800000"/>
            <a:headEnd/>
            <a:tailEnd/>
          </a:ln>
          <a:effectLst/>
        </p:spPr>
        <p:txBody>
          <a:bodyPr>
            <a:spAutoFit/>
          </a:bodyPr>
          <a:lstStyle/>
          <a:p>
            <a:pPr>
              <a:spcBef>
                <a:spcPct val="0"/>
              </a:spcBef>
            </a:pPr>
            <a:r>
              <a:rPr kumimoji="1" lang="zh-CN" altLang="en-US" sz="3200">
                <a:solidFill>
                  <a:srgbClr val="000066"/>
                </a:solidFill>
                <a:latin typeface="楷体_GB2312" pitchFamily="49" charset="-122"/>
                <a:ea typeface="楷体_GB2312" pitchFamily="49" charset="-122"/>
              </a:rPr>
              <a:t>9-5 简谐运动的合成</a:t>
            </a:r>
          </a:p>
        </p:txBody>
      </p:sp>
      <p:sp>
        <p:nvSpPr>
          <p:cNvPr id="188420" name="Rectangle 4">
            <a:hlinkClick r:id="rId3"/>
          </p:cNvPr>
          <p:cNvSpPr>
            <a:spLocks noChangeArrowheads="1"/>
          </p:cNvSpPr>
          <p:nvPr/>
        </p:nvSpPr>
        <p:spPr bwMode="auto">
          <a:xfrm>
            <a:off x="1447800" y="2489200"/>
            <a:ext cx="7162800" cy="579438"/>
          </a:xfrm>
          <a:prstGeom prst="rect">
            <a:avLst/>
          </a:prstGeom>
          <a:noFill/>
          <a:ln w="9525">
            <a:noFill/>
            <a:miter lim="800000"/>
            <a:headEnd/>
            <a:tailEnd/>
          </a:ln>
          <a:effectLst/>
        </p:spPr>
        <p:txBody>
          <a:bodyPr>
            <a:spAutoFit/>
          </a:bodyPr>
          <a:lstStyle/>
          <a:p>
            <a:pPr>
              <a:spcBef>
                <a:spcPct val="0"/>
              </a:spcBef>
            </a:pPr>
            <a:r>
              <a:rPr kumimoji="1" lang="zh-CN" altLang="en-US" sz="3200">
                <a:solidFill>
                  <a:srgbClr val="000066"/>
                </a:solidFill>
                <a:latin typeface="楷体_GB2312" pitchFamily="49" charset="-122"/>
                <a:ea typeface="楷体_GB2312" pitchFamily="49" charset="-122"/>
              </a:rPr>
              <a:t>9-7 电磁振荡</a:t>
            </a:r>
          </a:p>
        </p:txBody>
      </p:sp>
      <p:sp>
        <p:nvSpPr>
          <p:cNvPr id="188421" name="Rectangle 5">
            <a:hlinkClick r:id="rId4"/>
          </p:cNvPr>
          <p:cNvSpPr>
            <a:spLocks noChangeArrowheads="1"/>
          </p:cNvSpPr>
          <p:nvPr/>
        </p:nvSpPr>
        <p:spPr bwMode="auto">
          <a:xfrm>
            <a:off x="1447800" y="1706563"/>
            <a:ext cx="7162800" cy="579437"/>
          </a:xfrm>
          <a:prstGeom prst="rect">
            <a:avLst/>
          </a:prstGeom>
          <a:noFill/>
          <a:ln w="9525">
            <a:noFill/>
            <a:miter lim="800000"/>
            <a:headEnd/>
            <a:tailEnd/>
          </a:ln>
          <a:effectLst/>
        </p:spPr>
        <p:txBody>
          <a:bodyPr>
            <a:spAutoFit/>
          </a:bodyPr>
          <a:lstStyle/>
          <a:p>
            <a:pPr>
              <a:spcBef>
                <a:spcPct val="0"/>
              </a:spcBef>
            </a:pPr>
            <a:r>
              <a:rPr kumimoji="1" lang="zh-CN" altLang="en-US" sz="3200">
                <a:solidFill>
                  <a:srgbClr val="000066"/>
                </a:solidFill>
                <a:latin typeface="楷体_GB2312" pitchFamily="49" charset="-122"/>
                <a:ea typeface="楷体_GB2312" pitchFamily="49" charset="-122"/>
              </a:rPr>
              <a:t>9-6 阻尼振动 受迫振动 共振</a:t>
            </a:r>
          </a:p>
        </p:txBody>
      </p:sp>
      <p:sp>
        <p:nvSpPr>
          <p:cNvPr id="188436" name="Text Box 20"/>
          <p:cNvSpPr txBox="1">
            <a:spLocks noChangeArrowheads="1"/>
          </p:cNvSpPr>
          <p:nvPr/>
        </p:nvSpPr>
        <p:spPr bwMode="auto">
          <a:xfrm>
            <a:off x="1263650" y="1697038"/>
            <a:ext cx="338138" cy="457200"/>
          </a:xfrm>
          <a:prstGeom prst="rect">
            <a:avLst/>
          </a:prstGeom>
          <a:noFill/>
          <a:ln w="9525">
            <a:noFill/>
            <a:miter lim="800000"/>
            <a:headEnd/>
            <a:tailEnd/>
          </a:ln>
          <a:effectLst/>
        </p:spPr>
        <p:txBody>
          <a:bodyPr wrap="none">
            <a:spAutoFit/>
          </a:bodyPr>
          <a:lstStyle/>
          <a:p>
            <a:r>
              <a:rPr lang="zh-CN" altLang="en-US">
                <a:solidFill>
                  <a:srgbClr val="000066"/>
                </a:solidFill>
                <a:latin typeface="楷体_GB2312" pitchFamily="49" charset="-122"/>
                <a:ea typeface="楷体_GB2312" pitchFamily="49" charset="-122"/>
              </a:rPr>
              <a:t>*</a:t>
            </a:r>
          </a:p>
        </p:txBody>
      </p:sp>
      <p:sp>
        <p:nvSpPr>
          <p:cNvPr id="10" name="Rectangle 16"/>
          <p:cNvSpPr>
            <a:spLocks noChangeArrowheads="1"/>
          </p:cNvSpPr>
          <p:nvPr/>
        </p:nvSpPr>
        <p:spPr bwMode="auto">
          <a:xfrm>
            <a:off x="5862638" y="90488"/>
            <a:ext cx="3094037" cy="530225"/>
          </a:xfrm>
          <a:prstGeom prst="rect">
            <a:avLst/>
          </a:prstGeom>
          <a:noFill/>
          <a:ln w="9525">
            <a:noFill/>
            <a:miter lim="800000"/>
            <a:headEnd/>
            <a:tailEnd/>
          </a:ln>
        </p:spPr>
        <p:txBody>
          <a:bodyPr>
            <a:spAutoFit/>
          </a:bodyPr>
          <a:lstStyle/>
          <a:p>
            <a:pPr eaLnBrk="0" hangingPunct="0">
              <a:lnSpc>
                <a:spcPct val="120000"/>
              </a:lnSpc>
            </a:pPr>
            <a:r>
              <a:rPr kumimoji="1" lang="zh-CN" altLang="en-US">
                <a:solidFill>
                  <a:srgbClr val="000066"/>
                </a:solidFill>
                <a:latin typeface="楷体_GB2312" pitchFamily="49" charset="-122"/>
                <a:ea typeface="楷体_GB2312" pitchFamily="49" charset="-122"/>
              </a:rPr>
              <a:t>本章目录</a:t>
            </a:r>
          </a:p>
        </p:txBody>
      </p:sp>
      <p:cxnSp>
        <p:nvCxnSpPr>
          <p:cNvPr id="14" name="直接连接符 13"/>
          <p:cNvCxnSpPr/>
          <p:nvPr/>
        </p:nvCxnSpPr>
        <p:spPr>
          <a:xfrm>
            <a:off x="5970588" y="596900"/>
            <a:ext cx="2657475" cy="1588"/>
          </a:xfrm>
          <a:prstGeom prst="line">
            <a:avLst/>
          </a:prstGeom>
          <a:ln w="38100" cap="rnd">
            <a:gradFill flip="none" rotWithShape="1">
              <a:gsLst>
                <a:gs pos="0">
                  <a:srgbClr val="000099"/>
                </a:gs>
                <a:gs pos="39999">
                  <a:srgbClr val="85C2FF"/>
                </a:gs>
                <a:gs pos="70000">
                  <a:srgbClr val="C4D6EB"/>
                </a:gs>
                <a:gs pos="100000">
                  <a:srgbClr val="FFEBFA"/>
                </a:gs>
              </a:gsLst>
              <a:lin ang="0" scaled="0"/>
              <a:tileRect/>
            </a:gra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69" name="Rectangle 113"/>
          <p:cNvSpPr>
            <a:spLocks noChangeArrowheads="1"/>
          </p:cNvSpPr>
          <p:nvPr/>
        </p:nvSpPr>
        <p:spPr bwMode="auto">
          <a:xfrm>
            <a:off x="5867400" y="1600200"/>
            <a:ext cx="2743200" cy="4038600"/>
          </a:xfrm>
          <a:prstGeom prst="rect">
            <a:avLst/>
          </a:prstGeom>
          <a:gradFill rotWithShape="0">
            <a:gsLst>
              <a:gs pos="0">
                <a:schemeClr val="folHlink">
                  <a:gamma/>
                  <a:tint val="20000"/>
                  <a:invGamma/>
                </a:schemeClr>
              </a:gs>
              <a:gs pos="100000">
                <a:schemeClr val="folHlink"/>
              </a:gs>
            </a:gsLst>
            <a:lin ang="0" scaled="1"/>
          </a:gradFill>
          <a:ln w="19050">
            <a:solidFill>
              <a:srgbClr val="9900CC"/>
            </a:solidFill>
            <a:miter lim="800000"/>
            <a:headEnd/>
            <a:tailEnd/>
          </a:ln>
          <a:effectLst/>
        </p:spPr>
        <p:txBody>
          <a:bodyPr wrap="none" anchor="ctr"/>
          <a:lstStyle/>
          <a:p>
            <a:pPr>
              <a:defRPr/>
            </a:pPr>
            <a:endParaRPr lang="zh-CN" altLang="en-US">
              <a:ea typeface="宋体" pitchFamily="2" charset="-122"/>
            </a:endParaRPr>
          </a:p>
        </p:txBody>
      </p:sp>
      <p:sp>
        <p:nvSpPr>
          <p:cNvPr id="15373" name="Text Box 114"/>
          <p:cNvSpPr txBox="1">
            <a:spLocks noChangeArrowheads="1"/>
          </p:cNvSpPr>
          <p:nvPr/>
        </p:nvSpPr>
        <p:spPr bwMode="auto">
          <a:xfrm>
            <a:off x="5867400" y="1660525"/>
            <a:ext cx="2819400" cy="359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a:latin typeface="宋体" charset="-122"/>
              </a:rPr>
              <a:t>    </a:t>
            </a:r>
            <a:r>
              <a:rPr lang="zh-CN" altLang="en-US" sz="3200">
                <a:latin typeface="宋体" charset="-122"/>
              </a:rPr>
              <a:t>以</a:t>
            </a:r>
            <a:r>
              <a:rPr lang="zh-CN" altLang="en-US" sz="3200" i="1">
                <a:latin typeface="宋体" charset="-122"/>
              </a:rPr>
              <a:t>  </a:t>
            </a:r>
            <a:r>
              <a:rPr lang="zh-CN" altLang="en-US" sz="3200">
                <a:latin typeface="宋体" charset="-122"/>
              </a:rPr>
              <a:t>为原点旋转矢量 的端点在  轴上的投影点的运动为简谐运动.</a:t>
            </a:r>
          </a:p>
        </p:txBody>
      </p:sp>
      <p:graphicFrame>
        <p:nvGraphicFramePr>
          <p:cNvPr id="15362" name="Object 115"/>
          <p:cNvGraphicFramePr>
            <a:graphicFrameLocks noChangeAspect="1"/>
          </p:cNvGraphicFramePr>
          <p:nvPr/>
        </p:nvGraphicFramePr>
        <p:xfrm>
          <a:off x="7600950" y="2997200"/>
          <a:ext cx="419100" cy="377825"/>
        </p:xfrm>
        <a:graphic>
          <a:graphicData uri="http://schemas.openxmlformats.org/presentationml/2006/ole">
            <p:oleObj spid="_x0000_s195586" name="Equation" r:id="rId3" imgW="139639" imgH="152334" progId="">
              <p:embed/>
            </p:oleObj>
          </a:graphicData>
        </a:graphic>
      </p:graphicFrame>
      <p:graphicFrame>
        <p:nvGraphicFramePr>
          <p:cNvPr id="15364" name="Object 117"/>
          <p:cNvGraphicFramePr>
            <a:graphicFrameLocks noChangeAspect="1"/>
          </p:cNvGraphicFramePr>
          <p:nvPr/>
        </p:nvGraphicFramePr>
        <p:xfrm>
          <a:off x="7019925" y="1798638"/>
          <a:ext cx="457200" cy="406400"/>
        </p:xfrm>
        <a:graphic>
          <a:graphicData uri="http://schemas.openxmlformats.org/presentationml/2006/ole">
            <p:oleObj spid="_x0000_s195587" name="Equation" r:id="rId4" imgW="139639" imgH="152334" progId="">
              <p:embed/>
            </p:oleObj>
          </a:graphicData>
        </a:graphic>
      </p:graphicFrame>
      <p:grpSp>
        <p:nvGrpSpPr>
          <p:cNvPr id="2" name="Group 149"/>
          <p:cNvGrpSpPr>
            <a:grpSpLocks/>
          </p:cNvGrpSpPr>
          <p:nvPr/>
        </p:nvGrpSpPr>
        <p:grpSpPr bwMode="auto">
          <a:xfrm>
            <a:off x="611188" y="1600200"/>
            <a:ext cx="4608512" cy="4038600"/>
            <a:chOff x="385" y="1008"/>
            <a:chExt cx="2903" cy="2544"/>
          </a:xfrm>
        </p:grpSpPr>
        <p:sp>
          <p:nvSpPr>
            <p:cNvPr id="15377" name="Rectangle 124"/>
            <p:cNvSpPr>
              <a:spLocks noChangeArrowheads="1"/>
            </p:cNvSpPr>
            <p:nvPr/>
          </p:nvSpPr>
          <p:spPr bwMode="auto">
            <a:xfrm>
              <a:off x="385" y="1008"/>
              <a:ext cx="2903" cy="2544"/>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5378" name="Line 72"/>
            <p:cNvSpPr>
              <a:spLocks noChangeShapeType="1"/>
            </p:cNvSpPr>
            <p:nvPr/>
          </p:nvSpPr>
          <p:spPr bwMode="auto">
            <a:xfrm>
              <a:off x="394" y="2363"/>
              <a:ext cx="2862" cy="0"/>
            </a:xfrm>
            <a:prstGeom prst="line">
              <a:avLst/>
            </a:prstGeom>
            <a:noFill/>
            <a:ln w="28575">
              <a:solidFill>
                <a:srgbClr val="9900CC"/>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5365" name="Object 77"/>
            <p:cNvGraphicFramePr>
              <a:graphicFrameLocks noChangeAspect="1"/>
            </p:cNvGraphicFramePr>
            <p:nvPr/>
          </p:nvGraphicFramePr>
          <p:xfrm>
            <a:off x="1581" y="2381"/>
            <a:ext cx="180" cy="211"/>
          </p:xfrm>
          <a:graphic>
            <a:graphicData uri="http://schemas.openxmlformats.org/presentationml/2006/ole">
              <p:oleObj spid="_x0000_s195588" name="Equation" r:id="rId5" imgW="164957" imgH="190335" progId="">
                <p:embed/>
              </p:oleObj>
            </a:graphicData>
          </a:graphic>
        </p:graphicFrame>
        <p:graphicFrame>
          <p:nvGraphicFramePr>
            <p:cNvPr id="15367" name="Object 80"/>
            <p:cNvGraphicFramePr>
              <a:graphicFrameLocks noChangeAspect="1"/>
            </p:cNvGraphicFramePr>
            <p:nvPr/>
          </p:nvGraphicFramePr>
          <p:xfrm>
            <a:off x="952" y="1746"/>
            <a:ext cx="479" cy="251"/>
          </p:xfrm>
          <a:graphic>
            <a:graphicData uri="http://schemas.openxmlformats.org/presentationml/2006/ole">
              <p:oleObj spid="_x0000_s195589" name="Equation" r:id="rId6" imgW="291973" imgH="152334" progId="">
                <p:embed/>
              </p:oleObj>
            </a:graphicData>
          </a:graphic>
        </p:graphicFrame>
        <p:sp>
          <p:nvSpPr>
            <p:cNvPr id="15379" name="Line 81"/>
            <p:cNvSpPr>
              <a:spLocks noChangeShapeType="1"/>
            </p:cNvSpPr>
            <p:nvPr/>
          </p:nvSpPr>
          <p:spPr bwMode="auto">
            <a:xfrm flipV="1">
              <a:off x="1754" y="1480"/>
              <a:ext cx="747" cy="872"/>
            </a:xfrm>
            <a:prstGeom prst="line">
              <a:avLst/>
            </a:prstGeom>
            <a:noFill/>
            <a:ln w="38100">
              <a:solidFill>
                <a:srgbClr val="F01A04"/>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5380" name="Line 82"/>
            <p:cNvSpPr>
              <a:spLocks noChangeShapeType="1"/>
            </p:cNvSpPr>
            <p:nvPr/>
          </p:nvSpPr>
          <p:spPr bwMode="auto">
            <a:xfrm>
              <a:off x="2504" y="1506"/>
              <a:ext cx="0" cy="813"/>
            </a:xfrm>
            <a:prstGeom prst="line">
              <a:avLst/>
            </a:prstGeom>
            <a:noFill/>
            <a:ln w="28575">
              <a:solidFill>
                <a:srgbClr val="FF0000"/>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5381" name="Arc 84"/>
            <p:cNvSpPr>
              <a:spLocks/>
            </p:cNvSpPr>
            <p:nvPr/>
          </p:nvSpPr>
          <p:spPr bwMode="auto">
            <a:xfrm>
              <a:off x="2018" y="2023"/>
              <a:ext cx="175" cy="337"/>
            </a:xfrm>
            <a:custGeom>
              <a:avLst/>
              <a:gdLst>
                <a:gd name="T0" fmla="*/ 0 w 21600"/>
                <a:gd name="T1" fmla="*/ 0 h 21767"/>
                <a:gd name="T2" fmla="*/ 0 w 21600"/>
                <a:gd name="T3" fmla="*/ 0 h 21767"/>
                <a:gd name="T4" fmla="*/ 0 w 21600"/>
                <a:gd name="T5" fmla="*/ 0 h 21767"/>
                <a:gd name="T6" fmla="*/ 0 60000 65536"/>
                <a:gd name="T7" fmla="*/ 0 60000 65536"/>
                <a:gd name="T8" fmla="*/ 0 60000 65536"/>
                <a:gd name="T9" fmla="*/ 0 w 21600"/>
                <a:gd name="T10" fmla="*/ 0 h 21767"/>
                <a:gd name="T11" fmla="*/ 21600 w 21600"/>
                <a:gd name="T12" fmla="*/ 21767 h 21767"/>
              </a:gdLst>
              <a:ahLst/>
              <a:cxnLst>
                <a:cxn ang="T6">
                  <a:pos x="T0" y="T1"/>
                </a:cxn>
                <a:cxn ang="T7">
                  <a:pos x="T2" y="T3"/>
                </a:cxn>
                <a:cxn ang="T8">
                  <a:pos x="T4" y="T5"/>
                </a:cxn>
              </a:cxnLst>
              <a:rect l="T9" t="T10" r="T11" b="T12"/>
              <a:pathLst>
                <a:path w="21600" h="21767" fill="none" extrusionOk="0">
                  <a:moveTo>
                    <a:pt x="3744" y="0"/>
                  </a:moveTo>
                  <a:cubicBezTo>
                    <a:pt x="14070" y="1817"/>
                    <a:pt x="21600" y="10788"/>
                    <a:pt x="21600" y="21273"/>
                  </a:cubicBezTo>
                  <a:cubicBezTo>
                    <a:pt x="21600" y="21437"/>
                    <a:pt x="21598" y="21602"/>
                    <a:pt x="21594" y="21767"/>
                  </a:cubicBezTo>
                </a:path>
                <a:path w="21600" h="21767" stroke="0" extrusionOk="0">
                  <a:moveTo>
                    <a:pt x="3744" y="0"/>
                  </a:moveTo>
                  <a:cubicBezTo>
                    <a:pt x="14070" y="1817"/>
                    <a:pt x="21600" y="10788"/>
                    <a:pt x="21600" y="21273"/>
                  </a:cubicBezTo>
                  <a:cubicBezTo>
                    <a:pt x="21600" y="21437"/>
                    <a:pt x="21598" y="21602"/>
                    <a:pt x="21594" y="21767"/>
                  </a:cubicBezTo>
                  <a:lnTo>
                    <a:pt x="0" y="21273"/>
                  </a:lnTo>
                  <a:close/>
                </a:path>
              </a:pathLst>
            </a:custGeom>
            <a:noFill/>
            <a:ln w="28575">
              <a:solidFill>
                <a:srgbClr val="CC00CC"/>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5368" name="Object 85"/>
            <p:cNvGraphicFramePr>
              <a:graphicFrameLocks noChangeAspect="1"/>
            </p:cNvGraphicFramePr>
            <p:nvPr/>
          </p:nvGraphicFramePr>
          <p:xfrm>
            <a:off x="2259" y="1981"/>
            <a:ext cx="551" cy="220"/>
          </p:xfrm>
          <a:graphic>
            <a:graphicData uri="http://schemas.openxmlformats.org/presentationml/2006/ole">
              <p:oleObj spid="_x0000_s195590" name="公式" r:id="rId7" imgW="672808" imgH="266584" progId="">
                <p:embed/>
              </p:oleObj>
            </a:graphicData>
          </a:graphic>
        </p:graphicFrame>
        <p:graphicFrame>
          <p:nvGraphicFramePr>
            <p:cNvPr id="15369" name="Object 86"/>
            <p:cNvGraphicFramePr>
              <a:graphicFrameLocks noChangeAspect="1"/>
            </p:cNvGraphicFramePr>
            <p:nvPr/>
          </p:nvGraphicFramePr>
          <p:xfrm>
            <a:off x="987" y="2792"/>
            <a:ext cx="1536" cy="287"/>
          </p:xfrm>
          <a:graphic>
            <a:graphicData uri="http://schemas.openxmlformats.org/presentationml/2006/ole">
              <p:oleObj spid="_x0000_s195591" name="Equation" r:id="rId8" imgW="1079032" imgH="203112" progId="">
                <p:embed/>
              </p:oleObj>
            </a:graphicData>
          </a:graphic>
        </p:graphicFrame>
        <p:sp>
          <p:nvSpPr>
            <p:cNvPr id="15382" name="Text Box 87"/>
            <p:cNvSpPr txBox="1">
              <a:spLocks noChangeArrowheads="1"/>
            </p:cNvSpPr>
            <p:nvPr/>
          </p:nvSpPr>
          <p:spPr bwMode="auto">
            <a:xfrm>
              <a:off x="1406" y="1695"/>
              <a:ext cx="315"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5383" name="Oval 95"/>
            <p:cNvSpPr>
              <a:spLocks noChangeArrowheads="1"/>
            </p:cNvSpPr>
            <p:nvPr/>
          </p:nvSpPr>
          <p:spPr bwMode="auto">
            <a:xfrm>
              <a:off x="634" y="1185"/>
              <a:ext cx="2234" cy="2261"/>
            </a:xfrm>
            <a:prstGeom prst="ellipse">
              <a:avLst/>
            </a:prstGeom>
            <a:noFill/>
            <a:ln w="28575">
              <a:solidFill>
                <a:srgbClr val="0000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5384" name="Oval 73"/>
            <p:cNvSpPr>
              <a:spLocks noChangeArrowheads="1"/>
            </p:cNvSpPr>
            <p:nvPr/>
          </p:nvSpPr>
          <p:spPr bwMode="auto">
            <a:xfrm>
              <a:off x="2444" y="2302"/>
              <a:ext cx="105" cy="106"/>
            </a:xfrm>
            <a:prstGeom prst="ellipse">
              <a:avLst/>
            </a:prstGeom>
            <a:gradFill rotWithShape="0">
              <a:gsLst>
                <a:gs pos="0">
                  <a:srgbClr val="FF0000"/>
                </a:gs>
                <a:gs pos="100000">
                  <a:srgbClr val="8F0000"/>
                </a:gs>
              </a:gsLst>
              <a:path path="shape">
                <a:fillToRect l="50000" t="50000" r="50000" b="50000"/>
              </a:path>
            </a:gradFill>
            <a:ln w="9525">
              <a:solidFill>
                <a:srgbClr val="CC00CC"/>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15370" name="Object 118"/>
            <p:cNvGraphicFramePr>
              <a:graphicFrameLocks noChangeAspect="1"/>
            </p:cNvGraphicFramePr>
            <p:nvPr/>
          </p:nvGraphicFramePr>
          <p:xfrm>
            <a:off x="3041" y="2382"/>
            <a:ext cx="168" cy="187"/>
          </p:xfrm>
          <a:graphic>
            <a:graphicData uri="http://schemas.openxmlformats.org/presentationml/2006/ole">
              <p:oleObj spid="_x0000_s195592" name="Equation" r:id="rId9" imgW="139639" imgH="152334" progId="">
                <p:embed/>
              </p:oleObj>
            </a:graphicData>
          </a:graphic>
        </p:graphicFrame>
        <p:sp>
          <p:nvSpPr>
            <p:cNvPr id="15385" name="Arc 120"/>
            <p:cNvSpPr>
              <a:spLocks/>
            </p:cNvSpPr>
            <p:nvPr/>
          </p:nvSpPr>
          <p:spPr bwMode="auto">
            <a:xfrm>
              <a:off x="2514" y="1253"/>
              <a:ext cx="363" cy="363"/>
            </a:xfrm>
            <a:custGeom>
              <a:avLst/>
              <a:gdLst>
                <a:gd name="T0" fmla="*/ 0 w 20324"/>
                <a:gd name="T1" fmla="*/ 0 h 21162"/>
                <a:gd name="T2" fmla="*/ 0 w 20324"/>
                <a:gd name="T3" fmla="*/ 0 h 21162"/>
                <a:gd name="T4" fmla="*/ 0 w 20324"/>
                <a:gd name="T5" fmla="*/ 0 h 21162"/>
                <a:gd name="T6" fmla="*/ 0 60000 65536"/>
                <a:gd name="T7" fmla="*/ 0 60000 65536"/>
                <a:gd name="T8" fmla="*/ 0 60000 65536"/>
                <a:gd name="T9" fmla="*/ 0 w 20324"/>
                <a:gd name="T10" fmla="*/ 0 h 21162"/>
                <a:gd name="T11" fmla="*/ 20324 w 20324"/>
                <a:gd name="T12" fmla="*/ 21162 h 21162"/>
              </a:gdLst>
              <a:ahLst/>
              <a:cxnLst>
                <a:cxn ang="T6">
                  <a:pos x="T0" y="T1"/>
                </a:cxn>
                <a:cxn ang="T7">
                  <a:pos x="T2" y="T3"/>
                </a:cxn>
                <a:cxn ang="T8">
                  <a:pos x="T4" y="T5"/>
                </a:cxn>
              </a:cxnLst>
              <a:rect l="T9" t="T10" r="T11" b="T12"/>
              <a:pathLst>
                <a:path w="20324" h="21162" fill="none" extrusionOk="0">
                  <a:moveTo>
                    <a:pt x="4329" y="0"/>
                  </a:moveTo>
                  <a:cubicBezTo>
                    <a:pt x="11711" y="1510"/>
                    <a:pt x="17772" y="6758"/>
                    <a:pt x="20323" y="13847"/>
                  </a:cubicBezTo>
                </a:path>
                <a:path w="20324" h="21162" stroke="0" extrusionOk="0">
                  <a:moveTo>
                    <a:pt x="4329" y="0"/>
                  </a:moveTo>
                  <a:cubicBezTo>
                    <a:pt x="11711" y="1510"/>
                    <a:pt x="17772" y="6758"/>
                    <a:pt x="20323" y="13847"/>
                  </a:cubicBezTo>
                  <a:lnTo>
                    <a:pt x="0" y="21162"/>
                  </a:lnTo>
                  <a:close/>
                </a:path>
              </a:pathLst>
            </a:custGeom>
            <a:noFill/>
            <a:ln w="38100">
              <a:solidFill>
                <a:srgbClr val="FF6600"/>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5371" name="Object 121"/>
            <p:cNvGraphicFramePr>
              <a:graphicFrameLocks noChangeAspect="1"/>
            </p:cNvGraphicFramePr>
            <p:nvPr/>
          </p:nvGraphicFramePr>
          <p:xfrm>
            <a:off x="2362" y="1148"/>
            <a:ext cx="310" cy="228"/>
          </p:xfrm>
          <a:graphic>
            <a:graphicData uri="http://schemas.openxmlformats.org/presentationml/2006/ole">
              <p:oleObj spid="_x0000_s195593" name="Equation" r:id="rId10" imgW="177569" imgH="152202" progId="">
                <p:embed/>
              </p:oleObj>
            </a:graphicData>
          </a:graphic>
        </p:graphicFrame>
        <p:sp>
          <p:nvSpPr>
            <p:cNvPr id="15386" name="Line 148"/>
            <p:cNvSpPr>
              <a:spLocks noChangeShapeType="1"/>
            </p:cNvSpPr>
            <p:nvPr/>
          </p:nvSpPr>
          <p:spPr bwMode="auto">
            <a:xfrm flipV="1">
              <a:off x="1754" y="1185"/>
              <a:ext cx="0" cy="2261"/>
            </a:xfrm>
            <a:prstGeom prst="line">
              <a:avLst/>
            </a:prstGeom>
            <a:noFill/>
            <a:ln w="28575">
              <a:solidFill>
                <a:srgbClr val="9900CC"/>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15375"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26"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aphicFrame>
        <p:nvGraphicFramePr>
          <p:cNvPr id="15407" name="Object 47"/>
          <p:cNvGraphicFramePr>
            <a:graphicFrameLocks noChangeAspect="1"/>
          </p:cNvGraphicFramePr>
          <p:nvPr/>
        </p:nvGraphicFramePr>
        <p:xfrm>
          <a:off x="3412827" y="2143116"/>
          <a:ext cx="449552" cy="581025"/>
        </p:xfrm>
        <a:graphic>
          <a:graphicData uri="http://schemas.openxmlformats.org/presentationml/2006/ole">
            <p:oleObj spid="_x0000_s195594" name="Equation" r:id="rId11" imgW="152280" imgH="203040" progId="Equation.DSMT4">
              <p:embed/>
            </p:oleObj>
          </a:graphicData>
        </a:graphic>
      </p:graphicFrame>
      <p:graphicFrame>
        <p:nvGraphicFramePr>
          <p:cNvPr id="15408" name="Object 48"/>
          <p:cNvGraphicFramePr>
            <a:graphicFrameLocks noChangeAspect="1"/>
          </p:cNvGraphicFramePr>
          <p:nvPr/>
        </p:nvGraphicFramePr>
        <p:xfrm>
          <a:off x="8056297" y="2214554"/>
          <a:ext cx="449552" cy="581025"/>
        </p:xfrm>
        <a:graphic>
          <a:graphicData uri="http://schemas.openxmlformats.org/presentationml/2006/ole">
            <p:oleObj spid="_x0000_s195595" name="Equation" r:id="rId12" imgW="152280" imgH="203040" progId="Equation.DSMT4">
              <p:embed/>
            </p:oleObj>
          </a:graphicData>
        </a:graphic>
      </p:graphicFrame>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1295400" y="914400"/>
          <a:ext cx="3149600" cy="503238"/>
        </p:xfrm>
        <a:graphic>
          <a:graphicData uri="http://schemas.openxmlformats.org/presentationml/2006/ole">
            <p:oleObj spid="_x0000_s196611" name="Equation" r:id="rId4" imgW="1333500" imgH="241300" progId="">
              <p:embed/>
            </p:oleObj>
          </a:graphicData>
        </a:graphic>
      </p:graphicFrame>
      <p:sp>
        <p:nvSpPr>
          <p:cNvPr id="210947" name="Rectangle 3"/>
          <p:cNvSpPr>
            <a:spLocks noChangeArrowheads="1"/>
          </p:cNvSpPr>
          <p:nvPr/>
        </p:nvSpPr>
        <p:spPr bwMode="auto">
          <a:xfrm>
            <a:off x="5867400" y="1600200"/>
            <a:ext cx="2743200" cy="4038600"/>
          </a:xfrm>
          <a:prstGeom prst="rect">
            <a:avLst/>
          </a:prstGeom>
          <a:gradFill rotWithShape="0">
            <a:gsLst>
              <a:gs pos="0">
                <a:schemeClr val="folHlink">
                  <a:gamma/>
                  <a:tint val="20000"/>
                  <a:invGamma/>
                </a:schemeClr>
              </a:gs>
              <a:gs pos="100000">
                <a:schemeClr val="folHlink"/>
              </a:gs>
            </a:gsLst>
            <a:lin ang="0" scaled="1"/>
          </a:gradFill>
          <a:ln w="19050">
            <a:solidFill>
              <a:srgbClr val="9900CC"/>
            </a:solidFill>
            <a:miter lim="800000"/>
            <a:headEnd/>
            <a:tailEnd/>
          </a:ln>
          <a:effectLst/>
        </p:spPr>
        <p:txBody>
          <a:bodyPr wrap="none" anchor="ctr"/>
          <a:lstStyle/>
          <a:p>
            <a:pPr>
              <a:defRPr/>
            </a:pPr>
            <a:endParaRPr lang="zh-CN" altLang="en-US">
              <a:ea typeface="宋体" pitchFamily="2" charset="-122"/>
            </a:endParaRPr>
          </a:p>
        </p:txBody>
      </p:sp>
      <p:sp>
        <p:nvSpPr>
          <p:cNvPr id="16392" name="Text Box 4"/>
          <p:cNvSpPr txBox="1">
            <a:spLocks noChangeArrowheads="1"/>
          </p:cNvSpPr>
          <p:nvPr/>
        </p:nvSpPr>
        <p:spPr bwMode="auto">
          <a:xfrm>
            <a:off x="5867400" y="1660525"/>
            <a:ext cx="2819400" cy="359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a:latin typeface="宋体" charset="-122"/>
              </a:rPr>
              <a:t>    </a:t>
            </a:r>
            <a:r>
              <a:rPr lang="zh-CN" altLang="en-US" sz="3200">
                <a:latin typeface="宋体" charset="-122"/>
              </a:rPr>
              <a:t>以</a:t>
            </a:r>
            <a:r>
              <a:rPr lang="zh-CN" altLang="en-US" sz="3200" i="1">
                <a:latin typeface="宋体" charset="-122"/>
              </a:rPr>
              <a:t>  </a:t>
            </a:r>
            <a:r>
              <a:rPr lang="zh-CN" altLang="en-US" sz="3200">
                <a:latin typeface="宋体" charset="-122"/>
              </a:rPr>
              <a:t>为原点旋转矢量 的端点在  轴上的投影点的运动为简谐运动.</a:t>
            </a:r>
          </a:p>
        </p:txBody>
      </p:sp>
      <p:graphicFrame>
        <p:nvGraphicFramePr>
          <p:cNvPr id="16387" name="Object 5"/>
          <p:cNvGraphicFramePr>
            <a:graphicFrameLocks noChangeAspect="1"/>
          </p:cNvGraphicFramePr>
          <p:nvPr/>
        </p:nvGraphicFramePr>
        <p:xfrm>
          <a:off x="7600950" y="2997200"/>
          <a:ext cx="419100" cy="377825"/>
        </p:xfrm>
        <a:graphic>
          <a:graphicData uri="http://schemas.openxmlformats.org/presentationml/2006/ole">
            <p:oleObj spid="_x0000_s196612" name="Equation" r:id="rId5" imgW="139639" imgH="152334" progId="">
              <p:embed/>
            </p:oleObj>
          </a:graphicData>
        </a:graphic>
      </p:graphicFrame>
      <p:graphicFrame>
        <p:nvGraphicFramePr>
          <p:cNvPr id="16389" name="Object 7"/>
          <p:cNvGraphicFramePr>
            <a:graphicFrameLocks noChangeAspect="1"/>
          </p:cNvGraphicFramePr>
          <p:nvPr/>
        </p:nvGraphicFramePr>
        <p:xfrm>
          <a:off x="7019925" y="1798638"/>
          <a:ext cx="457200" cy="406400"/>
        </p:xfrm>
        <a:graphic>
          <a:graphicData uri="http://schemas.openxmlformats.org/presentationml/2006/ole">
            <p:oleObj spid="_x0000_s196613" name="Equation" r:id="rId6" imgW="139639" imgH="152334" progId="">
              <p:embed/>
            </p:oleObj>
          </a:graphicData>
        </a:graphic>
      </p:graphicFrame>
      <p:sp>
        <p:nvSpPr>
          <p:cNvPr id="16393" name="Text Box 8"/>
          <p:cNvSpPr txBox="1">
            <a:spLocks noChangeArrowheads="1"/>
          </p:cNvSpPr>
          <p:nvPr/>
        </p:nvSpPr>
        <p:spPr bwMode="auto">
          <a:xfrm>
            <a:off x="974725" y="5759450"/>
            <a:ext cx="1841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6394"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10"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aphicFrame>
        <p:nvGraphicFramePr>
          <p:cNvPr id="16404" name="Object 20"/>
          <p:cNvGraphicFramePr>
            <a:graphicFrameLocks noChangeAspect="1"/>
          </p:cNvGraphicFramePr>
          <p:nvPr/>
        </p:nvGraphicFramePr>
        <p:xfrm>
          <a:off x="8056563" y="2214563"/>
          <a:ext cx="449262" cy="581025"/>
        </p:xfrm>
        <a:graphic>
          <a:graphicData uri="http://schemas.openxmlformats.org/presentationml/2006/ole">
            <p:oleObj spid="_x0000_s196614" name="Equation" r:id="rId7" imgW="152280" imgH="203040" progId="Equation.DSMT4">
              <p:embed/>
            </p:oleObj>
          </a:graphicData>
        </a:graphic>
      </p:graphicFrame>
    </p:spTree>
    <p:controls>
      <p:control spid="196610" name="ShockwaveFlash2" r:id="rId2" imgW="4686954" imgH="4165210"/>
    </p:controls>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5" descr="hh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68538" y="719138"/>
            <a:ext cx="4805362" cy="5589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379"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4"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Oval 3"/>
          <p:cNvSpPr>
            <a:spLocks noChangeArrowheads="1"/>
          </p:cNvSpPr>
          <p:nvPr/>
        </p:nvSpPr>
        <p:spPr bwMode="auto">
          <a:xfrm flipV="1">
            <a:off x="762000" y="762000"/>
            <a:ext cx="4800600" cy="4724400"/>
          </a:xfrm>
          <a:prstGeom prst="ellipse">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sp>
        <p:nvSpPr>
          <p:cNvPr id="226308" name="Line 4"/>
          <p:cNvSpPr>
            <a:spLocks noChangeShapeType="1"/>
          </p:cNvSpPr>
          <p:nvPr/>
        </p:nvSpPr>
        <p:spPr bwMode="auto">
          <a:xfrm>
            <a:off x="2971800" y="3124200"/>
            <a:ext cx="434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6309" name="Line 5"/>
          <p:cNvSpPr>
            <a:spLocks noChangeShapeType="1"/>
          </p:cNvSpPr>
          <p:nvPr/>
        </p:nvSpPr>
        <p:spPr bwMode="auto">
          <a:xfrm flipV="1">
            <a:off x="2971800" y="1066800"/>
            <a:ext cx="1524000" cy="2057400"/>
          </a:xfrm>
          <a:prstGeom prst="line">
            <a:avLst/>
          </a:prstGeom>
          <a:noFill/>
          <a:ln w="57150">
            <a:solidFill>
              <a:srgbClr val="FF33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6310" name="Line 6"/>
          <p:cNvSpPr>
            <a:spLocks noChangeShapeType="1"/>
          </p:cNvSpPr>
          <p:nvPr/>
        </p:nvSpPr>
        <p:spPr bwMode="auto">
          <a:xfrm flipV="1">
            <a:off x="2971800" y="2209800"/>
            <a:ext cx="24384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26311" name="Object 7"/>
          <p:cNvGraphicFramePr>
            <a:graphicFrameLocks noChangeAspect="1"/>
          </p:cNvGraphicFramePr>
          <p:nvPr/>
        </p:nvGraphicFramePr>
        <p:xfrm>
          <a:off x="2819400" y="3048000"/>
          <a:ext cx="298450" cy="334963"/>
        </p:xfrm>
        <a:graphic>
          <a:graphicData uri="http://schemas.openxmlformats.org/presentationml/2006/ole">
            <p:oleObj spid="_x0000_s197634" name="公式" r:id="rId3" imgW="190335" imgH="215713" progId="">
              <p:embed/>
            </p:oleObj>
          </a:graphicData>
        </a:graphic>
      </p:graphicFrame>
      <p:sp>
        <p:nvSpPr>
          <p:cNvPr id="226312" name="Arc 8"/>
          <p:cNvSpPr>
            <a:spLocks/>
          </p:cNvSpPr>
          <p:nvPr/>
        </p:nvSpPr>
        <p:spPr bwMode="auto">
          <a:xfrm>
            <a:off x="3048000" y="2120900"/>
            <a:ext cx="1143000" cy="1027113"/>
          </a:xfrm>
          <a:custGeom>
            <a:avLst/>
            <a:gdLst>
              <a:gd name="T0" fmla="*/ 2147483647 w 21600"/>
              <a:gd name="T1" fmla="*/ 0 h 24404"/>
              <a:gd name="T2" fmla="*/ 2147483647 w 21600"/>
              <a:gd name="T3" fmla="*/ 2147483647 h 24404"/>
              <a:gd name="T4" fmla="*/ 0 w 21600"/>
              <a:gd name="T5" fmla="*/ 2147483647 h 24404"/>
              <a:gd name="T6" fmla="*/ 0 60000 65536"/>
              <a:gd name="T7" fmla="*/ 0 60000 65536"/>
              <a:gd name="T8" fmla="*/ 0 60000 65536"/>
              <a:gd name="T9" fmla="*/ 0 w 21600"/>
              <a:gd name="T10" fmla="*/ 0 h 24404"/>
              <a:gd name="T11" fmla="*/ 21600 w 21600"/>
              <a:gd name="T12" fmla="*/ 24404 h 24404"/>
            </a:gdLst>
            <a:ahLst/>
            <a:cxnLst>
              <a:cxn ang="T6">
                <a:pos x="T0" y="T1"/>
              </a:cxn>
              <a:cxn ang="T7">
                <a:pos x="T2" y="T3"/>
              </a:cxn>
              <a:cxn ang="T8">
                <a:pos x="T4" y="T5"/>
              </a:cxn>
            </a:cxnLst>
            <a:rect l="T9" t="T10" r="T11" b="T12"/>
            <a:pathLst>
              <a:path w="21600" h="24404" fill="none" extrusionOk="0">
                <a:moveTo>
                  <a:pt x="12127" y="0"/>
                </a:moveTo>
                <a:cubicBezTo>
                  <a:pt x="18052" y="4020"/>
                  <a:pt x="21600" y="10714"/>
                  <a:pt x="21600" y="17874"/>
                </a:cubicBezTo>
                <a:cubicBezTo>
                  <a:pt x="21600" y="20089"/>
                  <a:pt x="21259" y="22292"/>
                  <a:pt x="20589" y="24404"/>
                </a:cubicBezTo>
              </a:path>
              <a:path w="21600" h="24404" stroke="0" extrusionOk="0">
                <a:moveTo>
                  <a:pt x="12127" y="0"/>
                </a:moveTo>
                <a:cubicBezTo>
                  <a:pt x="18052" y="4020"/>
                  <a:pt x="21600" y="10714"/>
                  <a:pt x="21600" y="17874"/>
                </a:cubicBezTo>
                <a:cubicBezTo>
                  <a:pt x="21600" y="20089"/>
                  <a:pt x="21259" y="22292"/>
                  <a:pt x="20589" y="24404"/>
                </a:cubicBezTo>
                <a:lnTo>
                  <a:pt x="0" y="17874"/>
                </a:lnTo>
                <a:lnTo>
                  <a:pt x="12127" y="0"/>
                </a:lnTo>
                <a:close/>
              </a:path>
            </a:pathLst>
          </a:custGeom>
          <a:noFill/>
          <a:ln w="57150">
            <a:solidFill>
              <a:srgbClr val="FF33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26313" name="Arc 9"/>
          <p:cNvSpPr>
            <a:spLocks/>
          </p:cNvSpPr>
          <p:nvPr/>
        </p:nvSpPr>
        <p:spPr bwMode="auto">
          <a:xfrm>
            <a:off x="3733800" y="2743200"/>
            <a:ext cx="227013" cy="396875"/>
          </a:xfrm>
          <a:custGeom>
            <a:avLst/>
            <a:gdLst>
              <a:gd name="T0" fmla="*/ 2147483647 w 21600"/>
              <a:gd name="T1" fmla="*/ 0 h 28188"/>
              <a:gd name="T2" fmla="*/ 2147483647 w 21600"/>
              <a:gd name="T3" fmla="*/ 2147483647 h 28188"/>
              <a:gd name="T4" fmla="*/ 0 w 21600"/>
              <a:gd name="T5" fmla="*/ 2147483647 h 28188"/>
              <a:gd name="T6" fmla="*/ 0 60000 65536"/>
              <a:gd name="T7" fmla="*/ 0 60000 65536"/>
              <a:gd name="T8" fmla="*/ 0 60000 65536"/>
              <a:gd name="T9" fmla="*/ 0 w 21600"/>
              <a:gd name="T10" fmla="*/ 0 h 28188"/>
              <a:gd name="T11" fmla="*/ 21600 w 21600"/>
              <a:gd name="T12" fmla="*/ 28188 h 28188"/>
            </a:gdLst>
            <a:ahLst/>
            <a:cxnLst>
              <a:cxn ang="T6">
                <a:pos x="T0" y="T1"/>
              </a:cxn>
              <a:cxn ang="T7">
                <a:pos x="T2" y="T3"/>
              </a:cxn>
              <a:cxn ang="T8">
                <a:pos x="T4" y="T5"/>
              </a:cxn>
            </a:cxnLst>
            <a:rect l="T9" t="T10" r="T11" b="T12"/>
            <a:pathLst>
              <a:path w="21600" h="28188" fill="none" extrusionOk="0">
                <a:moveTo>
                  <a:pt x="13861" y="-1"/>
                </a:moveTo>
                <a:cubicBezTo>
                  <a:pt x="18765" y="4104"/>
                  <a:pt x="21600" y="10170"/>
                  <a:pt x="21600" y="16566"/>
                </a:cubicBezTo>
                <a:cubicBezTo>
                  <a:pt x="21600" y="20684"/>
                  <a:pt x="20422" y="24716"/>
                  <a:pt x="18206" y="28187"/>
                </a:cubicBezTo>
              </a:path>
              <a:path w="21600" h="28188" stroke="0" extrusionOk="0">
                <a:moveTo>
                  <a:pt x="13861" y="-1"/>
                </a:moveTo>
                <a:cubicBezTo>
                  <a:pt x="18765" y="4104"/>
                  <a:pt x="21600" y="10170"/>
                  <a:pt x="21600" y="16566"/>
                </a:cubicBezTo>
                <a:cubicBezTo>
                  <a:pt x="21600" y="20684"/>
                  <a:pt x="20422" y="24716"/>
                  <a:pt x="18206" y="28187"/>
                </a:cubicBezTo>
                <a:lnTo>
                  <a:pt x="0" y="16566"/>
                </a:lnTo>
                <a:lnTo>
                  <a:pt x="13861" y="-1"/>
                </a:lnTo>
                <a:close/>
              </a:path>
            </a:pathLst>
          </a:custGeom>
          <a:noFill/>
          <a:ln w="57150">
            <a:solidFill>
              <a:srgbClr val="3333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226315" name="Object 11"/>
          <p:cNvGraphicFramePr>
            <a:graphicFrameLocks noChangeAspect="1"/>
          </p:cNvGraphicFramePr>
          <p:nvPr/>
        </p:nvGraphicFramePr>
        <p:xfrm>
          <a:off x="7391400" y="2895600"/>
          <a:ext cx="457200" cy="400050"/>
        </p:xfrm>
        <a:graphic>
          <a:graphicData uri="http://schemas.openxmlformats.org/presentationml/2006/ole">
            <p:oleObj spid="_x0000_s197635" name="公式" r:id="rId4" imgW="304536" imgH="266469" progId="">
              <p:embed/>
            </p:oleObj>
          </a:graphicData>
        </a:graphic>
      </p:graphicFrame>
      <p:graphicFrame>
        <p:nvGraphicFramePr>
          <p:cNvPr id="226316" name="Object 12"/>
          <p:cNvGraphicFramePr>
            <a:graphicFrameLocks noChangeAspect="1"/>
          </p:cNvGraphicFramePr>
          <p:nvPr/>
        </p:nvGraphicFramePr>
        <p:xfrm>
          <a:off x="5638800" y="2209800"/>
          <a:ext cx="762000" cy="349250"/>
        </p:xfrm>
        <a:graphic>
          <a:graphicData uri="http://schemas.openxmlformats.org/presentationml/2006/ole">
            <p:oleObj spid="_x0000_s197636" name="公式" r:id="rId5" imgW="609600" imgH="279400" progId="">
              <p:embed/>
            </p:oleObj>
          </a:graphicData>
        </a:graphic>
      </p:graphicFrame>
      <p:graphicFrame>
        <p:nvGraphicFramePr>
          <p:cNvPr id="226317" name="Object 13"/>
          <p:cNvGraphicFramePr>
            <a:graphicFrameLocks noChangeAspect="1"/>
          </p:cNvGraphicFramePr>
          <p:nvPr/>
        </p:nvGraphicFramePr>
        <p:xfrm>
          <a:off x="3660775" y="2846388"/>
          <a:ext cx="215900" cy="277812"/>
        </p:xfrm>
        <a:graphic>
          <a:graphicData uri="http://schemas.openxmlformats.org/presentationml/2006/ole">
            <p:oleObj spid="_x0000_s197637" name="公式" r:id="rId6" imgW="203400" imgH="228240" progId="">
              <p:embed/>
            </p:oleObj>
          </a:graphicData>
        </a:graphic>
      </p:graphicFrame>
      <p:graphicFrame>
        <p:nvGraphicFramePr>
          <p:cNvPr id="226318" name="Object 14"/>
          <p:cNvGraphicFramePr>
            <a:graphicFrameLocks noChangeAspect="1"/>
          </p:cNvGraphicFramePr>
          <p:nvPr/>
        </p:nvGraphicFramePr>
        <p:xfrm>
          <a:off x="685800" y="5638800"/>
          <a:ext cx="4038600" cy="628650"/>
        </p:xfrm>
        <a:graphic>
          <a:graphicData uri="http://schemas.openxmlformats.org/presentationml/2006/ole">
            <p:oleObj spid="_x0000_s197638" name="公式" r:id="rId7" imgW="2197100" imgH="342900" progId="">
              <p:embed/>
            </p:oleObj>
          </a:graphicData>
        </a:graphic>
      </p:graphicFrame>
      <p:sp>
        <p:nvSpPr>
          <p:cNvPr id="226319" name="Line 15"/>
          <p:cNvSpPr>
            <a:spLocks noChangeShapeType="1"/>
          </p:cNvSpPr>
          <p:nvPr/>
        </p:nvSpPr>
        <p:spPr bwMode="auto">
          <a:xfrm>
            <a:off x="4495800" y="1143000"/>
            <a:ext cx="0" cy="19812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26320" name="Object 16"/>
          <p:cNvGraphicFramePr>
            <a:graphicFrameLocks noChangeAspect="1"/>
          </p:cNvGraphicFramePr>
          <p:nvPr/>
        </p:nvGraphicFramePr>
        <p:xfrm>
          <a:off x="4267200" y="3200400"/>
          <a:ext cx="381000" cy="358775"/>
        </p:xfrm>
        <a:graphic>
          <a:graphicData uri="http://schemas.openxmlformats.org/presentationml/2006/ole">
            <p:oleObj spid="_x0000_s197639" name="公式" r:id="rId8" imgW="228501" imgH="215806" progId="">
              <p:embed/>
            </p:oleObj>
          </a:graphicData>
        </a:graphic>
      </p:graphicFrame>
      <p:sp>
        <p:nvSpPr>
          <p:cNvPr id="226321" name="Text Box 17"/>
          <p:cNvSpPr txBox="1">
            <a:spLocks noChangeArrowheads="1"/>
          </p:cNvSpPr>
          <p:nvPr/>
        </p:nvSpPr>
        <p:spPr bwMode="auto">
          <a:xfrm>
            <a:off x="3810000" y="1828800"/>
            <a:ext cx="10541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solidFill>
                  <a:srgbClr val="FF3300"/>
                </a:solidFill>
                <a:ea typeface="楷体_GB2312" pitchFamily="49" charset="-122"/>
                <a:sym typeface="Symbol" pitchFamily="18" charset="2"/>
              </a:rPr>
              <a:t> </a:t>
            </a:r>
            <a:r>
              <a:rPr kumimoji="1" lang="en-US" altLang="zh-CN" sz="2800">
                <a:solidFill>
                  <a:srgbClr val="FF3300"/>
                </a:solidFill>
                <a:ea typeface="楷体_GB2312" pitchFamily="49" charset="-122"/>
              </a:rPr>
              <a:t>t+</a:t>
            </a:r>
            <a:r>
              <a:rPr kumimoji="1" lang="en-US" altLang="zh-CN" sz="2800">
                <a:solidFill>
                  <a:srgbClr val="FF3300"/>
                </a:solidFill>
                <a:ea typeface="楷体_GB2312" pitchFamily="49" charset="-122"/>
                <a:sym typeface="Symbol" pitchFamily="18" charset="2"/>
              </a:rPr>
              <a:t></a:t>
            </a:r>
            <a:endParaRPr kumimoji="1" lang="en-US" altLang="zh-CN" sz="2800">
              <a:ea typeface="楷体_GB2312" pitchFamily="49" charset="-122"/>
            </a:endParaRPr>
          </a:p>
        </p:txBody>
      </p:sp>
      <p:sp>
        <p:nvSpPr>
          <p:cNvPr id="226322" name="Text Box 18"/>
          <p:cNvSpPr txBox="1">
            <a:spLocks noChangeArrowheads="1"/>
          </p:cNvSpPr>
          <p:nvPr/>
        </p:nvSpPr>
        <p:spPr bwMode="auto">
          <a:xfrm>
            <a:off x="4495800" y="609600"/>
            <a:ext cx="7143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2800">
                <a:solidFill>
                  <a:srgbClr val="FF3300"/>
                </a:solidFill>
                <a:ea typeface="楷体_GB2312" pitchFamily="49" charset="-122"/>
              </a:rPr>
              <a:t>t= t</a:t>
            </a:r>
            <a:endParaRPr kumimoji="1" lang="en-US" altLang="zh-CN" sz="2800">
              <a:ea typeface="楷体_GB2312" pitchFamily="49" charset="-122"/>
            </a:endParaRPr>
          </a:p>
        </p:txBody>
      </p:sp>
      <p:grpSp>
        <p:nvGrpSpPr>
          <p:cNvPr id="2" name="Group 19"/>
          <p:cNvGrpSpPr>
            <a:grpSpLocks/>
          </p:cNvGrpSpPr>
          <p:nvPr/>
        </p:nvGrpSpPr>
        <p:grpSpPr bwMode="auto">
          <a:xfrm>
            <a:off x="4267200" y="1371600"/>
            <a:ext cx="1628775" cy="869950"/>
            <a:chOff x="2688" y="864"/>
            <a:chExt cx="1026" cy="548"/>
          </a:xfrm>
        </p:grpSpPr>
        <p:graphicFrame>
          <p:nvGraphicFramePr>
            <p:cNvPr id="17421" name="Object 20"/>
            <p:cNvGraphicFramePr>
              <a:graphicFrameLocks noChangeAspect="1"/>
            </p:cNvGraphicFramePr>
            <p:nvPr/>
          </p:nvGraphicFramePr>
          <p:xfrm>
            <a:off x="3456" y="960"/>
            <a:ext cx="258" cy="225"/>
          </p:xfrm>
          <a:graphic>
            <a:graphicData uri="http://schemas.openxmlformats.org/presentationml/2006/ole">
              <p:oleObj spid="_x0000_s197640" name="公式" r:id="rId9" imgW="291973" imgH="253890" progId="">
                <p:embed/>
              </p:oleObj>
            </a:graphicData>
          </a:graphic>
        </p:graphicFrame>
        <p:grpSp>
          <p:nvGrpSpPr>
            <p:cNvPr id="3" name="Group 21"/>
            <p:cNvGrpSpPr>
              <a:grpSpLocks/>
            </p:cNvGrpSpPr>
            <p:nvPr/>
          </p:nvGrpSpPr>
          <p:grpSpPr bwMode="auto">
            <a:xfrm>
              <a:off x="2688" y="864"/>
              <a:ext cx="785" cy="548"/>
              <a:chOff x="4176" y="2544"/>
              <a:chExt cx="785" cy="548"/>
            </a:xfrm>
          </p:grpSpPr>
          <p:sp>
            <p:nvSpPr>
              <p:cNvPr id="17446" name="Arc 22"/>
              <p:cNvSpPr>
                <a:spLocks/>
              </p:cNvSpPr>
              <p:nvPr/>
            </p:nvSpPr>
            <p:spPr bwMode="auto">
              <a:xfrm rot="5400000">
                <a:off x="4295" y="2425"/>
                <a:ext cx="548" cy="785"/>
              </a:xfrm>
              <a:custGeom>
                <a:avLst/>
                <a:gdLst>
                  <a:gd name="T0" fmla="*/ 0 w 16455"/>
                  <a:gd name="T1" fmla="*/ 0 h 21379"/>
                  <a:gd name="T2" fmla="*/ 0 w 16455"/>
                  <a:gd name="T3" fmla="*/ 0 h 21379"/>
                  <a:gd name="T4" fmla="*/ 0 w 16455"/>
                  <a:gd name="T5" fmla="*/ 0 h 21379"/>
                  <a:gd name="T6" fmla="*/ 0 60000 65536"/>
                  <a:gd name="T7" fmla="*/ 0 60000 65536"/>
                  <a:gd name="T8" fmla="*/ 0 60000 65536"/>
                  <a:gd name="T9" fmla="*/ 0 w 16455"/>
                  <a:gd name="T10" fmla="*/ 0 h 21379"/>
                  <a:gd name="T11" fmla="*/ 16455 w 16455"/>
                  <a:gd name="T12" fmla="*/ 21379 h 21379"/>
                </a:gdLst>
                <a:ahLst/>
                <a:cxnLst>
                  <a:cxn ang="T6">
                    <a:pos x="T0" y="T1"/>
                  </a:cxn>
                  <a:cxn ang="T7">
                    <a:pos x="T2" y="T3"/>
                  </a:cxn>
                  <a:cxn ang="T8">
                    <a:pos x="T4" y="T5"/>
                  </a:cxn>
                </a:cxnLst>
                <a:rect l="T9" t="T10" r="T11" b="T12"/>
                <a:pathLst>
                  <a:path w="16455" h="21379" fill="none" extrusionOk="0">
                    <a:moveTo>
                      <a:pt x="-1" y="7386"/>
                    </a:moveTo>
                    <a:cubicBezTo>
                      <a:pt x="3408" y="3378"/>
                      <a:pt x="8162" y="751"/>
                      <a:pt x="13370" y="0"/>
                    </a:cubicBezTo>
                  </a:path>
                  <a:path w="16455" h="21379" stroke="0" extrusionOk="0">
                    <a:moveTo>
                      <a:pt x="-1" y="7386"/>
                    </a:moveTo>
                    <a:cubicBezTo>
                      <a:pt x="3408" y="3378"/>
                      <a:pt x="8162" y="751"/>
                      <a:pt x="13370" y="0"/>
                    </a:cubicBezTo>
                    <a:lnTo>
                      <a:pt x="16455" y="21379"/>
                    </a:lnTo>
                    <a:lnTo>
                      <a:pt x="-1" y="7386"/>
                    </a:lnTo>
                    <a:close/>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447" name="Freeform 23"/>
              <p:cNvSpPr>
                <a:spLocks/>
              </p:cNvSpPr>
              <p:nvPr/>
            </p:nvSpPr>
            <p:spPr bwMode="auto">
              <a:xfrm>
                <a:off x="4656" y="2544"/>
                <a:ext cx="112" cy="111"/>
              </a:xfrm>
              <a:custGeom>
                <a:avLst/>
                <a:gdLst>
                  <a:gd name="T0" fmla="*/ 0 w 112"/>
                  <a:gd name="T1" fmla="*/ 111 h 111"/>
                  <a:gd name="T2" fmla="*/ 0 w 112"/>
                  <a:gd name="T3" fmla="*/ 44 h 111"/>
                  <a:gd name="T4" fmla="*/ 16 w 112"/>
                  <a:gd name="T5" fmla="*/ 1 h 111"/>
                  <a:gd name="T6" fmla="*/ 112 w 112"/>
                  <a:gd name="T7" fmla="*/ 0 h 111"/>
                  <a:gd name="T8" fmla="*/ 0 60000 65536"/>
                  <a:gd name="T9" fmla="*/ 0 60000 65536"/>
                  <a:gd name="T10" fmla="*/ 0 60000 65536"/>
                  <a:gd name="T11" fmla="*/ 0 60000 65536"/>
                  <a:gd name="T12" fmla="*/ 0 w 112"/>
                  <a:gd name="T13" fmla="*/ 0 h 111"/>
                  <a:gd name="T14" fmla="*/ 112 w 112"/>
                  <a:gd name="T15" fmla="*/ 111 h 111"/>
                </a:gdLst>
                <a:ahLst/>
                <a:cxnLst>
                  <a:cxn ang="T8">
                    <a:pos x="T0" y="T1"/>
                  </a:cxn>
                  <a:cxn ang="T9">
                    <a:pos x="T2" y="T3"/>
                  </a:cxn>
                  <a:cxn ang="T10">
                    <a:pos x="T4" y="T5"/>
                  </a:cxn>
                  <a:cxn ang="T11">
                    <a:pos x="T6" y="T7"/>
                  </a:cxn>
                </a:cxnLst>
                <a:rect l="T12" t="T13" r="T14" b="T15"/>
                <a:pathLst>
                  <a:path w="112" h="111">
                    <a:moveTo>
                      <a:pt x="0" y="111"/>
                    </a:moveTo>
                    <a:cubicBezTo>
                      <a:pt x="0" y="89"/>
                      <a:pt x="0" y="66"/>
                      <a:pt x="0" y="44"/>
                    </a:cubicBezTo>
                    <a:cubicBezTo>
                      <a:pt x="5" y="30"/>
                      <a:pt x="4" y="10"/>
                      <a:pt x="16" y="1"/>
                    </a:cubicBezTo>
                    <a:cubicBezTo>
                      <a:pt x="18" y="0"/>
                      <a:pt x="106" y="0"/>
                      <a:pt x="112" y="0"/>
                    </a:cubicBez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sp>
        <p:nvSpPr>
          <p:cNvPr id="226328" name="Oval 24"/>
          <p:cNvSpPr>
            <a:spLocks noChangeArrowheads="1"/>
          </p:cNvSpPr>
          <p:nvPr/>
        </p:nvSpPr>
        <p:spPr bwMode="auto">
          <a:xfrm>
            <a:off x="4419600" y="3048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sp>
        <p:nvSpPr>
          <p:cNvPr id="226329" name="Text Box 25"/>
          <p:cNvSpPr txBox="1">
            <a:spLocks noChangeArrowheads="1"/>
          </p:cNvSpPr>
          <p:nvPr/>
        </p:nvSpPr>
        <p:spPr bwMode="auto">
          <a:xfrm>
            <a:off x="6865938" y="687388"/>
            <a:ext cx="25304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solidFill>
                  <a:srgbClr val="3333FF"/>
                </a:solidFill>
                <a:sym typeface="Symbol" pitchFamily="18" charset="2"/>
              </a:rPr>
              <a:t></a:t>
            </a:r>
            <a:r>
              <a:rPr kumimoji="1" lang="en-US" altLang="zh-CN" sz="2800">
                <a:solidFill>
                  <a:srgbClr val="3333FF"/>
                </a:solidFill>
                <a:sym typeface="Symbol" pitchFamily="18" charset="2"/>
              </a:rPr>
              <a:t>:    </a:t>
            </a:r>
            <a:r>
              <a:rPr kumimoji="1" lang="zh-CN" altLang="en-US" sz="2800">
                <a:solidFill>
                  <a:srgbClr val="3333FF"/>
                </a:solidFill>
                <a:sym typeface="Symbol" pitchFamily="18" charset="2"/>
              </a:rPr>
              <a:t>初角位置</a:t>
            </a:r>
            <a:endParaRPr kumimoji="1" lang="zh-CN" altLang="en-US" sz="2800">
              <a:solidFill>
                <a:srgbClr val="FF3300"/>
              </a:solidFill>
              <a:sym typeface="Symbol" pitchFamily="18" charset="2"/>
            </a:endParaRPr>
          </a:p>
        </p:txBody>
      </p:sp>
      <p:sp>
        <p:nvSpPr>
          <p:cNvPr id="226330" name="Rectangle 26"/>
          <p:cNvSpPr>
            <a:spLocks noChangeArrowheads="1"/>
          </p:cNvSpPr>
          <p:nvPr/>
        </p:nvSpPr>
        <p:spPr bwMode="auto">
          <a:xfrm>
            <a:off x="6400800" y="1830388"/>
            <a:ext cx="25050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solidFill>
                  <a:srgbClr val="FF3300"/>
                </a:solidFill>
                <a:ea typeface="楷体_GB2312" pitchFamily="49" charset="-122"/>
                <a:sym typeface="Symbol" pitchFamily="18" charset="2"/>
              </a:rPr>
              <a:t> </a:t>
            </a:r>
            <a:r>
              <a:rPr kumimoji="1" lang="en-US" altLang="zh-CN" sz="2800">
                <a:solidFill>
                  <a:srgbClr val="FF3300"/>
                </a:solidFill>
                <a:ea typeface="楷体_GB2312" pitchFamily="49" charset="-122"/>
              </a:rPr>
              <a:t>t+</a:t>
            </a:r>
            <a:r>
              <a:rPr kumimoji="1" lang="en-US" altLang="zh-CN" sz="2800">
                <a:solidFill>
                  <a:srgbClr val="FF3300"/>
                </a:solidFill>
                <a:ea typeface="楷体_GB2312" pitchFamily="49" charset="-122"/>
                <a:sym typeface="Symbol" pitchFamily="18" charset="2"/>
              </a:rPr>
              <a:t></a:t>
            </a:r>
            <a:r>
              <a:rPr kumimoji="1" lang="zh-CN" altLang="en-US" sz="2800">
                <a:solidFill>
                  <a:srgbClr val="FF3300"/>
                </a:solidFill>
                <a:ea typeface="楷体_GB2312" pitchFamily="49" charset="-122"/>
                <a:sym typeface="Symbol" pitchFamily="18" charset="2"/>
              </a:rPr>
              <a:t>：</a:t>
            </a:r>
            <a:r>
              <a:rPr kumimoji="1" lang="zh-CN" altLang="en-US" sz="2800">
                <a:solidFill>
                  <a:srgbClr val="FF3300"/>
                </a:solidFill>
                <a:sym typeface="Symbol" pitchFamily="18" charset="2"/>
              </a:rPr>
              <a:t>角位置</a:t>
            </a:r>
          </a:p>
        </p:txBody>
      </p:sp>
      <p:sp>
        <p:nvSpPr>
          <p:cNvPr id="226333" name="Text Box 29"/>
          <p:cNvSpPr txBox="1">
            <a:spLocks noChangeArrowheads="1"/>
          </p:cNvSpPr>
          <p:nvPr/>
        </p:nvSpPr>
        <p:spPr bwMode="auto">
          <a:xfrm>
            <a:off x="6659563" y="1268413"/>
            <a:ext cx="2170112"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cs typeface="Times New Roman" pitchFamily="18" charset="0"/>
              </a:rPr>
              <a:t> </a:t>
            </a:r>
            <a:r>
              <a:rPr kumimoji="1" lang="en-US" altLang="zh-CN" sz="2800">
                <a:cs typeface="Times New Roman" pitchFamily="18" charset="0"/>
              </a:rPr>
              <a:t>ω:    </a:t>
            </a:r>
            <a:r>
              <a:rPr kumimoji="1" lang="zh-CN" altLang="en-US" sz="2800">
                <a:cs typeface="Times New Roman" pitchFamily="18" charset="0"/>
              </a:rPr>
              <a:t>角速度</a:t>
            </a:r>
            <a:endParaRPr kumimoji="1" lang="zh-CN" altLang="en-US" sz="2800"/>
          </a:p>
        </p:txBody>
      </p:sp>
      <p:grpSp>
        <p:nvGrpSpPr>
          <p:cNvPr id="4" name="Group 30"/>
          <p:cNvGrpSpPr>
            <a:grpSpLocks/>
          </p:cNvGrpSpPr>
          <p:nvPr/>
        </p:nvGrpSpPr>
        <p:grpSpPr bwMode="auto">
          <a:xfrm>
            <a:off x="5470525" y="3962400"/>
            <a:ext cx="3673475" cy="530225"/>
            <a:chOff x="374" y="3786"/>
            <a:chExt cx="2314" cy="334"/>
          </a:xfrm>
        </p:grpSpPr>
        <p:sp>
          <p:nvSpPr>
            <p:cNvPr id="17444" name="Text Box 31"/>
            <p:cNvSpPr txBox="1">
              <a:spLocks noChangeArrowheads="1"/>
            </p:cNvSpPr>
            <p:nvPr/>
          </p:nvSpPr>
          <p:spPr bwMode="auto">
            <a:xfrm>
              <a:off x="374" y="3786"/>
              <a:ext cx="2314"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t>角速度         圆频率</a:t>
              </a:r>
            </a:p>
          </p:txBody>
        </p:sp>
        <p:graphicFrame>
          <p:nvGraphicFramePr>
            <p:cNvPr id="17420" name="Object 32"/>
            <p:cNvGraphicFramePr>
              <a:graphicFrameLocks noChangeAspect="1"/>
            </p:cNvGraphicFramePr>
            <p:nvPr/>
          </p:nvGraphicFramePr>
          <p:xfrm>
            <a:off x="1152" y="3840"/>
            <a:ext cx="497" cy="280"/>
          </p:xfrm>
          <a:graphic>
            <a:graphicData uri="http://schemas.openxmlformats.org/presentationml/2006/ole">
              <p:oleObj spid="_x0000_s197641" name="Equation" r:id="rId10" imgW="215713" imgH="139579" progId="">
                <p:embed/>
              </p:oleObj>
            </a:graphicData>
          </a:graphic>
        </p:graphicFrame>
      </p:grpSp>
      <p:grpSp>
        <p:nvGrpSpPr>
          <p:cNvPr id="5" name="Group 33"/>
          <p:cNvGrpSpPr>
            <a:grpSpLocks/>
          </p:cNvGrpSpPr>
          <p:nvPr/>
        </p:nvGrpSpPr>
        <p:grpSpPr bwMode="auto">
          <a:xfrm>
            <a:off x="5470525" y="4572000"/>
            <a:ext cx="3673475" cy="530225"/>
            <a:chOff x="374" y="3786"/>
            <a:chExt cx="2314" cy="334"/>
          </a:xfrm>
        </p:grpSpPr>
        <p:sp>
          <p:nvSpPr>
            <p:cNvPr id="17443" name="Text Box 34"/>
            <p:cNvSpPr txBox="1">
              <a:spLocks noChangeArrowheads="1"/>
            </p:cNvSpPr>
            <p:nvPr/>
          </p:nvSpPr>
          <p:spPr bwMode="auto">
            <a:xfrm>
              <a:off x="374" y="3786"/>
              <a:ext cx="2314"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solidFill>
                    <a:srgbClr val="FF3300"/>
                  </a:solidFill>
                </a:rPr>
                <a:t>角位置         相位</a:t>
              </a:r>
            </a:p>
          </p:txBody>
        </p:sp>
        <p:graphicFrame>
          <p:nvGraphicFramePr>
            <p:cNvPr id="17419" name="Object 35"/>
            <p:cNvGraphicFramePr>
              <a:graphicFrameLocks noChangeAspect="1"/>
            </p:cNvGraphicFramePr>
            <p:nvPr/>
          </p:nvGraphicFramePr>
          <p:xfrm>
            <a:off x="1152" y="3840"/>
            <a:ext cx="497" cy="280"/>
          </p:xfrm>
          <a:graphic>
            <a:graphicData uri="http://schemas.openxmlformats.org/presentationml/2006/ole">
              <p:oleObj spid="_x0000_s197642" name="Equation" r:id="rId11" imgW="215713" imgH="139579" progId="">
                <p:embed/>
              </p:oleObj>
            </a:graphicData>
          </a:graphic>
        </p:graphicFrame>
      </p:grpSp>
      <p:grpSp>
        <p:nvGrpSpPr>
          <p:cNvPr id="6" name="Group 36"/>
          <p:cNvGrpSpPr>
            <a:grpSpLocks/>
          </p:cNvGrpSpPr>
          <p:nvPr/>
        </p:nvGrpSpPr>
        <p:grpSpPr bwMode="auto">
          <a:xfrm>
            <a:off x="5181600" y="5105400"/>
            <a:ext cx="3673475" cy="519113"/>
            <a:chOff x="3264" y="3216"/>
            <a:chExt cx="2314" cy="327"/>
          </a:xfrm>
        </p:grpSpPr>
        <p:sp>
          <p:nvSpPr>
            <p:cNvPr id="17442" name="Text Box 37"/>
            <p:cNvSpPr txBox="1">
              <a:spLocks noChangeArrowheads="1"/>
            </p:cNvSpPr>
            <p:nvPr/>
          </p:nvSpPr>
          <p:spPr bwMode="auto">
            <a:xfrm>
              <a:off x="3264" y="3216"/>
              <a:ext cx="2314"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solidFill>
                    <a:srgbClr val="3333FF"/>
                  </a:solidFill>
                </a:rPr>
                <a:t>初角位置         初相位</a:t>
              </a:r>
            </a:p>
          </p:txBody>
        </p:sp>
        <p:graphicFrame>
          <p:nvGraphicFramePr>
            <p:cNvPr id="17418" name="Object 38"/>
            <p:cNvGraphicFramePr>
              <a:graphicFrameLocks noChangeAspect="1"/>
            </p:cNvGraphicFramePr>
            <p:nvPr/>
          </p:nvGraphicFramePr>
          <p:xfrm>
            <a:off x="4272" y="3264"/>
            <a:ext cx="497" cy="240"/>
          </p:xfrm>
          <a:graphic>
            <a:graphicData uri="http://schemas.openxmlformats.org/presentationml/2006/ole">
              <p:oleObj spid="_x0000_s197643" name="Equation" r:id="rId12" imgW="215713" imgH="139579" progId="">
                <p:embed/>
              </p:oleObj>
            </a:graphicData>
          </a:graphic>
        </p:graphicFrame>
      </p:grpSp>
      <p:graphicFrame>
        <p:nvGraphicFramePr>
          <p:cNvPr id="36" name="Object 10"/>
          <p:cNvGraphicFramePr>
            <a:graphicFrameLocks noChangeAspect="1"/>
          </p:cNvGraphicFramePr>
          <p:nvPr/>
        </p:nvGraphicFramePr>
        <p:xfrm>
          <a:off x="4919663" y="2479675"/>
          <a:ext cx="446087" cy="525463"/>
        </p:xfrm>
        <a:graphic>
          <a:graphicData uri="http://schemas.openxmlformats.org/presentationml/2006/ole">
            <p:oleObj spid="_x0000_s197644" name="公式" r:id="rId13" imgW="152202" imgH="177569" progId="">
              <p:embed/>
            </p:oleObj>
          </a:graphicData>
        </a:graphic>
      </p:graphicFrame>
      <p:sp>
        <p:nvSpPr>
          <p:cNvPr id="17439" name="TextBox 1"/>
          <p:cNvSpPr txBox="1">
            <a:spLocks noChangeArrowheads="1"/>
          </p:cNvSpPr>
          <p:nvPr/>
        </p:nvSpPr>
        <p:spPr bwMode="auto">
          <a:xfrm>
            <a:off x="971550" y="260350"/>
            <a:ext cx="2160588"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旋转矢量</a:t>
            </a:r>
          </a:p>
        </p:txBody>
      </p:sp>
      <p:graphicFrame>
        <p:nvGraphicFramePr>
          <p:cNvPr id="38" name="Object 9"/>
          <p:cNvGraphicFramePr>
            <a:graphicFrameLocks noChangeAspect="1"/>
          </p:cNvGraphicFramePr>
          <p:nvPr/>
        </p:nvGraphicFramePr>
        <p:xfrm>
          <a:off x="3479800" y="882650"/>
          <a:ext cx="444500" cy="635000"/>
        </p:xfrm>
        <a:graphic>
          <a:graphicData uri="http://schemas.openxmlformats.org/presentationml/2006/ole">
            <p:oleObj spid="_x0000_s197645" name="Equation" r:id="rId14" imgW="152280" imgH="215640" progId="Equation.DSMT4">
              <p:embed/>
            </p:oleObj>
          </a:graphicData>
        </a:graphic>
      </p:graphicFrame>
      <p:sp>
        <p:nvSpPr>
          <p:cNvPr id="17440"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40"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Effect transition="in" filter="box(out)">
                                      <p:cBhvr>
                                        <p:cTn id="7" dur="500"/>
                                        <p:tgtEl>
                                          <p:spTgt spid="226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8"/>
                                        </p:tgtEl>
                                        <p:attrNameLst>
                                          <p:attrName>style.visibility</p:attrName>
                                        </p:attrNameLst>
                                      </p:cBhvr>
                                      <p:to>
                                        <p:strVal val="visible"/>
                                      </p:to>
                                    </p:set>
                                    <p:animEffect transition="in" filter="wipe(left)">
                                      <p:cBhvr>
                                        <p:cTn id="12" dur="500"/>
                                        <p:tgtEl>
                                          <p:spTgt spid="226308"/>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226311"/>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nodeType="afterEffect">
                                  <p:stCondLst>
                                    <p:cond delay="0"/>
                                  </p:stCondLst>
                                  <p:childTnLst>
                                    <p:set>
                                      <p:cBhvr>
                                        <p:cTn id="18" dur="1" fill="hold">
                                          <p:stCondLst>
                                            <p:cond delay="499"/>
                                          </p:stCondLst>
                                        </p:cTn>
                                        <p:tgtEl>
                                          <p:spTgt spid="2263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6310"/>
                                        </p:tgtEl>
                                        <p:attrNameLst>
                                          <p:attrName>style.visibility</p:attrName>
                                        </p:attrNameLst>
                                      </p:cBhvr>
                                      <p:to>
                                        <p:strVal val="visible"/>
                                      </p:to>
                                    </p:set>
                                    <p:animEffect transition="in" filter="wipe(down)">
                                      <p:cBhvr>
                                        <p:cTn id="23" dur="500"/>
                                        <p:tgtEl>
                                          <p:spTgt spid="226310"/>
                                        </p:tgtEl>
                                      </p:cBhvr>
                                    </p:animEffect>
                                  </p:childTnLst>
                                </p:cTn>
                              </p:par>
                              <p:par>
                                <p:cTn id="24" presetID="1" presetClass="entr" presetSubtype="0" fill="hold" nodeType="withEffect">
                                  <p:stCondLst>
                                    <p:cond delay="0"/>
                                  </p:stCondLst>
                                  <p:childTnLst>
                                    <p:set>
                                      <p:cBhvr>
                                        <p:cTn id="25" dur="1" fill="hold">
                                          <p:stCondLst>
                                            <p:cond delay="499"/>
                                          </p:stCondLst>
                                        </p:cTn>
                                        <p:tgtEl>
                                          <p:spTgt spid="3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22631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26313"/>
                                        </p:tgtEl>
                                        <p:attrNameLst>
                                          <p:attrName>style.visibility</p:attrName>
                                        </p:attrNameLst>
                                      </p:cBhvr>
                                      <p:to>
                                        <p:strVal val="visible"/>
                                      </p:to>
                                    </p:set>
                                    <p:animEffect transition="in" filter="wipe(down)">
                                      <p:cBhvr>
                                        <p:cTn id="34" dur="500"/>
                                        <p:tgtEl>
                                          <p:spTgt spid="226313"/>
                                        </p:tgtEl>
                                      </p:cBhvr>
                                    </p:animEffec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22631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29"/>
                                        </p:tgtEl>
                                        <p:attrNameLst>
                                          <p:attrName>style.visibility</p:attrName>
                                        </p:attrNameLst>
                                      </p:cBhvr>
                                      <p:to>
                                        <p:strVal val="visible"/>
                                      </p:to>
                                    </p:set>
                                    <p:animEffect transition="in" filter="wipe(left)">
                                      <p:cBhvr>
                                        <p:cTn id="42" dur="500"/>
                                        <p:tgtEl>
                                          <p:spTgt spid="226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iterate type="lt">
                                    <p:tmPct val="100000"/>
                                  </p:iterate>
                                  <p:childTnLst>
                                    <p:set>
                                      <p:cBhvr>
                                        <p:cTn id="51" dur="1" fill="hold">
                                          <p:stCondLst>
                                            <p:cond delay="0"/>
                                          </p:stCondLst>
                                        </p:cTn>
                                        <p:tgtEl>
                                          <p:spTgt spid="226333"/>
                                        </p:tgtEl>
                                        <p:attrNameLst>
                                          <p:attrName>style.visibility</p:attrName>
                                        </p:attrNameLst>
                                      </p:cBhvr>
                                      <p:to>
                                        <p:strVal val="visible"/>
                                      </p:to>
                                    </p:set>
                                    <p:animEffect transition="in" filter="dissolve">
                                      <p:cBhvr>
                                        <p:cTn id="52" dur="75"/>
                                        <p:tgtEl>
                                          <p:spTgt spid="2263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26309"/>
                                        </p:tgtEl>
                                        <p:attrNameLst>
                                          <p:attrName>style.visibility</p:attrName>
                                        </p:attrNameLst>
                                      </p:cBhvr>
                                      <p:to>
                                        <p:strVal val="visible"/>
                                      </p:to>
                                    </p:set>
                                    <p:animEffect transition="in" filter="wipe(down)">
                                      <p:cBhvr>
                                        <p:cTn id="57" dur="500"/>
                                        <p:tgtEl>
                                          <p:spTgt spid="226309"/>
                                        </p:tgtEl>
                                      </p:cBhvr>
                                    </p:animEffec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499"/>
                                          </p:stCondLst>
                                        </p:cTn>
                                        <p:tgtEl>
                                          <p:spTgt spid="22632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26312"/>
                                        </p:tgtEl>
                                        <p:attrNameLst>
                                          <p:attrName>style.visibility</p:attrName>
                                        </p:attrNameLst>
                                      </p:cBhvr>
                                      <p:to>
                                        <p:strVal val="visible"/>
                                      </p:to>
                                    </p:set>
                                    <p:animEffect transition="in" filter="wipe(down)">
                                      <p:cBhvr>
                                        <p:cTn id="65" dur="500"/>
                                        <p:tgtEl>
                                          <p:spTgt spid="226312"/>
                                        </p:tgtEl>
                                      </p:cBhvr>
                                    </p:animEffec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22632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499"/>
                                          </p:stCondLst>
                                        </p:cTn>
                                        <p:tgtEl>
                                          <p:spTgt spid="3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iterate type="lt">
                                    <p:tmPct val="100000"/>
                                  </p:iterate>
                                  <p:childTnLst>
                                    <p:set>
                                      <p:cBhvr>
                                        <p:cTn id="74" dur="1" fill="hold">
                                          <p:stCondLst>
                                            <p:cond delay="0"/>
                                          </p:stCondLst>
                                        </p:cTn>
                                        <p:tgtEl>
                                          <p:spTgt spid="226330"/>
                                        </p:tgtEl>
                                        <p:attrNameLst>
                                          <p:attrName>style.visibility</p:attrName>
                                        </p:attrNameLst>
                                      </p:cBhvr>
                                      <p:to>
                                        <p:strVal val="visible"/>
                                      </p:to>
                                    </p:set>
                                    <p:animEffect transition="in" filter="dissolve">
                                      <p:cBhvr>
                                        <p:cTn id="75" dur="75"/>
                                        <p:tgtEl>
                                          <p:spTgt spid="22633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26319"/>
                                        </p:tgtEl>
                                        <p:attrNameLst>
                                          <p:attrName>style.visibility</p:attrName>
                                        </p:attrNameLst>
                                      </p:cBhvr>
                                      <p:to>
                                        <p:strVal val="visible"/>
                                      </p:to>
                                    </p:set>
                                    <p:animEffect transition="in" filter="wipe(up)">
                                      <p:cBhvr>
                                        <p:cTn id="80" dur="500"/>
                                        <p:tgtEl>
                                          <p:spTgt spid="226319"/>
                                        </p:tgtEl>
                                      </p:cBhvr>
                                    </p:animEffect>
                                  </p:childTnLst>
                                </p:cTn>
                              </p:par>
                            </p:childTnLst>
                          </p:cTn>
                        </p:par>
                        <p:par>
                          <p:cTn id="81" fill="hold" nodeType="afterGroup">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22632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22632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2" presetClass="entr" presetSubtype="4" fill="hold" nodeType="clickEffect">
                                  <p:stCondLst>
                                    <p:cond delay="0"/>
                                  </p:stCondLst>
                                  <p:childTnLst>
                                    <p:set>
                                      <p:cBhvr>
                                        <p:cTn id="91" dur="1" fill="hold">
                                          <p:stCondLst>
                                            <p:cond delay="0"/>
                                          </p:stCondLst>
                                        </p:cTn>
                                        <p:tgtEl>
                                          <p:spTgt spid="226318"/>
                                        </p:tgtEl>
                                        <p:attrNameLst>
                                          <p:attrName>style.visibility</p:attrName>
                                        </p:attrNameLst>
                                      </p:cBhvr>
                                      <p:to>
                                        <p:strVal val="visible"/>
                                      </p:to>
                                    </p:set>
                                    <p:animEffect transition="in" filter="slide(fromBottom)">
                                      <p:cBhvr>
                                        <p:cTn id="92" dur="500"/>
                                        <p:tgtEl>
                                          <p:spTgt spid="22631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0" fill="hold" nodeType="clickEffect">
                                  <p:stCondLst>
                                    <p:cond delay="0"/>
                                  </p:stCondLst>
                                  <p:childTnLst>
                                    <p:set>
                                      <p:cBhvr>
                                        <p:cTn id="96" dur="1" fill="hold">
                                          <p:stCondLst>
                                            <p:cond delay="0"/>
                                          </p:stCondLst>
                                        </p:cTn>
                                        <p:tgtEl>
                                          <p:spTgt spid="4"/>
                                        </p:tgtEl>
                                        <p:attrNameLst>
                                          <p:attrName>style.visibility</p:attrName>
                                        </p:attrNameLst>
                                      </p:cBhvr>
                                      <p:to>
                                        <p:strVal val="visible"/>
                                      </p:to>
                                    </p:set>
                                    <p:anim calcmode="lin" valueType="num">
                                      <p:cBhvr>
                                        <p:cTn id="97" dur="500" fill="hold"/>
                                        <p:tgtEl>
                                          <p:spTgt spid="4"/>
                                        </p:tgtEl>
                                        <p:attrNameLst>
                                          <p:attrName>ppt_w</p:attrName>
                                        </p:attrNameLst>
                                      </p:cBhvr>
                                      <p:tavLst>
                                        <p:tav tm="0">
                                          <p:val>
                                            <p:fltVal val="0"/>
                                          </p:val>
                                        </p:tav>
                                        <p:tav tm="100000">
                                          <p:val>
                                            <p:strVal val="#ppt_w"/>
                                          </p:val>
                                        </p:tav>
                                      </p:tavLst>
                                    </p:anim>
                                    <p:anim calcmode="lin" valueType="num">
                                      <p:cBhvr>
                                        <p:cTn id="9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10" fill="hold" nodeType="clickEffect">
                                  <p:stCondLst>
                                    <p:cond delay="0"/>
                                  </p:stCondLst>
                                  <p:childTnLst>
                                    <p:set>
                                      <p:cBhvr>
                                        <p:cTn id="102" dur="1" fill="hold">
                                          <p:stCondLst>
                                            <p:cond delay="0"/>
                                          </p:stCondLst>
                                        </p:cTn>
                                        <p:tgtEl>
                                          <p:spTgt spid="5"/>
                                        </p:tgtEl>
                                        <p:attrNameLst>
                                          <p:attrName>style.visibility</p:attrName>
                                        </p:attrNameLst>
                                      </p:cBhvr>
                                      <p:to>
                                        <p:strVal val="visible"/>
                                      </p:to>
                                    </p:set>
                                    <p:anim calcmode="lin" valueType="num">
                                      <p:cBhvr>
                                        <p:cTn id="103" dur="500" fill="hold"/>
                                        <p:tgtEl>
                                          <p:spTgt spid="5"/>
                                        </p:tgtEl>
                                        <p:attrNameLst>
                                          <p:attrName>ppt_w</p:attrName>
                                        </p:attrNameLst>
                                      </p:cBhvr>
                                      <p:tavLst>
                                        <p:tav tm="0">
                                          <p:val>
                                            <p:fltVal val="0"/>
                                          </p:val>
                                        </p:tav>
                                        <p:tav tm="100000">
                                          <p:val>
                                            <p:strVal val="#ppt_w"/>
                                          </p:val>
                                        </p:tav>
                                      </p:tavLst>
                                    </p:anim>
                                    <p:anim calcmode="lin" valueType="num">
                                      <p:cBhvr>
                                        <p:cTn id="104"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10" fill="hold" nodeType="clickEffect">
                                  <p:stCondLst>
                                    <p:cond delay="0"/>
                                  </p:stCondLst>
                                  <p:childTnLst>
                                    <p:set>
                                      <p:cBhvr>
                                        <p:cTn id="108" dur="1" fill="hold">
                                          <p:stCondLst>
                                            <p:cond delay="0"/>
                                          </p:stCondLst>
                                        </p:cTn>
                                        <p:tgtEl>
                                          <p:spTgt spid="6"/>
                                        </p:tgtEl>
                                        <p:attrNameLst>
                                          <p:attrName>style.visibility</p:attrName>
                                        </p:attrNameLst>
                                      </p:cBhvr>
                                      <p:to>
                                        <p:strVal val="visible"/>
                                      </p:to>
                                    </p:set>
                                    <p:anim calcmode="lin" valueType="num">
                                      <p:cBhvr>
                                        <p:cTn id="109" dur="500" fill="hold"/>
                                        <p:tgtEl>
                                          <p:spTgt spid="6"/>
                                        </p:tgtEl>
                                        <p:attrNameLst>
                                          <p:attrName>ppt_w</p:attrName>
                                        </p:attrNameLst>
                                      </p:cBhvr>
                                      <p:tavLst>
                                        <p:tav tm="0">
                                          <p:val>
                                            <p:fltVal val="0"/>
                                          </p:val>
                                        </p:tav>
                                        <p:tav tm="100000">
                                          <p:val>
                                            <p:strVal val="#ppt_w"/>
                                          </p:val>
                                        </p:tav>
                                      </p:tavLst>
                                    </p:anim>
                                    <p:anim calcmode="lin" valueType="num">
                                      <p:cBhvr>
                                        <p:cTn id="110"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nimBg="1"/>
      <p:bldP spid="226308" grpId="0" animBg="1"/>
      <p:bldP spid="226309" grpId="0" animBg="1"/>
      <p:bldP spid="226310" grpId="0" animBg="1"/>
      <p:bldP spid="226312" grpId="0" animBg="1"/>
      <p:bldP spid="226313" grpId="0" animBg="1"/>
      <p:bldP spid="226319" grpId="0" animBg="1"/>
      <p:bldP spid="226321" grpId="0" autoUpdateAnimBg="0"/>
      <p:bldP spid="226322" grpId="0" autoUpdateAnimBg="0"/>
      <p:bldP spid="226328" grpId="0" animBg="1"/>
      <p:bldP spid="226329" grpId="0" autoUpdateAnimBg="0"/>
      <p:bldP spid="226330" grpId="0" autoUpdateAnimBg="0"/>
      <p:bldP spid="2263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539750" y="692150"/>
            <a:ext cx="3705225" cy="666750"/>
            <a:chOff x="241" y="1037"/>
            <a:chExt cx="2334" cy="420"/>
          </a:xfrm>
        </p:grpSpPr>
        <p:sp>
          <p:nvSpPr>
            <p:cNvPr id="18442" name="Rectangle 10"/>
            <p:cNvSpPr>
              <a:spLocks noChangeArrowheads="1"/>
            </p:cNvSpPr>
            <p:nvPr/>
          </p:nvSpPr>
          <p:spPr bwMode="auto">
            <a:xfrm>
              <a:off x="2468" y="1073"/>
              <a:ext cx="107"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4000">
                  <a:solidFill>
                    <a:srgbClr val="000000"/>
                  </a:solidFill>
                  <a:ea typeface="楷体_GB2312" pitchFamily="49" charset="-122"/>
                </a:rPr>
                <a:t>)</a:t>
              </a:r>
              <a:endParaRPr kumimoji="1" lang="en-US" altLang="zh-CN" b="0">
                <a:ea typeface="楷体_GB2312" pitchFamily="49" charset="-122"/>
              </a:endParaRPr>
            </a:p>
          </p:txBody>
        </p:sp>
        <p:sp>
          <p:nvSpPr>
            <p:cNvPr id="18443" name="Rectangle 11"/>
            <p:cNvSpPr>
              <a:spLocks noChangeArrowheads="1"/>
            </p:cNvSpPr>
            <p:nvPr/>
          </p:nvSpPr>
          <p:spPr bwMode="auto">
            <a:xfrm>
              <a:off x="1037" y="1073"/>
              <a:ext cx="534"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4000">
                  <a:solidFill>
                    <a:srgbClr val="000000"/>
                  </a:solidFill>
                  <a:ea typeface="楷体_GB2312" pitchFamily="49" charset="-122"/>
                </a:rPr>
                <a:t>cos(</a:t>
              </a:r>
              <a:endParaRPr kumimoji="1" lang="en-US" altLang="zh-CN" b="0">
                <a:ea typeface="楷体_GB2312" pitchFamily="49" charset="-122"/>
              </a:endParaRPr>
            </a:p>
          </p:txBody>
        </p:sp>
        <p:sp>
          <p:nvSpPr>
            <p:cNvPr id="18444" name="Rectangle 12"/>
            <p:cNvSpPr>
              <a:spLocks noChangeArrowheads="1"/>
            </p:cNvSpPr>
            <p:nvPr/>
          </p:nvSpPr>
          <p:spPr bwMode="auto">
            <a:xfrm>
              <a:off x="2254" y="1037"/>
              <a:ext cx="19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4000">
                  <a:solidFill>
                    <a:srgbClr val="FF3300"/>
                  </a:solidFill>
                  <a:latin typeface="Symbol" pitchFamily="18" charset="2"/>
                  <a:ea typeface="楷体_GB2312" pitchFamily="49" charset="-122"/>
                </a:rPr>
                <a:t>j</a:t>
              </a:r>
              <a:endParaRPr kumimoji="1" lang="en-US" altLang="zh-CN" b="0">
                <a:ea typeface="楷体_GB2312" pitchFamily="49" charset="-122"/>
              </a:endParaRPr>
            </a:p>
          </p:txBody>
        </p:sp>
        <p:sp>
          <p:nvSpPr>
            <p:cNvPr id="18445" name="Rectangle 13"/>
            <p:cNvSpPr>
              <a:spLocks noChangeArrowheads="1"/>
            </p:cNvSpPr>
            <p:nvPr/>
          </p:nvSpPr>
          <p:spPr bwMode="auto">
            <a:xfrm>
              <a:off x="2005" y="1037"/>
              <a:ext cx="176"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4000">
                  <a:solidFill>
                    <a:srgbClr val="000000"/>
                  </a:solidFill>
                  <a:latin typeface="Symbol" pitchFamily="18" charset="2"/>
                  <a:ea typeface="楷体_GB2312" pitchFamily="49" charset="-122"/>
                </a:rPr>
                <a:t>+</a:t>
              </a:r>
              <a:endParaRPr kumimoji="1" lang="en-US" altLang="zh-CN" b="0">
                <a:ea typeface="楷体_GB2312" pitchFamily="49" charset="-122"/>
              </a:endParaRPr>
            </a:p>
          </p:txBody>
        </p:sp>
        <p:sp>
          <p:nvSpPr>
            <p:cNvPr id="18446" name="Rectangle 14"/>
            <p:cNvSpPr>
              <a:spLocks noChangeArrowheads="1"/>
            </p:cNvSpPr>
            <p:nvPr/>
          </p:nvSpPr>
          <p:spPr bwMode="auto">
            <a:xfrm>
              <a:off x="1599" y="1037"/>
              <a:ext cx="220"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4000">
                  <a:solidFill>
                    <a:srgbClr val="FF3300"/>
                  </a:solidFill>
                  <a:latin typeface="Symbol" pitchFamily="18" charset="2"/>
                  <a:ea typeface="楷体_GB2312" pitchFamily="49" charset="-122"/>
                </a:rPr>
                <a:t>w</a:t>
              </a:r>
              <a:endParaRPr kumimoji="1" lang="en-US" altLang="zh-CN" b="0">
                <a:ea typeface="楷体_GB2312" pitchFamily="49" charset="-122"/>
              </a:endParaRPr>
            </a:p>
          </p:txBody>
        </p:sp>
        <p:sp>
          <p:nvSpPr>
            <p:cNvPr id="18447" name="Rectangle 15"/>
            <p:cNvSpPr>
              <a:spLocks noChangeArrowheads="1"/>
            </p:cNvSpPr>
            <p:nvPr/>
          </p:nvSpPr>
          <p:spPr bwMode="auto">
            <a:xfrm>
              <a:off x="495" y="1037"/>
              <a:ext cx="176"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4000">
                  <a:solidFill>
                    <a:srgbClr val="000000"/>
                  </a:solidFill>
                  <a:latin typeface="Symbol" pitchFamily="18" charset="2"/>
                  <a:ea typeface="楷体_GB2312" pitchFamily="49" charset="-122"/>
                </a:rPr>
                <a:t>=</a:t>
              </a:r>
              <a:endParaRPr kumimoji="1" lang="en-US" altLang="zh-CN" b="0">
                <a:ea typeface="楷体_GB2312" pitchFamily="49" charset="-122"/>
              </a:endParaRPr>
            </a:p>
          </p:txBody>
        </p:sp>
        <p:sp>
          <p:nvSpPr>
            <p:cNvPr id="18448" name="Rectangle 16"/>
            <p:cNvSpPr>
              <a:spLocks noChangeArrowheads="1"/>
            </p:cNvSpPr>
            <p:nvPr/>
          </p:nvSpPr>
          <p:spPr bwMode="auto">
            <a:xfrm>
              <a:off x="1833" y="1073"/>
              <a:ext cx="89"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4000" i="1">
                  <a:solidFill>
                    <a:srgbClr val="000000"/>
                  </a:solidFill>
                  <a:ea typeface="楷体_GB2312" pitchFamily="49" charset="-122"/>
                </a:rPr>
                <a:t>t</a:t>
              </a:r>
              <a:endParaRPr kumimoji="1" lang="en-US" altLang="zh-CN" b="0">
                <a:ea typeface="楷体_GB2312" pitchFamily="49" charset="-122"/>
              </a:endParaRPr>
            </a:p>
          </p:txBody>
        </p:sp>
        <p:sp>
          <p:nvSpPr>
            <p:cNvPr id="18449" name="Rectangle 17"/>
            <p:cNvSpPr>
              <a:spLocks noChangeArrowheads="1"/>
            </p:cNvSpPr>
            <p:nvPr/>
          </p:nvSpPr>
          <p:spPr bwMode="auto">
            <a:xfrm>
              <a:off x="792" y="1073"/>
              <a:ext cx="21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4000" i="1">
                  <a:solidFill>
                    <a:srgbClr val="FF3300"/>
                  </a:solidFill>
                  <a:ea typeface="楷体_GB2312" pitchFamily="49" charset="-122"/>
                </a:rPr>
                <a:t>A</a:t>
              </a:r>
              <a:endParaRPr kumimoji="1" lang="en-US" altLang="zh-CN" b="0">
                <a:ea typeface="楷体_GB2312" pitchFamily="49" charset="-122"/>
              </a:endParaRPr>
            </a:p>
          </p:txBody>
        </p:sp>
        <p:sp>
          <p:nvSpPr>
            <p:cNvPr id="18450" name="Rectangle 18"/>
            <p:cNvSpPr>
              <a:spLocks noChangeArrowheads="1"/>
            </p:cNvSpPr>
            <p:nvPr/>
          </p:nvSpPr>
          <p:spPr bwMode="auto">
            <a:xfrm>
              <a:off x="241" y="1073"/>
              <a:ext cx="160"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4000" i="1">
                  <a:solidFill>
                    <a:srgbClr val="000000"/>
                  </a:solidFill>
                  <a:ea typeface="楷体_GB2312" pitchFamily="49" charset="-122"/>
                </a:rPr>
                <a:t>x</a:t>
              </a:r>
              <a:endParaRPr kumimoji="1" lang="en-US" altLang="zh-CN" b="0">
                <a:ea typeface="楷体_GB2312" pitchFamily="49" charset="-122"/>
              </a:endParaRPr>
            </a:p>
          </p:txBody>
        </p:sp>
      </p:grpSp>
      <p:graphicFrame>
        <p:nvGraphicFramePr>
          <p:cNvPr id="234515" name="Object 19"/>
          <p:cNvGraphicFramePr>
            <a:graphicFrameLocks noChangeAspect="1"/>
          </p:cNvGraphicFramePr>
          <p:nvPr/>
        </p:nvGraphicFramePr>
        <p:xfrm>
          <a:off x="0" y="1290638"/>
          <a:ext cx="9144000" cy="1158875"/>
        </p:xfrm>
        <a:graphic>
          <a:graphicData uri="http://schemas.openxmlformats.org/presentationml/2006/ole">
            <p:oleObj spid="_x0000_s198658" name="Equation" r:id="rId3" imgW="3035300" imgH="406400" progId="">
              <p:embed/>
            </p:oleObj>
          </a:graphicData>
        </a:graphic>
      </p:graphicFrame>
      <p:graphicFrame>
        <p:nvGraphicFramePr>
          <p:cNvPr id="234516" name="Object 20"/>
          <p:cNvGraphicFramePr>
            <a:graphicFrameLocks noChangeAspect="1"/>
          </p:cNvGraphicFramePr>
          <p:nvPr/>
        </p:nvGraphicFramePr>
        <p:xfrm>
          <a:off x="0" y="2357438"/>
          <a:ext cx="8966200" cy="1135062"/>
        </p:xfrm>
        <a:graphic>
          <a:graphicData uri="http://schemas.openxmlformats.org/presentationml/2006/ole">
            <p:oleObj spid="_x0000_s198659" name="Equation" r:id="rId4" imgW="3098800" imgH="406400" progId="">
              <p:embed/>
            </p:oleObj>
          </a:graphicData>
        </a:graphic>
      </p:graphicFrame>
      <p:sp>
        <p:nvSpPr>
          <p:cNvPr id="234524" name="Text Box 28"/>
          <p:cNvSpPr txBox="1">
            <a:spLocks noChangeArrowheads="1"/>
          </p:cNvSpPr>
          <p:nvPr/>
        </p:nvSpPr>
        <p:spPr bwMode="auto">
          <a:xfrm>
            <a:off x="179388" y="3500438"/>
            <a:ext cx="8964612"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t>其中</a:t>
            </a:r>
            <a:r>
              <a:rPr kumimoji="1" lang="en-US" altLang="zh-CN" sz="3200"/>
              <a:t>, </a:t>
            </a:r>
            <a:r>
              <a:rPr kumimoji="1" lang="en-US" altLang="zh-CN" sz="3200" i="1"/>
              <a:t>v</a:t>
            </a:r>
            <a:r>
              <a:rPr kumimoji="1" lang="en-US" altLang="zh-CN" sz="3200" baseline="-25000"/>
              <a:t>m </a:t>
            </a:r>
            <a:r>
              <a:rPr kumimoji="1" lang="en-US" altLang="zh-CN" sz="3200"/>
              <a:t>= </a:t>
            </a:r>
            <a:r>
              <a:rPr kumimoji="1" lang="en-US" altLang="zh-CN" sz="3200">
                <a:cs typeface="Times New Roman" pitchFamily="18" charset="0"/>
              </a:rPr>
              <a:t>ω</a:t>
            </a:r>
            <a:r>
              <a:rPr kumimoji="1" lang="en-US" altLang="zh-CN" sz="3200"/>
              <a:t>A </a:t>
            </a:r>
            <a:r>
              <a:rPr kumimoji="1" lang="zh-CN" altLang="en-US" sz="3200">
                <a:cs typeface="Times New Roman" pitchFamily="18" charset="0"/>
              </a:rPr>
              <a:t>为速度振幅</a:t>
            </a:r>
            <a:r>
              <a:rPr kumimoji="1" lang="en-US" altLang="zh-CN" sz="3200">
                <a:cs typeface="Times New Roman" pitchFamily="18" charset="0"/>
              </a:rPr>
              <a:t>, </a:t>
            </a:r>
            <a:r>
              <a:rPr kumimoji="1" lang="en-US" altLang="zh-CN" sz="3200" i="1">
                <a:cs typeface="Times New Roman" pitchFamily="18" charset="0"/>
              </a:rPr>
              <a:t>a</a:t>
            </a:r>
            <a:r>
              <a:rPr kumimoji="1" lang="en-US" altLang="zh-CN" sz="3200" baseline="-25000">
                <a:cs typeface="Times New Roman" pitchFamily="18" charset="0"/>
              </a:rPr>
              <a:t>m </a:t>
            </a:r>
            <a:r>
              <a:rPr kumimoji="1" lang="en-US" altLang="zh-CN" sz="3200">
                <a:cs typeface="Times New Roman" pitchFamily="18" charset="0"/>
              </a:rPr>
              <a:t>= ω</a:t>
            </a:r>
            <a:r>
              <a:rPr kumimoji="1" lang="en-US" altLang="zh-CN" sz="3200" baseline="30000">
                <a:cs typeface="Times New Roman" pitchFamily="18" charset="0"/>
              </a:rPr>
              <a:t>2</a:t>
            </a:r>
            <a:r>
              <a:rPr kumimoji="1" lang="en-US" altLang="zh-CN" sz="3200">
                <a:cs typeface="Times New Roman" pitchFamily="18" charset="0"/>
              </a:rPr>
              <a:t>A </a:t>
            </a:r>
            <a:r>
              <a:rPr kumimoji="1" lang="zh-CN" altLang="en-US" sz="3200">
                <a:cs typeface="Times New Roman" pitchFamily="18" charset="0"/>
              </a:rPr>
              <a:t>为加速度振幅</a:t>
            </a:r>
            <a:r>
              <a:rPr kumimoji="1" lang="en-US" altLang="zh-CN" sz="3200">
                <a:cs typeface="Times New Roman" pitchFamily="18" charset="0"/>
              </a:rPr>
              <a:t>. </a:t>
            </a:r>
            <a:r>
              <a:rPr kumimoji="1" lang="zh-CN" altLang="en-US" sz="3200">
                <a:cs typeface="Times New Roman" pitchFamily="18" charset="0"/>
              </a:rPr>
              <a:t>各量作简谐振动的关系是</a:t>
            </a:r>
            <a:r>
              <a:rPr kumimoji="1" lang="en-US" altLang="zh-CN" sz="3200">
                <a:cs typeface="Times New Roman" pitchFamily="18" charset="0"/>
              </a:rPr>
              <a:t>:</a:t>
            </a:r>
          </a:p>
        </p:txBody>
      </p:sp>
      <p:sp>
        <p:nvSpPr>
          <p:cNvPr id="234525" name="Text Box 29"/>
          <p:cNvSpPr txBox="1">
            <a:spLocks noChangeArrowheads="1"/>
          </p:cNvSpPr>
          <p:nvPr/>
        </p:nvSpPr>
        <p:spPr bwMode="auto">
          <a:xfrm>
            <a:off x="539750" y="4721225"/>
            <a:ext cx="6192838"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3200">
                <a:solidFill>
                  <a:srgbClr val="FF3300"/>
                </a:solidFill>
                <a:cs typeface="Times New Roman" pitchFamily="18" charset="0"/>
              </a:rPr>
              <a:t>① </a:t>
            </a:r>
            <a:r>
              <a:rPr kumimoji="1" lang="en-US" altLang="zh-CN" sz="3200" i="1">
                <a:cs typeface="Times New Roman" pitchFamily="18" charset="0"/>
              </a:rPr>
              <a:t>v </a:t>
            </a:r>
            <a:r>
              <a:rPr kumimoji="1" lang="zh-CN" altLang="en-US" sz="3200">
                <a:cs typeface="Times New Roman" pitchFamily="18" charset="0"/>
              </a:rPr>
              <a:t>比 </a:t>
            </a:r>
            <a:r>
              <a:rPr kumimoji="1" lang="en-US" altLang="zh-CN" sz="3200" i="1">
                <a:cs typeface="Times New Roman" pitchFamily="18" charset="0"/>
              </a:rPr>
              <a:t>x </a:t>
            </a:r>
            <a:r>
              <a:rPr kumimoji="1" lang="zh-CN" altLang="en-US" sz="3200">
                <a:cs typeface="Times New Roman" pitchFamily="18" charset="0"/>
              </a:rPr>
              <a:t>超前</a:t>
            </a:r>
            <a:r>
              <a:rPr kumimoji="1" lang="en-US" altLang="zh-CN" sz="3200">
                <a:cs typeface="Times New Roman" pitchFamily="18" charset="0"/>
              </a:rPr>
              <a:t>π/2, </a:t>
            </a:r>
          </a:p>
        </p:txBody>
      </p:sp>
      <p:sp>
        <p:nvSpPr>
          <p:cNvPr id="234526" name="Text Box 30"/>
          <p:cNvSpPr txBox="1">
            <a:spLocks noChangeArrowheads="1"/>
          </p:cNvSpPr>
          <p:nvPr/>
        </p:nvSpPr>
        <p:spPr bwMode="auto">
          <a:xfrm>
            <a:off x="539750" y="5513388"/>
            <a:ext cx="69135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3200">
                <a:solidFill>
                  <a:srgbClr val="FF3300"/>
                </a:solidFill>
                <a:cs typeface="Times New Roman" pitchFamily="18" charset="0"/>
              </a:rPr>
              <a:t>② </a:t>
            </a:r>
            <a:r>
              <a:rPr kumimoji="1" lang="en-US" altLang="zh-CN" sz="3200" i="1">
                <a:cs typeface="Times New Roman" pitchFamily="18" charset="0"/>
              </a:rPr>
              <a:t>a </a:t>
            </a:r>
            <a:r>
              <a:rPr kumimoji="1" lang="zh-CN" altLang="en-US" sz="3200">
                <a:cs typeface="Times New Roman" pitchFamily="18" charset="0"/>
              </a:rPr>
              <a:t>与 </a:t>
            </a:r>
            <a:r>
              <a:rPr kumimoji="1" lang="en-US" altLang="zh-CN" sz="3200" i="1">
                <a:cs typeface="Times New Roman" pitchFamily="18" charset="0"/>
              </a:rPr>
              <a:t>x </a:t>
            </a:r>
            <a:r>
              <a:rPr kumimoji="1" lang="zh-CN" altLang="en-US" sz="3200">
                <a:cs typeface="Times New Roman" pitchFamily="18" charset="0"/>
              </a:rPr>
              <a:t>反相</a:t>
            </a:r>
            <a:r>
              <a:rPr kumimoji="1" lang="en-US" altLang="zh-CN" sz="3200">
                <a:cs typeface="Times New Roman" pitchFamily="18" charset="0"/>
              </a:rPr>
              <a:t>.</a:t>
            </a:r>
          </a:p>
        </p:txBody>
      </p:sp>
      <p:sp>
        <p:nvSpPr>
          <p:cNvPr id="18440"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18"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4515"/>
                                        </p:tgtEl>
                                        <p:attrNameLst>
                                          <p:attrName>style.visibility</p:attrName>
                                        </p:attrNameLst>
                                      </p:cBhvr>
                                      <p:to>
                                        <p:strVal val="visible"/>
                                      </p:to>
                                    </p:set>
                                    <p:animEffect transition="in" filter="wipe(left)">
                                      <p:cBhvr>
                                        <p:cTn id="12" dur="500"/>
                                        <p:tgtEl>
                                          <p:spTgt spid="234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4516"/>
                                        </p:tgtEl>
                                        <p:attrNameLst>
                                          <p:attrName>style.visibility</p:attrName>
                                        </p:attrNameLst>
                                      </p:cBhvr>
                                      <p:to>
                                        <p:strVal val="visible"/>
                                      </p:to>
                                    </p:set>
                                    <p:animEffect transition="in" filter="wipe(left)">
                                      <p:cBhvr>
                                        <p:cTn id="17" dur="500"/>
                                        <p:tgtEl>
                                          <p:spTgt spid="234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4524"/>
                                        </p:tgtEl>
                                        <p:attrNameLst>
                                          <p:attrName>style.visibility</p:attrName>
                                        </p:attrNameLst>
                                      </p:cBhvr>
                                      <p:to>
                                        <p:strVal val="visible"/>
                                      </p:to>
                                    </p:set>
                                    <p:animEffect transition="in" filter="wipe(up)">
                                      <p:cBhvr>
                                        <p:cTn id="22" dur="500"/>
                                        <p:tgtEl>
                                          <p:spTgt spid="2345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4525"/>
                                        </p:tgtEl>
                                        <p:attrNameLst>
                                          <p:attrName>style.visibility</p:attrName>
                                        </p:attrNameLst>
                                      </p:cBhvr>
                                      <p:to>
                                        <p:strVal val="visible"/>
                                      </p:to>
                                    </p:set>
                                    <p:animEffect transition="in" filter="wipe(up)">
                                      <p:cBhvr>
                                        <p:cTn id="27" dur="500"/>
                                        <p:tgtEl>
                                          <p:spTgt spid="2345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4526"/>
                                        </p:tgtEl>
                                        <p:attrNameLst>
                                          <p:attrName>style.visibility</p:attrName>
                                        </p:attrNameLst>
                                      </p:cBhvr>
                                      <p:to>
                                        <p:strVal val="visible"/>
                                      </p:to>
                                    </p:set>
                                    <p:animEffect transition="in" filter="wipe(up)">
                                      <p:cBhvr>
                                        <p:cTn id="32" dur="500"/>
                                        <p:tgtEl>
                                          <p:spTgt spid="234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24" grpId="0" autoUpdateAnimBg="0"/>
      <p:bldP spid="234525" grpId="0" autoUpdateAnimBg="0"/>
      <p:bldP spid="23452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0" name="Object 2"/>
          <p:cNvGraphicFramePr>
            <a:graphicFrameLocks noChangeAspect="1"/>
          </p:cNvGraphicFramePr>
          <p:nvPr/>
        </p:nvGraphicFramePr>
        <p:xfrm>
          <a:off x="5508625" y="4292600"/>
          <a:ext cx="3214688" cy="1131888"/>
        </p:xfrm>
        <a:graphic>
          <a:graphicData uri="http://schemas.openxmlformats.org/presentationml/2006/ole">
            <p:oleObj spid="_x0000_s199682" name="公式" r:id="rId3" imgW="1371600" imgH="457200" progId="">
              <p:embed/>
            </p:oleObj>
          </a:graphicData>
        </a:graphic>
      </p:graphicFrame>
      <p:grpSp>
        <p:nvGrpSpPr>
          <p:cNvPr id="2" name="Group 3"/>
          <p:cNvGrpSpPr>
            <a:grpSpLocks/>
          </p:cNvGrpSpPr>
          <p:nvPr/>
        </p:nvGrpSpPr>
        <p:grpSpPr bwMode="auto">
          <a:xfrm>
            <a:off x="3474635" y="1118157"/>
            <a:ext cx="1706965" cy="2627960"/>
            <a:chOff x="2212" y="491"/>
            <a:chExt cx="1571" cy="2098"/>
          </a:xfrm>
        </p:grpSpPr>
        <p:sp>
          <p:nvSpPr>
            <p:cNvPr id="19491" name="Line 4"/>
            <p:cNvSpPr>
              <a:spLocks noChangeShapeType="1"/>
            </p:cNvSpPr>
            <p:nvPr/>
          </p:nvSpPr>
          <p:spPr bwMode="auto">
            <a:xfrm>
              <a:off x="2400" y="912"/>
              <a:ext cx="0" cy="1344"/>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9492" name="Line 5"/>
            <p:cNvSpPr>
              <a:spLocks noChangeShapeType="1"/>
            </p:cNvSpPr>
            <p:nvPr/>
          </p:nvSpPr>
          <p:spPr bwMode="auto">
            <a:xfrm flipH="1" flipV="1">
              <a:off x="2400" y="912"/>
              <a:ext cx="384" cy="480"/>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9493" name="Line 6"/>
            <p:cNvSpPr>
              <a:spLocks noChangeShapeType="1"/>
            </p:cNvSpPr>
            <p:nvPr/>
          </p:nvSpPr>
          <p:spPr bwMode="auto">
            <a:xfrm>
              <a:off x="2784" y="1392"/>
              <a:ext cx="816" cy="0"/>
            </a:xfrm>
            <a:prstGeom prst="line">
              <a:avLst/>
            </a:prstGeom>
            <a:noFill/>
            <a:ln w="19050">
              <a:solidFill>
                <a:schemeClr val="tx1"/>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9471" name="Object 7"/>
            <p:cNvGraphicFramePr>
              <a:graphicFrameLocks noChangeAspect="1"/>
            </p:cNvGraphicFramePr>
            <p:nvPr/>
          </p:nvGraphicFramePr>
          <p:xfrm>
            <a:off x="2640" y="707"/>
            <a:ext cx="1143" cy="638"/>
          </p:xfrm>
          <a:graphic>
            <a:graphicData uri="http://schemas.openxmlformats.org/presentationml/2006/ole">
              <p:oleObj spid="_x0000_s199683" name="Equation" r:id="rId4" imgW="940320" imgH="507600" progId="">
                <p:embed/>
              </p:oleObj>
            </a:graphicData>
          </a:graphic>
        </p:graphicFrame>
        <p:sp>
          <p:nvSpPr>
            <p:cNvPr id="19494" name="Arc 8"/>
            <p:cNvSpPr>
              <a:spLocks/>
            </p:cNvSpPr>
            <p:nvPr/>
          </p:nvSpPr>
          <p:spPr bwMode="auto">
            <a:xfrm>
              <a:off x="2659" y="1200"/>
              <a:ext cx="461" cy="384"/>
            </a:xfrm>
            <a:custGeom>
              <a:avLst/>
              <a:gdLst>
                <a:gd name="T0" fmla="*/ 0 w 18851"/>
                <a:gd name="T1" fmla="*/ 0 h 21600"/>
                <a:gd name="T2" fmla="*/ 0 w 18851"/>
                <a:gd name="T3" fmla="*/ 0 h 21600"/>
                <a:gd name="T4" fmla="*/ 0 w 18851"/>
                <a:gd name="T5" fmla="*/ 0 h 21600"/>
                <a:gd name="T6" fmla="*/ 0 60000 65536"/>
                <a:gd name="T7" fmla="*/ 0 60000 65536"/>
                <a:gd name="T8" fmla="*/ 0 60000 65536"/>
                <a:gd name="T9" fmla="*/ 0 w 18851"/>
                <a:gd name="T10" fmla="*/ 0 h 21600"/>
                <a:gd name="T11" fmla="*/ 18851 w 18851"/>
                <a:gd name="T12" fmla="*/ 21600 h 21600"/>
              </a:gdLst>
              <a:ahLst/>
              <a:cxnLst>
                <a:cxn ang="T6">
                  <a:pos x="T0" y="T1"/>
                </a:cxn>
                <a:cxn ang="T7">
                  <a:pos x="T2" y="T3"/>
                </a:cxn>
                <a:cxn ang="T8">
                  <a:pos x="T4" y="T5"/>
                </a:cxn>
              </a:cxnLst>
              <a:rect l="T9" t="T10" r="T11" b="T12"/>
              <a:pathLst>
                <a:path w="18851" h="21600" fill="none" extrusionOk="0">
                  <a:moveTo>
                    <a:pt x="-1" y="0"/>
                  </a:moveTo>
                  <a:cubicBezTo>
                    <a:pt x="7821" y="0"/>
                    <a:pt x="15032" y="4228"/>
                    <a:pt x="18851" y="11054"/>
                  </a:cubicBezTo>
                </a:path>
                <a:path w="18851" h="21600" stroke="0" extrusionOk="0">
                  <a:moveTo>
                    <a:pt x="-1" y="0"/>
                  </a:moveTo>
                  <a:cubicBezTo>
                    <a:pt x="7821" y="0"/>
                    <a:pt x="15032" y="4228"/>
                    <a:pt x="18851" y="11054"/>
                  </a:cubicBezTo>
                  <a:lnTo>
                    <a:pt x="0" y="21600"/>
                  </a:lnTo>
                  <a:close/>
                </a:path>
              </a:pathLst>
            </a:custGeom>
            <a:noFill/>
            <a:ln w="28575">
              <a:solidFill>
                <a:srgbClr val="9900CC"/>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9472" name="Object 9"/>
            <p:cNvGraphicFramePr>
              <a:graphicFrameLocks noChangeAspect="1"/>
            </p:cNvGraphicFramePr>
            <p:nvPr/>
          </p:nvGraphicFramePr>
          <p:xfrm>
            <a:off x="2212" y="491"/>
            <a:ext cx="336" cy="365"/>
          </p:xfrm>
          <a:graphic>
            <a:graphicData uri="http://schemas.openxmlformats.org/presentationml/2006/ole">
              <p:oleObj spid="_x0000_s199684" name="Equation" r:id="rId5" imgW="203040" imgH="228600" progId="Equation.DSMT4">
                <p:embed/>
              </p:oleObj>
            </a:graphicData>
          </a:graphic>
        </p:graphicFrame>
        <p:graphicFrame>
          <p:nvGraphicFramePr>
            <p:cNvPr id="19473" name="Object 10"/>
            <p:cNvGraphicFramePr>
              <a:graphicFrameLocks noChangeAspect="1"/>
            </p:cNvGraphicFramePr>
            <p:nvPr/>
          </p:nvGraphicFramePr>
          <p:xfrm>
            <a:off x="2494" y="2305"/>
            <a:ext cx="215" cy="284"/>
          </p:xfrm>
          <a:graphic>
            <a:graphicData uri="http://schemas.openxmlformats.org/presentationml/2006/ole">
              <p:oleObj spid="_x0000_s199685" name="Equation" r:id="rId6" imgW="126720" imgH="177480" progId="Equation.DSMT4">
                <p:embed/>
              </p:oleObj>
            </a:graphicData>
          </a:graphic>
        </p:graphicFrame>
        <p:sp>
          <p:nvSpPr>
            <p:cNvPr id="19495" name="Line 11"/>
            <p:cNvSpPr>
              <a:spLocks noChangeShapeType="1"/>
            </p:cNvSpPr>
            <p:nvPr/>
          </p:nvSpPr>
          <p:spPr bwMode="auto">
            <a:xfrm flipH="1">
              <a:off x="2400" y="2256"/>
              <a:ext cx="384" cy="0"/>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19475" name="Rectangle 12"/>
          <p:cNvSpPr>
            <a:spLocks noChangeArrowheads="1"/>
          </p:cNvSpPr>
          <p:nvPr/>
        </p:nvSpPr>
        <p:spPr bwMode="auto">
          <a:xfrm>
            <a:off x="762000" y="990600"/>
            <a:ext cx="4419600" cy="4572000"/>
          </a:xfrm>
          <a:prstGeom prst="rect">
            <a:avLst/>
          </a:prstGeom>
          <a:noFill/>
          <a:ln w="9525">
            <a:solidFill>
              <a:srgbClr val="006600"/>
            </a:solidFill>
            <a:miter lim="800000"/>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9476" name="Oval 13"/>
          <p:cNvSpPr>
            <a:spLocks noChangeArrowheads="1"/>
          </p:cNvSpPr>
          <p:nvPr/>
        </p:nvSpPr>
        <p:spPr bwMode="auto">
          <a:xfrm>
            <a:off x="893763" y="1576388"/>
            <a:ext cx="3570287" cy="3487737"/>
          </a:xfrm>
          <a:prstGeom prst="ellipse">
            <a:avLst/>
          </a:prstGeom>
          <a:noFill/>
          <a:ln w="28575">
            <a:solidFill>
              <a:srgbClr val="0000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9477" name="Line 16"/>
          <p:cNvSpPr>
            <a:spLocks noChangeShapeType="1"/>
          </p:cNvSpPr>
          <p:nvPr/>
        </p:nvSpPr>
        <p:spPr bwMode="auto">
          <a:xfrm>
            <a:off x="4089400" y="2257425"/>
            <a:ext cx="0" cy="1055688"/>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9478" name="Oval 17"/>
          <p:cNvSpPr>
            <a:spLocks noChangeArrowheads="1"/>
          </p:cNvSpPr>
          <p:nvPr/>
        </p:nvSpPr>
        <p:spPr bwMode="auto">
          <a:xfrm>
            <a:off x="4000500" y="3276600"/>
            <a:ext cx="152400" cy="149225"/>
          </a:xfrm>
          <a:prstGeom prst="ellipse">
            <a:avLst/>
          </a:prstGeom>
          <a:gradFill rotWithShape="0">
            <a:gsLst>
              <a:gs pos="0">
                <a:srgbClr val="FF3300"/>
              </a:gs>
              <a:gs pos="100000">
                <a:srgbClr val="C227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19479" name="Arc 18"/>
          <p:cNvSpPr>
            <a:spLocks/>
          </p:cNvSpPr>
          <p:nvPr/>
        </p:nvSpPr>
        <p:spPr bwMode="auto">
          <a:xfrm rot="-316130">
            <a:off x="4498975" y="2722563"/>
            <a:ext cx="215900" cy="1311275"/>
          </a:xfrm>
          <a:custGeom>
            <a:avLst/>
            <a:gdLst>
              <a:gd name="T0" fmla="*/ 2147483647 w 19825"/>
              <a:gd name="T1" fmla="*/ 0 h 13916"/>
              <a:gd name="T2" fmla="*/ 2147483647 w 19825"/>
              <a:gd name="T3" fmla="*/ 2147483647 h 13916"/>
              <a:gd name="T4" fmla="*/ 0 w 19825"/>
              <a:gd name="T5" fmla="*/ 2147483647 h 13916"/>
              <a:gd name="T6" fmla="*/ 0 60000 65536"/>
              <a:gd name="T7" fmla="*/ 0 60000 65536"/>
              <a:gd name="T8" fmla="*/ 0 60000 65536"/>
              <a:gd name="T9" fmla="*/ 0 w 19825"/>
              <a:gd name="T10" fmla="*/ 0 h 13916"/>
              <a:gd name="T11" fmla="*/ 19825 w 19825"/>
              <a:gd name="T12" fmla="*/ 13916 h 13916"/>
            </a:gdLst>
            <a:ahLst/>
            <a:cxnLst>
              <a:cxn ang="T6">
                <a:pos x="T0" y="T1"/>
              </a:cxn>
              <a:cxn ang="T7">
                <a:pos x="T2" y="T3"/>
              </a:cxn>
              <a:cxn ang="T8">
                <a:pos x="T4" y="T5"/>
              </a:cxn>
            </a:cxnLst>
            <a:rect l="T9" t="T10" r="T11" b="T12"/>
            <a:pathLst>
              <a:path w="19825" h="13916" fill="none" extrusionOk="0">
                <a:moveTo>
                  <a:pt x="16519" y="0"/>
                </a:moveTo>
                <a:cubicBezTo>
                  <a:pt x="17875" y="1609"/>
                  <a:pt x="18989" y="3409"/>
                  <a:pt x="19824" y="5341"/>
                </a:cubicBezTo>
              </a:path>
              <a:path w="19825" h="13916" stroke="0" extrusionOk="0">
                <a:moveTo>
                  <a:pt x="16519" y="0"/>
                </a:moveTo>
                <a:cubicBezTo>
                  <a:pt x="17875" y="1609"/>
                  <a:pt x="18989" y="3409"/>
                  <a:pt x="19824" y="5341"/>
                </a:cubicBezTo>
                <a:lnTo>
                  <a:pt x="0" y="13916"/>
                </a:lnTo>
                <a:close/>
              </a:path>
            </a:pathLst>
          </a:custGeom>
          <a:noFill/>
          <a:ln w="38100">
            <a:solidFill>
              <a:srgbClr val="FF6600"/>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9459" name="Object 19"/>
          <p:cNvGraphicFramePr>
            <a:graphicFrameLocks noChangeAspect="1"/>
          </p:cNvGraphicFramePr>
          <p:nvPr/>
        </p:nvGraphicFramePr>
        <p:xfrm>
          <a:off x="4810125" y="2816225"/>
          <a:ext cx="371475" cy="333375"/>
        </p:xfrm>
        <a:graphic>
          <a:graphicData uri="http://schemas.openxmlformats.org/presentationml/2006/ole">
            <p:oleObj spid="_x0000_s199686" name="公式" r:id="rId7" imgW="279720" imgH="241200" progId="">
              <p:embed/>
            </p:oleObj>
          </a:graphicData>
        </a:graphic>
      </p:graphicFrame>
      <p:sp>
        <p:nvSpPr>
          <p:cNvPr id="19480" name="Arc 20"/>
          <p:cNvSpPr>
            <a:spLocks/>
          </p:cNvSpPr>
          <p:nvPr/>
        </p:nvSpPr>
        <p:spPr bwMode="auto">
          <a:xfrm>
            <a:off x="2822575" y="3103563"/>
            <a:ext cx="247650" cy="249237"/>
          </a:xfrm>
          <a:custGeom>
            <a:avLst/>
            <a:gdLst>
              <a:gd name="T0" fmla="*/ 2147483647 w 21600"/>
              <a:gd name="T1" fmla="*/ 0 h 16144"/>
              <a:gd name="T2" fmla="*/ 2147483647 w 21600"/>
              <a:gd name="T3" fmla="*/ 2147483647 h 16144"/>
              <a:gd name="T4" fmla="*/ 0 w 21600"/>
              <a:gd name="T5" fmla="*/ 2147483647 h 16144"/>
              <a:gd name="T6" fmla="*/ 0 60000 65536"/>
              <a:gd name="T7" fmla="*/ 0 60000 65536"/>
              <a:gd name="T8" fmla="*/ 0 60000 65536"/>
              <a:gd name="T9" fmla="*/ 0 w 21600"/>
              <a:gd name="T10" fmla="*/ 0 h 16144"/>
              <a:gd name="T11" fmla="*/ 21600 w 21600"/>
              <a:gd name="T12" fmla="*/ 16144 h 16144"/>
            </a:gdLst>
            <a:ahLst/>
            <a:cxnLst>
              <a:cxn ang="T6">
                <a:pos x="T0" y="T1"/>
              </a:cxn>
              <a:cxn ang="T7">
                <a:pos x="T2" y="T3"/>
              </a:cxn>
              <a:cxn ang="T8">
                <a:pos x="T4" y="T5"/>
              </a:cxn>
            </a:cxnLst>
            <a:rect l="T9" t="T10" r="T11" b="T12"/>
            <a:pathLst>
              <a:path w="21600" h="16144" fill="none" extrusionOk="0">
                <a:moveTo>
                  <a:pt x="14350" y="-1"/>
                </a:moveTo>
                <a:cubicBezTo>
                  <a:pt x="18961" y="4098"/>
                  <a:pt x="21600" y="9974"/>
                  <a:pt x="21600" y="16144"/>
                </a:cubicBezTo>
              </a:path>
              <a:path w="21600" h="16144" stroke="0" extrusionOk="0">
                <a:moveTo>
                  <a:pt x="14350" y="-1"/>
                </a:moveTo>
                <a:cubicBezTo>
                  <a:pt x="18961" y="4098"/>
                  <a:pt x="21600" y="9974"/>
                  <a:pt x="21600" y="16144"/>
                </a:cubicBezTo>
                <a:lnTo>
                  <a:pt x="0" y="16144"/>
                </a:lnTo>
                <a:close/>
              </a:path>
            </a:pathLst>
          </a:custGeom>
          <a:noFill/>
          <a:ln w="28575">
            <a:solidFill>
              <a:srgbClr val="9900CC"/>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9460" name="Object 21"/>
          <p:cNvGraphicFramePr>
            <a:graphicFrameLocks noChangeAspect="1"/>
          </p:cNvGraphicFramePr>
          <p:nvPr/>
        </p:nvGraphicFramePr>
        <p:xfrm>
          <a:off x="4778375" y="3429000"/>
          <a:ext cx="373063" cy="403225"/>
        </p:xfrm>
        <a:graphic>
          <a:graphicData uri="http://schemas.openxmlformats.org/presentationml/2006/ole">
            <p:oleObj spid="_x0000_s199687" name="公式" r:id="rId8" imgW="177646" imgH="190335" progId="">
              <p:embed/>
            </p:oleObj>
          </a:graphicData>
        </a:graphic>
      </p:graphicFrame>
      <p:graphicFrame>
        <p:nvGraphicFramePr>
          <p:cNvPr id="19461" name="Object 22"/>
          <p:cNvGraphicFramePr>
            <a:graphicFrameLocks noChangeAspect="1"/>
          </p:cNvGraphicFramePr>
          <p:nvPr/>
        </p:nvGraphicFramePr>
        <p:xfrm>
          <a:off x="2760663" y="1139825"/>
          <a:ext cx="323850" cy="407988"/>
        </p:xfrm>
        <a:graphic>
          <a:graphicData uri="http://schemas.openxmlformats.org/presentationml/2006/ole">
            <p:oleObj spid="_x0000_s199688" name="公式" r:id="rId9" imgW="190417" imgH="241195" progId="">
              <p:embed/>
            </p:oleObj>
          </a:graphicData>
        </a:graphic>
      </p:graphicFrame>
      <p:graphicFrame>
        <p:nvGraphicFramePr>
          <p:cNvPr id="19462" name="Object 23"/>
          <p:cNvGraphicFramePr>
            <a:graphicFrameLocks noChangeAspect="1"/>
          </p:cNvGraphicFramePr>
          <p:nvPr/>
        </p:nvGraphicFramePr>
        <p:xfrm>
          <a:off x="2379663" y="3398838"/>
          <a:ext cx="233362" cy="269875"/>
        </p:xfrm>
        <a:graphic>
          <a:graphicData uri="http://schemas.openxmlformats.org/presentationml/2006/ole">
            <p:oleObj spid="_x0000_s199689" name="Equation" r:id="rId10" imgW="177569" imgH="202936" progId="">
              <p:embed/>
            </p:oleObj>
          </a:graphicData>
        </a:graphic>
      </p:graphicFrame>
      <p:sp>
        <p:nvSpPr>
          <p:cNvPr id="19481" name="Line 24"/>
          <p:cNvSpPr>
            <a:spLocks noChangeShapeType="1"/>
          </p:cNvSpPr>
          <p:nvPr/>
        </p:nvSpPr>
        <p:spPr bwMode="auto">
          <a:xfrm flipV="1">
            <a:off x="2692400" y="2235200"/>
            <a:ext cx="1397000" cy="1092200"/>
          </a:xfrm>
          <a:prstGeom prst="line">
            <a:avLst/>
          </a:prstGeom>
          <a:noFill/>
          <a:ln w="38100">
            <a:solidFill>
              <a:srgbClr val="FF00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9463" name="Object 25"/>
          <p:cNvGraphicFramePr>
            <a:graphicFrameLocks noChangeAspect="1"/>
          </p:cNvGraphicFramePr>
          <p:nvPr/>
        </p:nvGraphicFramePr>
        <p:xfrm>
          <a:off x="4271963" y="2195513"/>
          <a:ext cx="350837" cy="434975"/>
        </p:xfrm>
        <a:graphic>
          <a:graphicData uri="http://schemas.openxmlformats.org/presentationml/2006/ole">
            <p:oleObj spid="_x0000_s199690" name="公式" r:id="rId11" imgW="279720" imgH="342360" progId="">
              <p:embed/>
            </p:oleObj>
          </a:graphicData>
        </a:graphic>
      </p:graphicFrame>
      <p:sp>
        <p:nvSpPr>
          <p:cNvPr id="19482" name="AutoShape 26"/>
          <p:cNvSpPr>
            <a:spLocks noChangeArrowheads="1"/>
          </p:cNvSpPr>
          <p:nvPr/>
        </p:nvSpPr>
        <p:spPr bwMode="auto">
          <a:xfrm>
            <a:off x="1393825" y="2506663"/>
            <a:ext cx="1117600" cy="433387"/>
          </a:xfrm>
          <a:prstGeom prst="wedgeRectCallout">
            <a:avLst>
              <a:gd name="adj1" fmla="val 85880"/>
              <a:gd name="adj2" fmla="val 119940"/>
            </a:avLst>
          </a:prstGeom>
          <a:gradFill rotWithShape="0">
            <a:gsLst>
              <a:gs pos="0">
                <a:srgbClr val="FFF3FF"/>
              </a:gs>
              <a:gs pos="50000">
                <a:srgbClr val="FFFFFF"/>
              </a:gs>
              <a:gs pos="100000">
                <a:srgbClr val="FFF3FF"/>
              </a:gs>
            </a:gsLst>
            <a:lin ang="5400000" scaled="1"/>
          </a:gradFill>
          <a:ln w="19050">
            <a:solidFill>
              <a:srgbClr val="9900CC"/>
            </a:solidFill>
            <a:miter lim="800000"/>
            <a:headEnd/>
            <a:tailEnd/>
          </a:ln>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endParaRPr lang="zh-CN" altLang="en-US"/>
          </a:p>
        </p:txBody>
      </p:sp>
      <p:graphicFrame>
        <p:nvGraphicFramePr>
          <p:cNvPr id="19464" name="Object 27"/>
          <p:cNvGraphicFramePr>
            <a:graphicFrameLocks noChangeAspect="1"/>
          </p:cNvGraphicFramePr>
          <p:nvPr/>
        </p:nvGraphicFramePr>
        <p:xfrm>
          <a:off x="1457325" y="2566988"/>
          <a:ext cx="1054100" cy="373062"/>
        </p:xfrm>
        <a:graphic>
          <a:graphicData uri="http://schemas.openxmlformats.org/presentationml/2006/ole">
            <p:oleObj spid="_x0000_s199691" name="公式" r:id="rId12" imgW="672808" imgH="266584" progId="">
              <p:embed/>
            </p:oleObj>
          </a:graphicData>
        </a:graphic>
      </p:graphicFrame>
      <p:graphicFrame>
        <p:nvGraphicFramePr>
          <p:cNvPr id="19465" name="Object 28"/>
          <p:cNvGraphicFramePr>
            <a:graphicFrameLocks noChangeAspect="1"/>
          </p:cNvGraphicFramePr>
          <p:nvPr/>
        </p:nvGraphicFramePr>
        <p:xfrm>
          <a:off x="1490663" y="3962400"/>
          <a:ext cx="2471737" cy="461963"/>
        </p:xfrm>
        <a:graphic>
          <a:graphicData uri="http://schemas.openxmlformats.org/presentationml/2006/ole">
            <p:oleObj spid="_x0000_s199692" name="Equation" r:id="rId13" imgW="1079032" imgH="203112" progId="">
              <p:embed/>
            </p:oleObj>
          </a:graphicData>
        </a:graphic>
      </p:graphicFrame>
      <p:grpSp>
        <p:nvGrpSpPr>
          <p:cNvPr id="3" name="Group 29"/>
          <p:cNvGrpSpPr>
            <a:grpSpLocks/>
          </p:cNvGrpSpPr>
          <p:nvPr/>
        </p:nvGrpSpPr>
        <p:grpSpPr bwMode="auto">
          <a:xfrm>
            <a:off x="2986089" y="2193925"/>
            <a:ext cx="1116013" cy="1593850"/>
            <a:chOff x="1737" y="1382"/>
            <a:chExt cx="703" cy="1004"/>
          </a:xfrm>
        </p:grpSpPr>
        <p:graphicFrame>
          <p:nvGraphicFramePr>
            <p:cNvPr id="19469" name="Object 30"/>
            <p:cNvGraphicFramePr>
              <a:graphicFrameLocks noChangeAspect="1"/>
            </p:cNvGraphicFramePr>
            <p:nvPr/>
          </p:nvGraphicFramePr>
          <p:xfrm>
            <a:off x="1737" y="1382"/>
            <a:ext cx="286" cy="347"/>
          </p:xfrm>
          <a:graphic>
            <a:graphicData uri="http://schemas.openxmlformats.org/presentationml/2006/ole">
              <p:oleObj spid="_x0000_s199693" name="Equation" r:id="rId14" imgW="177480" imgH="228600" progId="Equation.DSMT4">
                <p:embed/>
              </p:oleObj>
            </a:graphicData>
          </a:graphic>
        </p:graphicFrame>
        <p:graphicFrame>
          <p:nvGraphicFramePr>
            <p:cNvPr id="19470" name="Object 31"/>
            <p:cNvGraphicFramePr>
              <a:graphicFrameLocks noChangeAspect="1"/>
            </p:cNvGraphicFramePr>
            <p:nvPr/>
          </p:nvGraphicFramePr>
          <p:xfrm>
            <a:off x="1746" y="2070"/>
            <a:ext cx="270" cy="316"/>
          </p:xfrm>
          <a:graphic>
            <a:graphicData uri="http://schemas.openxmlformats.org/presentationml/2006/ole">
              <p:oleObj spid="_x0000_s199694" name="Equation" r:id="rId15" imgW="139680" imgH="177480" progId="Equation.DSMT4">
                <p:embed/>
              </p:oleObj>
            </a:graphicData>
          </a:graphic>
        </p:graphicFrame>
        <p:sp>
          <p:nvSpPr>
            <p:cNvPr id="19488" name="Line 32"/>
            <p:cNvSpPr>
              <a:spLocks noChangeShapeType="1"/>
            </p:cNvSpPr>
            <p:nvPr/>
          </p:nvSpPr>
          <p:spPr bwMode="auto">
            <a:xfrm>
              <a:off x="1907" y="1850"/>
              <a:ext cx="0" cy="279"/>
            </a:xfrm>
            <a:prstGeom prst="line">
              <a:avLst/>
            </a:prstGeom>
            <a:noFill/>
            <a:ln w="19050">
              <a:solidFill>
                <a:srgbClr val="0066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9489" name="Line 33"/>
            <p:cNvSpPr>
              <a:spLocks noChangeShapeType="1"/>
            </p:cNvSpPr>
            <p:nvPr/>
          </p:nvSpPr>
          <p:spPr bwMode="auto">
            <a:xfrm flipH="1">
              <a:off x="1891" y="1440"/>
              <a:ext cx="509" cy="394"/>
            </a:xfrm>
            <a:prstGeom prst="line">
              <a:avLst/>
            </a:prstGeom>
            <a:noFill/>
            <a:ln w="38100">
              <a:solidFill>
                <a:srgbClr val="0099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9490" name="Line 34"/>
            <p:cNvSpPr>
              <a:spLocks noChangeShapeType="1"/>
            </p:cNvSpPr>
            <p:nvPr/>
          </p:nvSpPr>
          <p:spPr bwMode="auto">
            <a:xfrm flipH="1">
              <a:off x="1883" y="2112"/>
              <a:ext cx="557" cy="0"/>
            </a:xfrm>
            <a:prstGeom prst="line">
              <a:avLst/>
            </a:prstGeom>
            <a:noFill/>
            <a:ln w="38100">
              <a:solidFill>
                <a:srgbClr val="0099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212003" name="Object 35"/>
          <p:cNvGraphicFramePr>
            <a:graphicFrameLocks noChangeAspect="1"/>
          </p:cNvGraphicFramePr>
          <p:nvPr/>
        </p:nvGraphicFramePr>
        <p:xfrm>
          <a:off x="5486400" y="1022350"/>
          <a:ext cx="1600200" cy="577850"/>
        </p:xfrm>
        <a:graphic>
          <a:graphicData uri="http://schemas.openxmlformats.org/presentationml/2006/ole">
            <p:oleObj spid="_x0000_s199695" name="Equation" r:id="rId16" imgW="596641" imgH="215806" progId="">
              <p:embed/>
            </p:oleObj>
          </a:graphicData>
        </a:graphic>
      </p:graphicFrame>
      <p:graphicFrame>
        <p:nvGraphicFramePr>
          <p:cNvPr id="212004" name="Object 36"/>
          <p:cNvGraphicFramePr>
            <a:graphicFrameLocks noChangeAspect="1"/>
          </p:cNvGraphicFramePr>
          <p:nvPr/>
        </p:nvGraphicFramePr>
        <p:xfrm>
          <a:off x="5630863" y="1658938"/>
          <a:ext cx="2887662" cy="1373187"/>
        </p:xfrm>
        <a:graphic>
          <a:graphicData uri="http://schemas.openxmlformats.org/presentationml/2006/ole">
            <p:oleObj spid="_x0000_s199696" name="Equation" r:id="rId17" imgW="1422400" imgH="609600" progId="Equation.DSMT4">
              <p:embed/>
            </p:oleObj>
          </a:graphicData>
        </a:graphic>
      </p:graphicFrame>
      <p:graphicFrame>
        <p:nvGraphicFramePr>
          <p:cNvPr id="212005" name="Object 37"/>
          <p:cNvGraphicFramePr>
            <a:graphicFrameLocks noChangeAspect="1"/>
          </p:cNvGraphicFramePr>
          <p:nvPr/>
        </p:nvGraphicFramePr>
        <p:xfrm>
          <a:off x="5562600" y="3454400"/>
          <a:ext cx="1752600" cy="644525"/>
        </p:xfrm>
        <a:graphic>
          <a:graphicData uri="http://schemas.openxmlformats.org/presentationml/2006/ole">
            <p:oleObj spid="_x0000_s199697" name="Equation" r:id="rId18" imgW="622030" imgH="228501" progId="">
              <p:embed/>
            </p:oleObj>
          </a:graphicData>
        </a:graphic>
      </p:graphicFrame>
      <p:sp>
        <p:nvSpPr>
          <p:cNvPr id="19484" name="Line 15"/>
          <p:cNvSpPr>
            <a:spLocks noChangeShapeType="1"/>
          </p:cNvSpPr>
          <p:nvPr/>
        </p:nvSpPr>
        <p:spPr bwMode="auto">
          <a:xfrm flipV="1">
            <a:off x="2698750" y="1139825"/>
            <a:ext cx="0" cy="4346575"/>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9485" name="Line 14"/>
          <p:cNvSpPr>
            <a:spLocks noChangeShapeType="1"/>
          </p:cNvSpPr>
          <p:nvPr/>
        </p:nvSpPr>
        <p:spPr bwMode="auto">
          <a:xfrm>
            <a:off x="812800" y="3352800"/>
            <a:ext cx="4191000" cy="0"/>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9486"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39"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2003"/>
                                        </p:tgtEl>
                                        <p:attrNameLst>
                                          <p:attrName>style.visibility</p:attrName>
                                        </p:attrNameLst>
                                      </p:cBhvr>
                                      <p:to>
                                        <p:strVal val="visible"/>
                                      </p:to>
                                    </p:set>
                                    <p:animEffect transition="in" filter="blinds(horizontal)">
                                      <p:cBhvr>
                                        <p:cTn id="12" dur="500"/>
                                        <p:tgtEl>
                                          <p:spTgt spid="2120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12004"/>
                                        </p:tgtEl>
                                        <p:attrNameLst>
                                          <p:attrName>style.visibility</p:attrName>
                                        </p:attrNameLst>
                                      </p:cBhvr>
                                      <p:to>
                                        <p:strVal val="visible"/>
                                      </p:to>
                                    </p:set>
                                    <p:animEffect transition="in" filter="blinds(vertical)">
                                      <p:cBhvr>
                                        <p:cTn id="17" dur="500"/>
                                        <p:tgtEl>
                                          <p:spTgt spid="2120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2005"/>
                                        </p:tgtEl>
                                        <p:attrNameLst>
                                          <p:attrName>style.visibility</p:attrName>
                                        </p:attrNameLst>
                                      </p:cBhvr>
                                      <p:to>
                                        <p:strVal val="visible"/>
                                      </p:to>
                                    </p:set>
                                    <p:animEffect transition="in" filter="blinds(horizontal)">
                                      <p:cBhvr>
                                        <p:cTn id="27" dur="500"/>
                                        <p:tgtEl>
                                          <p:spTgt spid="2120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211970"/>
                                        </p:tgtEl>
                                        <p:attrNameLst>
                                          <p:attrName>style.visibility</p:attrName>
                                        </p:attrNameLst>
                                      </p:cBhvr>
                                      <p:to>
                                        <p:strVal val="visible"/>
                                      </p:to>
                                    </p:set>
                                    <p:animEffect transition="in" filter="blinds(vertical)">
                                      <p:cBhvr>
                                        <p:cTn id="32" dur="500"/>
                                        <p:tgtEl>
                                          <p:spTgt spid="211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Oval 2"/>
          <p:cNvSpPr>
            <a:spLocks noChangeArrowheads="1"/>
          </p:cNvSpPr>
          <p:nvPr/>
        </p:nvSpPr>
        <p:spPr bwMode="auto">
          <a:xfrm flipH="1">
            <a:off x="304800" y="228600"/>
            <a:ext cx="2438400" cy="2362200"/>
          </a:xfrm>
          <a:prstGeom prst="ellipse">
            <a:avLst/>
          </a:prstGeom>
          <a:solidFill>
            <a:schemeClr val="bg1"/>
          </a:solidFill>
          <a:ln w="12700">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228355" name="Line 3"/>
          <p:cNvSpPr>
            <a:spLocks noChangeShapeType="1"/>
          </p:cNvSpPr>
          <p:nvPr/>
        </p:nvSpPr>
        <p:spPr bwMode="auto">
          <a:xfrm>
            <a:off x="1447800" y="1447800"/>
            <a:ext cx="20574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8356" name="Line 4"/>
          <p:cNvSpPr>
            <a:spLocks noChangeShapeType="1"/>
          </p:cNvSpPr>
          <p:nvPr/>
        </p:nvSpPr>
        <p:spPr bwMode="auto">
          <a:xfrm flipH="1" flipV="1">
            <a:off x="1447800" y="228600"/>
            <a:ext cx="0" cy="1219200"/>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28357" name="Object 5"/>
          <p:cNvGraphicFramePr>
            <a:graphicFrameLocks noChangeAspect="1"/>
          </p:cNvGraphicFramePr>
          <p:nvPr/>
        </p:nvGraphicFramePr>
        <p:xfrm>
          <a:off x="2362200" y="1524000"/>
          <a:ext cx="366713" cy="457200"/>
        </p:xfrm>
        <a:graphic>
          <a:graphicData uri="http://schemas.openxmlformats.org/presentationml/2006/ole">
            <p:oleObj spid="_x0000_s200706" name="公式" r:id="rId3" imgW="266584" imgH="330057" progId="">
              <p:embed/>
            </p:oleObj>
          </a:graphicData>
        </a:graphic>
      </p:graphicFrame>
      <p:graphicFrame>
        <p:nvGraphicFramePr>
          <p:cNvPr id="228358" name="Object 6"/>
          <p:cNvGraphicFramePr>
            <a:graphicFrameLocks noChangeAspect="1"/>
          </p:cNvGraphicFramePr>
          <p:nvPr/>
        </p:nvGraphicFramePr>
        <p:xfrm>
          <a:off x="3048000" y="1524000"/>
          <a:ext cx="381000" cy="333375"/>
        </p:xfrm>
        <a:graphic>
          <a:graphicData uri="http://schemas.openxmlformats.org/presentationml/2006/ole">
            <p:oleObj spid="_x0000_s200707" name="公式" r:id="rId4" imgW="304536" imgH="266469" progId="">
              <p:embed/>
            </p:oleObj>
          </a:graphicData>
        </a:graphic>
      </p:graphicFrame>
      <p:sp>
        <p:nvSpPr>
          <p:cNvPr id="228359" name="Text Box 7"/>
          <p:cNvSpPr txBox="1">
            <a:spLocks noChangeArrowheads="1"/>
          </p:cNvSpPr>
          <p:nvPr/>
        </p:nvSpPr>
        <p:spPr bwMode="auto">
          <a:xfrm>
            <a:off x="3851275" y="620713"/>
            <a:ext cx="5292725" cy="116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kumimoji="1" lang="zh-CN" altLang="en-US" sz="2800">
                <a:solidFill>
                  <a:srgbClr val="FF3300"/>
                </a:solidFill>
              </a:rPr>
              <a:t>位相“</a:t>
            </a:r>
            <a:r>
              <a:rPr kumimoji="1" lang="zh-CN" altLang="en-US" sz="2800">
                <a:solidFill>
                  <a:srgbClr val="FF3300"/>
                </a:solidFill>
                <a:sym typeface="Symbol" pitchFamily="18" charset="2"/>
              </a:rPr>
              <a:t> </a:t>
            </a:r>
            <a:r>
              <a:rPr kumimoji="1" lang="en-US" altLang="zh-CN" sz="2800">
                <a:solidFill>
                  <a:srgbClr val="FF3300"/>
                </a:solidFill>
                <a:sym typeface="Symbol" pitchFamily="18" charset="2"/>
              </a:rPr>
              <a:t>t+ ”</a:t>
            </a:r>
            <a:r>
              <a:rPr kumimoji="1" lang="en-US" altLang="zh-CN" sz="2800">
                <a:solidFill>
                  <a:srgbClr val="FF3300"/>
                </a:solidFill>
              </a:rPr>
              <a:t>:</a:t>
            </a:r>
            <a:r>
              <a:rPr kumimoji="1" lang="en-US" altLang="zh-CN" sz="2800"/>
              <a:t>   </a:t>
            </a:r>
            <a:r>
              <a:rPr kumimoji="1" lang="zh-CN" altLang="en-US" sz="2800"/>
              <a:t>表示物体任意</a:t>
            </a:r>
          </a:p>
          <a:p>
            <a:pPr eaLnBrk="1" hangingPunct="1">
              <a:lnSpc>
                <a:spcPct val="80000"/>
              </a:lnSpc>
            </a:pPr>
            <a:r>
              <a:rPr kumimoji="1" lang="zh-CN" altLang="en-US" sz="2800"/>
              <a:t>时刻的运动状态。</a:t>
            </a:r>
            <a:endParaRPr kumimoji="1" lang="zh-CN" altLang="en-US" sz="2800" b="0"/>
          </a:p>
        </p:txBody>
      </p:sp>
      <p:sp>
        <p:nvSpPr>
          <p:cNvPr id="228360" name="Text Box 8"/>
          <p:cNvSpPr txBox="1">
            <a:spLocks noChangeArrowheads="1"/>
          </p:cNvSpPr>
          <p:nvPr/>
        </p:nvSpPr>
        <p:spPr bwMode="auto">
          <a:xfrm>
            <a:off x="3708400" y="1916113"/>
            <a:ext cx="5638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2800">
                <a:solidFill>
                  <a:srgbClr val="FF3300"/>
                </a:solidFill>
              </a:rPr>
              <a:t>例：由“</a:t>
            </a:r>
            <a:r>
              <a:rPr kumimoji="1" lang="zh-CN" altLang="en-US" sz="2800">
                <a:solidFill>
                  <a:srgbClr val="FF3300"/>
                </a:solidFill>
                <a:sym typeface="Symbol" pitchFamily="18" charset="2"/>
              </a:rPr>
              <a:t> </a:t>
            </a:r>
            <a:r>
              <a:rPr kumimoji="1" lang="en-US" altLang="zh-CN" sz="2800">
                <a:solidFill>
                  <a:srgbClr val="FF3300"/>
                </a:solidFill>
                <a:sym typeface="Symbol" pitchFamily="18" charset="2"/>
              </a:rPr>
              <a:t>t+ ”</a:t>
            </a:r>
            <a:r>
              <a:rPr kumimoji="1" lang="zh-CN" altLang="en-US" sz="2800">
                <a:solidFill>
                  <a:srgbClr val="FF3300"/>
                </a:solidFill>
              </a:rPr>
              <a:t>看</a:t>
            </a:r>
            <a:r>
              <a:rPr kumimoji="1" lang="en-US" altLang="zh-CN" sz="2800">
                <a:solidFill>
                  <a:srgbClr val="FF3300"/>
                </a:solidFill>
              </a:rPr>
              <a:t>(</a:t>
            </a:r>
            <a:r>
              <a:rPr kumimoji="1" lang="en-US" altLang="en-US" sz="2800">
                <a:solidFill>
                  <a:srgbClr val="FF3300"/>
                </a:solidFill>
              </a:rPr>
              <a:t>   </a:t>
            </a:r>
            <a:r>
              <a:rPr kumimoji="1" lang="en-US" altLang="zh-CN" sz="2800">
                <a:solidFill>
                  <a:srgbClr val="FF3300"/>
                </a:solidFill>
              </a:rPr>
              <a:t>X ,  V   )</a:t>
            </a:r>
          </a:p>
        </p:txBody>
      </p:sp>
      <p:graphicFrame>
        <p:nvGraphicFramePr>
          <p:cNvPr id="228361" name="Object 9"/>
          <p:cNvGraphicFramePr>
            <a:graphicFrameLocks noChangeAspect="1"/>
          </p:cNvGraphicFramePr>
          <p:nvPr/>
        </p:nvGraphicFramePr>
        <p:xfrm>
          <a:off x="0" y="2819400"/>
          <a:ext cx="2667000" cy="687388"/>
        </p:xfrm>
        <a:graphic>
          <a:graphicData uri="http://schemas.openxmlformats.org/presentationml/2006/ole">
            <p:oleObj spid="_x0000_s200708" name="公式" r:id="rId5" imgW="1282700" imgH="330200" progId="">
              <p:embed/>
            </p:oleObj>
          </a:graphicData>
        </a:graphic>
      </p:graphicFrame>
      <p:graphicFrame>
        <p:nvGraphicFramePr>
          <p:cNvPr id="228362" name="Object 10"/>
          <p:cNvGraphicFramePr>
            <a:graphicFrameLocks noChangeAspect="1"/>
          </p:cNvGraphicFramePr>
          <p:nvPr/>
        </p:nvGraphicFramePr>
        <p:xfrm>
          <a:off x="0" y="3733800"/>
          <a:ext cx="2514600" cy="1343025"/>
        </p:xfrm>
        <a:graphic>
          <a:graphicData uri="http://schemas.openxmlformats.org/presentationml/2006/ole">
            <p:oleObj spid="_x0000_s200709" name="公式" r:id="rId6" imgW="1333500" imgH="711200" progId="">
              <p:embed/>
            </p:oleObj>
          </a:graphicData>
        </a:graphic>
      </p:graphicFrame>
      <p:graphicFrame>
        <p:nvGraphicFramePr>
          <p:cNvPr id="228363" name="Object 11"/>
          <p:cNvGraphicFramePr>
            <a:graphicFrameLocks noChangeAspect="1"/>
          </p:cNvGraphicFramePr>
          <p:nvPr/>
        </p:nvGraphicFramePr>
        <p:xfrm>
          <a:off x="0" y="5203825"/>
          <a:ext cx="2819400" cy="1341438"/>
        </p:xfrm>
        <a:graphic>
          <a:graphicData uri="http://schemas.openxmlformats.org/presentationml/2006/ole">
            <p:oleObj spid="_x0000_s200710" name="公式" r:id="rId7" imgW="1497950" imgH="710891" progId="">
              <p:embed/>
            </p:oleObj>
          </a:graphicData>
        </a:graphic>
      </p:graphicFrame>
      <p:sp>
        <p:nvSpPr>
          <p:cNvPr id="228364" name="Text Box 12"/>
          <p:cNvSpPr txBox="1">
            <a:spLocks noChangeArrowheads="1"/>
          </p:cNvSpPr>
          <p:nvPr/>
        </p:nvSpPr>
        <p:spPr bwMode="auto">
          <a:xfrm>
            <a:off x="3276600" y="2590800"/>
            <a:ext cx="5638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2800"/>
              <a:t>物体在正向</a:t>
            </a:r>
            <a:r>
              <a:rPr kumimoji="1" lang="zh-CN" altLang="en-US" sz="2800">
                <a:solidFill>
                  <a:srgbClr val="FF3300"/>
                </a:solidFill>
              </a:rPr>
              <a:t>位移</a:t>
            </a:r>
            <a:r>
              <a:rPr kumimoji="1" lang="zh-CN" altLang="en-US" sz="2800"/>
              <a:t>极大处</a:t>
            </a:r>
            <a:r>
              <a:rPr kumimoji="1" lang="en-US" altLang="zh-CN" sz="2800"/>
              <a:t>,</a:t>
            </a:r>
            <a:r>
              <a:rPr kumimoji="1" lang="zh-CN" altLang="en-US" sz="2800">
                <a:solidFill>
                  <a:srgbClr val="FF3300"/>
                </a:solidFill>
              </a:rPr>
              <a:t>速度</a:t>
            </a:r>
            <a:r>
              <a:rPr kumimoji="1" lang="zh-CN" altLang="en-US" sz="2800"/>
              <a:t>为零</a:t>
            </a:r>
            <a:r>
              <a:rPr kumimoji="1" lang="en-US" altLang="zh-CN" sz="2800"/>
              <a:t>.</a:t>
            </a:r>
            <a:endParaRPr kumimoji="1" lang="en-US" altLang="zh-CN" sz="2800" b="0"/>
          </a:p>
        </p:txBody>
      </p:sp>
      <p:sp>
        <p:nvSpPr>
          <p:cNvPr id="228365" name="Text Box 13"/>
          <p:cNvSpPr txBox="1">
            <a:spLocks noChangeArrowheads="1"/>
          </p:cNvSpPr>
          <p:nvPr/>
        </p:nvSpPr>
        <p:spPr bwMode="auto">
          <a:xfrm>
            <a:off x="3200400" y="3200400"/>
            <a:ext cx="2667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2800"/>
              <a:t>下个时刻要向</a:t>
            </a:r>
            <a:endParaRPr kumimoji="1" lang="zh-CN" altLang="en-US" sz="2800" b="0"/>
          </a:p>
        </p:txBody>
      </p:sp>
      <p:graphicFrame>
        <p:nvGraphicFramePr>
          <p:cNvPr id="228366" name="Object 14"/>
          <p:cNvGraphicFramePr>
            <a:graphicFrameLocks noChangeAspect="1"/>
          </p:cNvGraphicFramePr>
          <p:nvPr/>
        </p:nvGraphicFramePr>
        <p:xfrm>
          <a:off x="2971800" y="838200"/>
          <a:ext cx="381000" cy="341313"/>
        </p:xfrm>
        <a:graphic>
          <a:graphicData uri="http://schemas.openxmlformats.org/presentationml/2006/ole">
            <p:oleObj spid="_x0000_s200711" name="公式" r:id="rId8" imgW="241091" imgH="215713" progId="">
              <p:embed/>
            </p:oleObj>
          </a:graphicData>
        </a:graphic>
      </p:graphicFrame>
      <p:sp>
        <p:nvSpPr>
          <p:cNvPr id="228367" name="Line 15"/>
          <p:cNvSpPr>
            <a:spLocks noChangeShapeType="1"/>
          </p:cNvSpPr>
          <p:nvPr/>
        </p:nvSpPr>
        <p:spPr bwMode="auto">
          <a:xfrm>
            <a:off x="1447800" y="1447800"/>
            <a:ext cx="1295400" cy="0"/>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8368" name="Line 16"/>
          <p:cNvSpPr>
            <a:spLocks noChangeShapeType="1"/>
          </p:cNvSpPr>
          <p:nvPr/>
        </p:nvSpPr>
        <p:spPr bwMode="auto">
          <a:xfrm flipH="1">
            <a:off x="1447800" y="1447800"/>
            <a:ext cx="0" cy="1143000"/>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8369" name="Text Box 17"/>
          <p:cNvSpPr txBox="1">
            <a:spLocks noChangeArrowheads="1"/>
          </p:cNvSpPr>
          <p:nvPr/>
        </p:nvSpPr>
        <p:spPr bwMode="auto">
          <a:xfrm>
            <a:off x="3276600" y="3851275"/>
            <a:ext cx="5638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t>物体正越过</a:t>
            </a:r>
            <a:r>
              <a:rPr kumimoji="1" lang="zh-CN" altLang="en-US" sz="2800">
                <a:solidFill>
                  <a:srgbClr val="FF3300"/>
                </a:solidFill>
              </a:rPr>
              <a:t>原点</a:t>
            </a:r>
            <a:r>
              <a:rPr kumimoji="1" lang="en-US" altLang="zh-CN" sz="2800"/>
              <a:t>,</a:t>
            </a:r>
            <a:r>
              <a:rPr kumimoji="1" lang="zh-CN" altLang="en-US" sz="2800"/>
              <a:t>以最大</a:t>
            </a:r>
            <a:r>
              <a:rPr kumimoji="1" lang="zh-CN" altLang="en-US" sz="2800">
                <a:solidFill>
                  <a:srgbClr val="FF3300"/>
                </a:solidFill>
              </a:rPr>
              <a:t>速率</a:t>
            </a:r>
            <a:r>
              <a:rPr kumimoji="1" lang="zh-CN" altLang="en-US" sz="2800"/>
              <a:t>运动</a:t>
            </a:r>
            <a:r>
              <a:rPr kumimoji="1" lang="en-US" altLang="zh-CN" sz="2800"/>
              <a:t>.</a:t>
            </a:r>
          </a:p>
        </p:txBody>
      </p:sp>
      <p:sp>
        <p:nvSpPr>
          <p:cNvPr id="228370" name="Rectangle 18"/>
          <p:cNvSpPr>
            <a:spLocks noChangeArrowheads="1"/>
          </p:cNvSpPr>
          <p:nvPr/>
        </p:nvSpPr>
        <p:spPr bwMode="auto">
          <a:xfrm>
            <a:off x="3200400" y="4495800"/>
            <a:ext cx="2514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t>下个时刻要向</a:t>
            </a:r>
          </a:p>
        </p:txBody>
      </p:sp>
      <p:sp>
        <p:nvSpPr>
          <p:cNvPr id="228371" name="Rectangle 19"/>
          <p:cNvSpPr>
            <a:spLocks noChangeArrowheads="1"/>
          </p:cNvSpPr>
          <p:nvPr/>
        </p:nvSpPr>
        <p:spPr bwMode="auto">
          <a:xfrm>
            <a:off x="3200400" y="5157788"/>
            <a:ext cx="5715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t>物体正越过</a:t>
            </a:r>
            <a:r>
              <a:rPr kumimoji="1" lang="zh-CN" altLang="en-US" sz="2800">
                <a:solidFill>
                  <a:srgbClr val="FF3300"/>
                </a:solidFill>
              </a:rPr>
              <a:t>原点</a:t>
            </a:r>
            <a:r>
              <a:rPr kumimoji="1" lang="en-US" altLang="zh-CN" sz="2800"/>
              <a:t>,</a:t>
            </a:r>
            <a:r>
              <a:rPr kumimoji="1" lang="zh-CN" altLang="en-US" sz="2800"/>
              <a:t>以最大</a:t>
            </a:r>
            <a:r>
              <a:rPr kumimoji="1" lang="zh-CN" altLang="en-US" sz="2800">
                <a:solidFill>
                  <a:srgbClr val="FF3300"/>
                </a:solidFill>
              </a:rPr>
              <a:t>速率</a:t>
            </a:r>
            <a:r>
              <a:rPr kumimoji="1" lang="zh-CN" altLang="en-US" sz="2800"/>
              <a:t>运动</a:t>
            </a:r>
            <a:r>
              <a:rPr kumimoji="1" lang="en-US" altLang="zh-CN" sz="2800"/>
              <a:t>.</a:t>
            </a:r>
          </a:p>
        </p:txBody>
      </p:sp>
      <p:sp>
        <p:nvSpPr>
          <p:cNvPr id="228372" name="Rectangle 20"/>
          <p:cNvSpPr>
            <a:spLocks noChangeArrowheads="1"/>
          </p:cNvSpPr>
          <p:nvPr/>
        </p:nvSpPr>
        <p:spPr bwMode="auto">
          <a:xfrm>
            <a:off x="3124200" y="5822950"/>
            <a:ext cx="3048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2800"/>
              <a:t>下个时刻要向</a:t>
            </a:r>
          </a:p>
        </p:txBody>
      </p:sp>
      <p:sp>
        <p:nvSpPr>
          <p:cNvPr id="228373" name="Line 21"/>
          <p:cNvSpPr>
            <a:spLocks noChangeShapeType="1"/>
          </p:cNvSpPr>
          <p:nvPr/>
        </p:nvSpPr>
        <p:spPr bwMode="auto">
          <a:xfrm rot="1112020" flipH="1" flipV="1">
            <a:off x="2663825" y="774700"/>
            <a:ext cx="292100" cy="454025"/>
          </a:xfrm>
          <a:prstGeom prst="line">
            <a:avLst/>
          </a:prstGeom>
          <a:noFill/>
          <a:ln w="57150">
            <a:solidFill>
              <a:srgbClr val="00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8374" name="AutoShape 22"/>
          <p:cNvSpPr>
            <a:spLocks/>
          </p:cNvSpPr>
          <p:nvPr/>
        </p:nvSpPr>
        <p:spPr bwMode="auto">
          <a:xfrm>
            <a:off x="3048000" y="2743200"/>
            <a:ext cx="152400" cy="914400"/>
          </a:xfrm>
          <a:prstGeom prst="leftBrace">
            <a:avLst>
              <a:gd name="adj1" fmla="val 50000"/>
              <a:gd name="adj2" fmla="val 50000"/>
            </a:avLst>
          </a:prstGeom>
          <a:noFill/>
          <a:ln w="38100">
            <a:solidFill>
              <a:srgbClr val="FF33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sp>
        <p:nvSpPr>
          <p:cNvPr id="228375" name="AutoShape 23"/>
          <p:cNvSpPr>
            <a:spLocks/>
          </p:cNvSpPr>
          <p:nvPr/>
        </p:nvSpPr>
        <p:spPr bwMode="auto">
          <a:xfrm>
            <a:off x="3048000" y="4038600"/>
            <a:ext cx="152400" cy="914400"/>
          </a:xfrm>
          <a:prstGeom prst="leftBrace">
            <a:avLst>
              <a:gd name="adj1" fmla="val 50000"/>
              <a:gd name="adj2" fmla="val 50000"/>
            </a:avLst>
          </a:prstGeom>
          <a:noFill/>
          <a:ln w="38100">
            <a:solidFill>
              <a:srgbClr val="FF33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sp>
        <p:nvSpPr>
          <p:cNvPr id="228376" name="AutoShape 24"/>
          <p:cNvSpPr>
            <a:spLocks/>
          </p:cNvSpPr>
          <p:nvPr/>
        </p:nvSpPr>
        <p:spPr bwMode="auto">
          <a:xfrm>
            <a:off x="2971800" y="5356225"/>
            <a:ext cx="152400" cy="914400"/>
          </a:xfrm>
          <a:prstGeom prst="leftBrace">
            <a:avLst>
              <a:gd name="adj1" fmla="val 50000"/>
              <a:gd name="adj2" fmla="val 50000"/>
            </a:avLst>
          </a:prstGeom>
          <a:noFill/>
          <a:ln w="38100">
            <a:solidFill>
              <a:srgbClr val="FF33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2800"/>
          </a:p>
        </p:txBody>
      </p:sp>
      <p:sp>
        <p:nvSpPr>
          <p:cNvPr id="228377" name="Oval 25"/>
          <p:cNvSpPr>
            <a:spLocks noChangeArrowheads="1"/>
          </p:cNvSpPr>
          <p:nvPr/>
        </p:nvSpPr>
        <p:spPr bwMode="auto">
          <a:xfrm>
            <a:off x="2667000" y="1371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228378" name="Line 26"/>
          <p:cNvSpPr>
            <a:spLocks noChangeShapeType="1"/>
          </p:cNvSpPr>
          <p:nvPr/>
        </p:nvSpPr>
        <p:spPr bwMode="auto">
          <a:xfrm flipV="1">
            <a:off x="1447800" y="685800"/>
            <a:ext cx="1066800" cy="7620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8379" name="Line 27"/>
          <p:cNvSpPr>
            <a:spLocks noChangeShapeType="1"/>
          </p:cNvSpPr>
          <p:nvPr/>
        </p:nvSpPr>
        <p:spPr bwMode="auto">
          <a:xfrm>
            <a:off x="2438400" y="685800"/>
            <a:ext cx="0" cy="76200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8380" name="Oval 28"/>
          <p:cNvSpPr>
            <a:spLocks noChangeArrowheads="1"/>
          </p:cNvSpPr>
          <p:nvPr/>
        </p:nvSpPr>
        <p:spPr bwMode="auto">
          <a:xfrm>
            <a:off x="2362200" y="1371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228381" name="Rectangle 29"/>
          <p:cNvSpPr>
            <a:spLocks noChangeArrowheads="1"/>
          </p:cNvSpPr>
          <p:nvPr/>
        </p:nvSpPr>
        <p:spPr bwMode="auto">
          <a:xfrm>
            <a:off x="5435600" y="3194050"/>
            <a:ext cx="3581400"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2800">
                <a:solidFill>
                  <a:srgbClr val="0066FF"/>
                </a:solidFill>
              </a:rPr>
              <a:t>X</a:t>
            </a:r>
            <a:r>
              <a:rPr kumimoji="1" lang="en-US" altLang="zh-CN" sz="2800"/>
              <a:t> </a:t>
            </a:r>
            <a:r>
              <a:rPr kumimoji="1" lang="zh-CN" altLang="en-US" sz="2800"/>
              <a:t>轴的</a:t>
            </a:r>
            <a:r>
              <a:rPr kumimoji="1" lang="zh-CN" altLang="en-US" sz="2800">
                <a:solidFill>
                  <a:srgbClr val="0066FF"/>
                </a:solidFill>
              </a:rPr>
              <a:t>负</a:t>
            </a:r>
            <a:r>
              <a:rPr kumimoji="1" lang="zh-CN" altLang="en-US" sz="2800"/>
              <a:t>方向运动</a:t>
            </a:r>
            <a:r>
              <a:rPr kumimoji="1" lang="en-US" altLang="zh-CN" sz="2800"/>
              <a:t>.</a:t>
            </a:r>
          </a:p>
        </p:txBody>
      </p:sp>
      <p:sp>
        <p:nvSpPr>
          <p:cNvPr id="228382" name="Oval 30"/>
          <p:cNvSpPr>
            <a:spLocks noChangeArrowheads="1"/>
          </p:cNvSpPr>
          <p:nvPr/>
        </p:nvSpPr>
        <p:spPr bwMode="auto">
          <a:xfrm>
            <a:off x="1371600" y="1371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nvGrpSpPr>
          <p:cNvPr id="2" name="Group 31"/>
          <p:cNvGrpSpPr>
            <a:grpSpLocks/>
          </p:cNvGrpSpPr>
          <p:nvPr/>
        </p:nvGrpSpPr>
        <p:grpSpPr bwMode="auto">
          <a:xfrm>
            <a:off x="1447800" y="990600"/>
            <a:ext cx="381000" cy="457200"/>
            <a:chOff x="2448" y="1392"/>
            <a:chExt cx="240" cy="288"/>
          </a:xfrm>
        </p:grpSpPr>
        <p:sp>
          <p:nvSpPr>
            <p:cNvPr id="20518" name="Line 32"/>
            <p:cNvSpPr>
              <a:spLocks noChangeShapeType="1"/>
            </p:cNvSpPr>
            <p:nvPr/>
          </p:nvSpPr>
          <p:spPr bwMode="auto">
            <a:xfrm flipV="1">
              <a:off x="2688" y="1392"/>
              <a:ext cx="0" cy="288"/>
            </a:xfrm>
            <a:prstGeom prst="line">
              <a:avLst/>
            </a:prstGeom>
            <a:noFill/>
            <a:ln w="28575">
              <a:solidFill>
                <a:srgbClr val="3399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519" name="Line 33"/>
            <p:cNvSpPr>
              <a:spLocks noChangeShapeType="1"/>
            </p:cNvSpPr>
            <p:nvPr/>
          </p:nvSpPr>
          <p:spPr bwMode="auto">
            <a:xfrm flipH="1">
              <a:off x="2448" y="1392"/>
              <a:ext cx="240" cy="0"/>
            </a:xfrm>
            <a:prstGeom prst="line">
              <a:avLst/>
            </a:prstGeom>
            <a:noFill/>
            <a:ln w="28575">
              <a:solidFill>
                <a:srgbClr val="3399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228386" name="Arc 34"/>
          <p:cNvSpPr>
            <a:spLocks/>
          </p:cNvSpPr>
          <p:nvPr/>
        </p:nvSpPr>
        <p:spPr bwMode="auto">
          <a:xfrm>
            <a:off x="998538" y="1069975"/>
            <a:ext cx="754062" cy="457200"/>
          </a:xfrm>
          <a:custGeom>
            <a:avLst/>
            <a:gdLst>
              <a:gd name="T0" fmla="*/ 0 w 42803"/>
              <a:gd name="T1" fmla="*/ 2147483647 h 21600"/>
              <a:gd name="T2" fmla="*/ 2147483647 w 42803"/>
              <a:gd name="T3" fmla="*/ 2147483647 h 21600"/>
              <a:gd name="T4" fmla="*/ 2147483647 w 42803"/>
              <a:gd name="T5" fmla="*/ 2147483647 h 21600"/>
              <a:gd name="T6" fmla="*/ 0 60000 65536"/>
              <a:gd name="T7" fmla="*/ 0 60000 65536"/>
              <a:gd name="T8" fmla="*/ 0 60000 65536"/>
              <a:gd name="T9" fmla="*/ 0 w 42803"/>
              <a:gd name="T10" fmla="*/ 0 h 21600"/>
              <a:gd name="T11" fmla="*/ 42803 w 42803"/>
              <a:gd name="T12" fmla="*/ 21600 h 21600"/>
            </a:gdLst>
            <a:ahLst/>
            <a:cxnLst>
              <a:cxn ang="T6">
                <a:pos x="T0" y="T1"/>
              </a:cxn>
              <a:cxn ang="T7">
                <a:pos x="T2" y="T3"/>
              </a:cxn>
              <a:cxn ang="T8">
                <a:pos x="T4" y="T5"/>
              </a:cxn>
            </a:cxnLst>
            <a:rect l="T9" t="T10" r="T11" b="T12"/>
            <a:pathLst>
              <a:path w="42803" h="21600" fill="none" extrusionOk="0">
                <a:moveTo>
                  <a:pt x="0" y="19393"/>
                </a:moveTo>
                <a:cubicBezTo>
                  <a:pt x="1131" y="8376"/>
                  <a:pt x="10412" y="-1"/>
                  <a:pt x="21487" y="0"/>
                </a:cubicBezTo>
                <a:cubicBezTo>
                  <a:pt x="32069" y="0"/>
                  <a:pt x="41093" y="7667"/>
                  <a:pt x="42803" y="18110"/>
                </a:cubicBezTo>
              </a:path>
              <a:path w="42803" h="21600" stroke="0" extrusionOk="0">
                <a:moveTo>
                  <a:pt x="0" y="19393"/>
                </a:moveTo>
                <a:cubicBezTo>
                  <a:pt x="1131" y="8376"/>
                  <a:pt x="10412" y="-1"/>
                  <a:pt x="21487" y="0"/>
                </a:cubicBezTo>
                <a:cubicBezTo>
                  <a:pt x="32069" y="0"/>
                  <a:pt x="41093" y="7667"/>
                  <a:pt x="42803" y="18110"/>
                </a:cubicBezTo>
                <a:lnTo>
                  <a:pt x="21487" y="21600"/>
                </a:lnTo>
                <a:lnTo>
                  <a:pt x="0" y="19393"/>
                </a:lnTo>
                <a:close/>
              </a:path>
            </a:pathLst>
          </a:custGeom>
          <a:noFill/>
          <a:ln w="28575">
            <a:solidFill>
              <a:srgbClr val="3399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28387" name="Arc 35"/>
          <p:cNvSpPr>
            <a:spLocks/>
          </p:cNvSpPr>
          <p:nvPr/>
        </p:nvSpPr>
        <p:spPr bwMode="auto">
          <a:xfrm>
            <a:off x="995363" y="1450975"/>
            <a:ext cx="461962" cy="490538"/>
          </a:xfrm>
          <a:custGeom>
            <a:avLst/>
            <a:gdLst>
              <a:gd name="T0" fmla="*/ 2147483647 w 26226"/>
              <a:gd name="T1" fmla="*/ 2147483647 h 23176"/>
              <a:gd name="T2" fmla="*/ 2147483647 w 26226"/>
              <a:gd name="T3" fmla="*/ 0 h 23176"/>
              <a:gd name="T4" fmla="*/ 2147483647 w 26226"/>
              <a:gd name="T5" fmla="*/ 2147483647 h 23176"/>
              <a:gd name="T6" fmla="*/ 0 60000 65536"/>
              <a:gd name="T7" fmla="*/ 0 60000 65536"/>
              <a:gd name="T8" fmla="*/ 0 60000 65536"/>
              <a:gd name="T9" fmla="*/ 0 w 26226"/>
              <a:gd name="T10" fmla="*/ 0 h 23176"/>
              <a:gd name="T11" fmla="*/ 26226 w 26226"/>
              <a:gd name="T12" fmla="*/ 23176 h 23176"/>
            </a:gdLst>
            <a:ahLst/>
            <a:cxnLst>
              <a:cxn ang="T6">
                <a:pos x="T0" y="T1"/>
              </a:cxn>
              <a:cxn ang="T7">
                <a:pos x="T2" y="T3"/>
              </a:cxn>
              <a:cxn ang="T8">
                <a:pos x="T4" y="T5"/>
              </a:cxn>
            </a:cxnLst>
            <a:rect l="T9" t="T10" r="T11" b="T12"/>
            <a:pathLst>
              <a:path w="26226" h="23176" fill="none" extrusionOk="0">
                <a:moveTo>
                  <a:pt x="26225" y="22674"/>
                </a:moveTo>
                <a:cubicBezTo>
                  <a:pt x="24706" y="23007"/>
                  <a:pt x="23155" y="23175"/>
                  <a:pt x="21600" y="23176"/>
                </a:cubicBezTo>
                <a:cubicBezTo>
                  <a:pt x="9670" y="23176"/>
                  <a:pt x="0" y="13505"/>
                  <a:pt x="0" y="1576"/>
                </a:cubicBezTo>
                <a:cubicBezTo>
                  <a:pt x="-1" y="1050"/>
                  <a:pt x="19" y="524"/>
                  <a:pt x="57" y="-1"/>
                </a:cubicBezTo>
              </a:path>
              <a:path w="26226" h="23176" stroke="0" extrusionOk="0">
                <a:moveTo>
                  <a:pt x="26225" y="22674"/>
                </a:moveTo>
                <a:cubicBezTo>
                  <a:pt x="24706" y="23007"/>
                  <a:pt x="23155" y="23175"/>
                  <a:pt x="21600" y="23176"/>
                </a:cubicBezTo>
                <a:cubicBezTo>
                  <a:pt x="9670" y="23176"/>
                  <a:pt x="0" y="13505"/>
                  <a:pt x="0" y="1576"/>
                </a:cubicBezTo>
                <a:cubicBezTo>
                  <a:pt x="-1" y="1050"/>
                  <a:pt x="19" y="524"/>
                  <a:pt x="57" y="-1"/>
                </a:cubicBezTo>
                <a:lnTo>
                  <a:pt x="21600" y="1576"/>
                </a:lnTo>
                <a:lnTo>
                  <a:pt x="26225" y="22674"/>
                </a:lnTo>
                <a:close/>
              </a:path>
            </a:pathLst>
          </a:custGeom>
          <a:noFill/>
          <a:ln w="28575">
            <a:solidFill>
              <a:srgbClr val="3399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28388" name="Rectangle 36"/>
          <p:cNvSpPr>
            <a:spLocks noChangeArrowheads="1"/>
          </p:cNvSpPr>
          <p:nvPr/>
        </p:nvSpPr>
        <p:spPr bwMode="auto">
          <a:xfrm>
            <a:off x="5486400" y="4489450"/>
            <a:ext cx="36576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2800">
                <a:solidFill>
                  <a:srgbClr val="0066FF"/>
                </a:solidFill>
              </a:rPr>
              <a:t>X</a:t>
            </a:r>
            <a:r>
              <a:rPr kumimoji="1" lang="en-US" altLang="zh-CN" sz="2800"/>
              <a:t>  </a:t>
            </a:r>
            <a:r>
              <a:rPr kumimoji="1" lang="zh-CN" altLang="en-US" sz="2800"/>
              <a:t>轴的</a:t>
            </a:r>
            <a:r>
              <a:rPr kumimoji="1" lang="zh-CN" altLang="en-US" sz="2800">
                <a:solidFill>
                  <a:srgbClr val="0066FF"/>
                </a:solidFill>
              </a:rPr>
              <a:t>负</a:t>
            </a:r>
            <a:r>
              <a:rPr kumimoji="1" lang="zh-CN" altLang="en-US" sz="2800"/>
              <a:t>方向运动</a:t>
            </a:r>
            <a:r>
              <a:rPr kumimoji="1" lang="en-US" altLang="zh-CN" sz="2800"/>
              <a:t>.</a:t>
            </a:r>
          </a:p>
        </p:txBody>
      </p:sp>
      <p:sp>
        <p:nvSpPr>
          <p:cNvPr id="228389" name="Rectangle 37"/>
          <p:cNvSpPr>
            <a:spLocks noChangeArrowheads="1"/>
          </p:cNvSpPr>
          <p:nvPr/>
        </p:nvSpPr>
        <p:spPr bwMode="auto">
          <a:xfrm>
            <a:off x="5410200" y="5857875"/>
            <a:ext cx="3733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sz="2800">
                <a:solidFill>
                  <a:srgbClr val="0066FF"/>
                </a:solidFill>
              </a:rPr>
              <a:t>X</a:t>
            </a:r>
            <a:r>
              <a:rPr kumimoji="1" lang="en-US" altLang="zh-CN" sz="2800"/>
              <a:t>  </a:t>
            </a:r>
            <a:r>
              <a:rPr kumimoji="1" lang="zh-CN" altLang="en-US" sz="2800"/>
              <a:t>轴的</a:t>
            </a:r>
            <a:r>
              <a:rPr kumimoji="1" lang="zh-CN" altLang="en-US" sz="2800">
                <a:solidFill>
                  <a:srgbClr val="0066FF"/>
                </a:solidFill>
              </a:rPr>
              <a:t>正</a:t>
            </a:r>
            <a:r>
              <a:rPr kumimoji="1" lang="zh-CN" altLang="en-US" sz="2800"/>
              <a:t>方向运动</a:t>
            </a:r>
            <a:r>
              <a:rPr kumimoji="1" lang="en-US" altLang="zh-CN" sz="2800"/>
              <a:t>.</a:t>
            </a:r>
          </a:p>
        </p:txBody>
      </p:sp>
      <p:sp>
        <p:nvSpPr>
          <p:cNvPr id="20516"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39"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8359"/>
                                        </p:tgtEl>
                                        <p:attrNameLst>
                                          <p:attrName>style.visibility</p:attrName>
                                        </p:attrNameLst>
                                      </p:cBhvr>
                                      <p:to>
                                        <p:strVal val="visible"/>
                                      </p:to>
                                    </p:set>
                                    <p:animEffect transition="in" filter="dissolve">
                                      <p:cBhvr>
                                        <p:cTn id="7" dur="500"/>
                                        <p:tgtEl>
                                          <p:spTgt spid="2283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228360"/>
                                        </p:tgtEl>
                                        <p:attrNameLst>
                                          <p:attrName>style.visibility</p:attrName>
                                        </p:attrNameLst>
                                      </p:cBhvr>
                                      <p:to>
                                        <p:strVal val="visible"/>
                                      </p:to>
                                    </p:set>
                                    <p:animEffect transition="in" filter="dissolve">
                                      <p:cBhvr>
                                        <p:cTn id="12" dur="75"/>
                                        <p:tgtEl>
                                          <p:spTgt spid="2283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8354"/>
                                        </p:tgtEl>
                                        <p:attrNameLst>
                                          <p:attrName>style.visibility</p:attrName>
                                        </p:attrNameLst>
                                      </p:cBhvr>
                                      <p:to>
                                        <p:strVal val="visible"/>
                                      </p:to>
                                    </p:set>
                                    <p:animEffect transition="in" filter="box(out)">
                                      <p:cBhvr>
                                        <p:cTn id="17" dur="500"/>
                                        <p:tgtEl>
                                          <p:spTgt spid="2283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8355"/>
                                        </p:tgtEl>
                                        <p:attrNameLst>
                                          <p:attrName>style.visibility</p:attrName>
                                        </p:attrNameLst>
                                      </p:cBhvr>
                                      <p:to>
                                        <p:strVal val="visible"/>
                                      </p:to>
                                    </p:set>
                                    <p:animEffect transition="in" filter="wipe(left)">
                                      <p:cBhvr>
                                        <p:cTn id="22" dur="500"/>
                                        <p:tgtEl>
                                          <p:spTgt spid="228355"/>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22835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8367"/>
                                        </p:tgtEl>
                                        <p:attrNameLst>
                                          <p:attrName>style.visibility</p:attrName>
                                        </p:attrNameLst>
                                      </p:cBhvr>
                                      <p:to>
                                        <p:strVal val="visible"/>
                                      </p:to>
                                    </p:set>
                                    <p:animEffect transition="in" filter="wipe(left)">
                                      <p:cBhvr>
                                        <p:cTn id="30" dur="500"/>
                                        <p:tgtEl>
                                          <p:spTgt spid="228367"/>
                                        </p:tgtEl>
                                      </p:cBhvr>
                                    </p:animEffec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22835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2837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8361"/>
                                        </p:tgtEl>
                                        <p:attrNameLst>
                                          <p:attrName>style.visibility</p:attrName>
                                        </p:attrNameLst>
                                      </p:cBhvr>
                                      <p:to>
                                        <p:strVal val="visible"/>
                                      </p:to>
                                    </p:set>
                                    <p:animEffect transition="in" filter="wipe(left)">
                                      <p:cBhvr>
                                        <p:cTn id="42" dur="500"/>
                                        <p:tgtEl>
                                          <p:spTgt spid="2283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28374"/>
                                        </p:tgtEl>
                                        <p:attrNameLst>
                                          <p:attrName>style.visibility</p:attrName>
                                        </p:attrNameLst>
                                      </p:cBhvr>
                                      <p:to>
                                        <p:strVal val="visible"/>
                                      </p:to>
                                    </p:set>
                                    <p:animEffect transition="in" filter="wipe(up)">
                                      <p:cBhvr>
                                        <p:cTn id="47" dur="500"/>
                                        <p:tgtEl>
                                          <p:spTgt spid="2283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28364"/>
                                        </p:tgtEl>
                                        <p:attrNameLst>
                                          <p:attrName>style.visibility</p:attrName>
                                        </p:attrNameLst>
                                      </p:cBhvr>
                                      <p:to>
                                        <p:strVal val="visible"/>
                                      </p:to>
                                    </p:set>
                                    <p:animEffect transition="in" filter="slide(fromBottom)">
                                      <p:cBhvr>
                                        <p:cTn id="52" dur="500"/>
                                        <p:tgtEl>
                                          <p:spTgt spid="2283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28365"/>
                                        </p:tgtEl>
                                        <p:attrNameLst>
                                          <p:attrName>style.visibility</p:attrName>
                                        </p:attrNameLst>
                                      </p:cBhvr>
                                      <p:to>
                                        <p:strVal val="visible"/>
                                      </p:to>
                                    </p:set>
                                    <p:animEffect transition="in" filter="slide(fromBottom)">
                                      <p:cBhvr>
                                        <p:cTn id="57" dur="500"/>
                                        <p:tgtEl>
                                          <p:spTgt spid="22836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28373"/>
                                        </p:tgtEl>
                                        <p:attrNameLst>
                                          <p:attrName>style.visibility</p:attrName>
                                        </p:attrNameLst>
                                      </p:cBhvr>
                                      <p:to>
                                        <p:strVal val="visible"/>
                                      </p:to>
                                    </p:set>
                                    <p:animEffect transition="in" filter="wipe(down)">
                                      <p:cBhvr>
                                        <p:cTn id="62" dur="500"/>
                                        <p:tgtEl>
                                          <p:spTgt spid="228373"/>
                                        </p:tgtEl>
                                      </p:cBhvr>
                                    </p:animEffec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22836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28378"/>
                                        </p:tgtEl>
                                        <p:attrNameLst>
                                          <p:attrName>style.visibility</p:attrName>
                                        </p:attrNameLst>
                                      </p:cBhvr>
                                      <p:to>
                                        <p:strVal val="visible"/>
                                      </p:to>
                                    </p:set>
                                    <p:animEffect transition="in" filter="wipe(down)">
                                      <p:cBhvr>
                                        <p:cTn id="70" dur="500"/>
                                        <p:tgtEl>
                                          <p:spTgt spid="22837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28379"/>
                                        </p:tgtEl>
                                        <p:attrNameLst>
                                          <p:attrName>style.visibility</p:attrName>
                                        </p:attrNameLst>
                                      </p:cBhvr>
                                      <p:to>
                                        <p:strVal val="visible"/>
                                      </p:to>
                                    </p:set>
                                    <p:animEffect transition="in" filter="wipe(up)">
                                      <p:cBhvr>
                                        <p:cTn id="75" dur="500"/>
                                        <p:tgtEl>
                                          <p:spTgt spid="228379"/>
                                        </p:tgtEl>
                                      </p:cBhvr>
                                    </p:animEffec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499"/>
                                          </p:stCondLst>
                                        </p:cTn>
                                        <p:tgtEl>
                                          <p:spTgt spid="2283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iterate type="lt">
                                    <p:tmPct val="100000"/>
                                  </p:iterate>
                                  <p:childTnLst>
                                    <p:set>
                                      <p:cBhvr>
                                        <p:cTn id="82" dur="1" fill="hold">
                                          <p:stCondLst>
                                            <p:cond delay="0"/>
                                          </p:stCondLst>
                                        </p:cTn>
                                        <p:tgtEl>
                                          <p:spTgt spid="228381"/>
                                        </p:tgtEl>
                                        <p:attrNameLst>
                                          <p:attrName>style.visibility</p:attrName>
                                        </p:attrNameLst>
                                      </p:cBhvr>
                                      <p:to>
                                        <p:strVal val="visible"/>
                                      </p:to>
                                    </p:set>
                                    <p:animEffect transition="in" filter="dissolve">
                                      <p:cBhvr>
                                        <p:cTn id="83" dur="75"/>
                                        <p:tgtEl>
                                          <p:spTgt spid="22838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228362"/>
                                        </p:tgtEl>
                                        <p:attrNameLst>
                                          <p:attrName>style.visibility</p:attrName>
                                        </p:attrNameLst>
                                      </p:cBhvr>
                                      <p:to>
                                        <p:strVal val="visible"/>
                                      </p:to>
                                    </p:set>
                                    <p:animEffect transition="in" filter="wipe(left)">
                                      <p:cBhvr>
                                        <p:cTn id="88" dur="500"/>
                                        <p:tgtEl>
                                          <p:spTgt spid="22836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28356"/>
                                        </p:tgtEl>
                                        <p:attrNameLst>
                                          <p:attrName>style.visibility</p:attrName>
                                        </p:attrNameLst>
                                      </p:cBhvr>
                                      <p:to>
                                        <p:strVal val="visible"/>
                                      </p:to>
                                    </p:set>
                                    <p:animEffect transition="in" filter="wipe(down)">
                                      <p:cBhvr>
                                        <p:cTn id="93" dur="500"/>
                                        <p:tgtEl>
                                          <p:spTgt spid="22835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2"/>
                                        </p:tgtEl>
                                        <p:attrNameLst>
                                          <p:attrName>style.visibility</p:attrName>
                                        </p:attrNameLst>
                                      </p:cBhvr>
                                      <p:to>
                                        <p:strVal val="visible"/>
                                      </p:to>
                                    </p:set>
                                    <p:animEffect transition="in" filter="wipe(left)">
                                      <p:cBhvr>
                                        <p:cTn id="98" dur="500"/>
                                        <p:tgtEl>
                                          <p:spTgt spid="2"/>
                                        </p:tgtEl>
                                      </p:cBhvr>
                                    </p:animEffect>
                                  </p:childTnLst>
                                </p:cTn>
                              </p:par>
                            </p:childTnLst>
                          </p:cTn>
                        </p:par>
                        <p:par>
                          <p:cTn id="99" fill="hold" nodeType="afterGroup">
                            <p:stCondLst>
                              <p:cond delay="500"/>
                            </p:stCondLst>
                            <p:childTnLst>
                              <p:par>
                                <p:cTn id="100" presetID="1" presetClass="entr" presetSubtype="0" fill="hold" grpId="0" nodeType="afterEffect">
                                  <p:stCondLst>
                                    <p:cond delay="0"/>
                                  </p:stCondLst>
                                  <p:childTnLst>
                                    <p:set>
                                      <p:cBhvr>
                                        <p:cTn id="101" dur="1" fill="hold">
                                          <p:stCondLst>
                                            <p:cond delay="499"/>
                                          </p:stCondLst>
                                        </p:cTn>
                                        <p:tgtEl>
                                          <p:spTgt spid="228382"/>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8375"/>
                                        </p:tgtEl>
                                        <p:attrNameLst>
                                          <p:attrName>style.visibility</p:attrName>
                                        </p:attrNameLst>
                                      </p:cBhvr>
                                      <p:to>
                                        <p:strVal val="visible"/>
                                      </p:to>
                                    </p:set>
                                    <p:animEffect transition="in" filter="wipe(up)">
                                      <p:cBhvr>
                                        <p:cTn id="106" dur="500"/>
                                        <p:tgtEl>
                                          <p:spTgt spid="228375"/>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4" fill="hold" grpId="0" nodeType="clickEffect">
                                  <p:stCondLst>
                                    <p:cond delay="0"/>
                                  </p:stCondLst>
                                  <p:childTnLst>
                                    <p:set>
                                      <p:cBhvr>
                                        <p:cTn id="110" dur="1" fill="hold">
                                          <p:stCondLst>
                                            <p:cond delay="0"/>
                                          </p:stCondLst>
                                        </p:cTn>
                                        <p:tgtEl>
                                          <p:spTgt spid="228369"/>
                                        </p:tgtEl>
                                        <p:attrNameLst>
                                          <p:attrName>style.visibility</p:attrName>
                                        </p:attrNameLst>
                                      </p:cBhvr>
                                      <p:to>
                                        <p:strVal val="visible"/>
                                      </p:to>
                                    </p:set>
                                    <p:animEffect transition="in" filter="slide(fromBottom)">
                                      <p:cBhvr>
                                        <p:cTn id="111" dur="500"/>
                                        <p:tgtEl>
                                          <p:spTgt spid="22836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4" fill="hold" grpId="0" nodeType="clickEffect">
                                  <p:stCondLst>
                                    <p:cond delay="0"/>
                                  </p:stCondLst>
                                  <p:childTnLst>
                                    <p:set>
                                      <p:cBhvr>
                                        <p:cTn id="115" dur="1" fill="hold">
                                          <p:stCondLst>
                                            <p:cond delay="0"/>
                                          </p:stCondLst>
                                        </p:cTn>
                                        <p:tgtEl>
                                          <p:spTgt spid="228370"/>
                                        </p:tgtEl>
                                        <p:attrNameLst>
                                          <p:attrName>style.visibility</p:attrName>
                                        </p:attrNameLst>
                                      </p:cBhvr>
                                      <p:to>
                                        <p:strVal val="visible"/>
                                      </p:to>
                                    </p:set>
                                    <p:animEffect transition="in" filter="slide(fromBottom)">
                                      <p:cBhvr>
                                        <p:cTn id="116" dur="500"/>
                                        <p:tgtEl>
                                          <p:spTgt spid="228370"/>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grpId="0" nodeType="clickEffect">
                                  <p:stCondLst>
                                    <p:cond delay="0"/>
                                  </p:stCondLst>
                                  <p:iterate type="lt">
                                    <p:tmPct val="100000"/>
                                  </p:iterate>
                                  <p:childTnLst>
                                    <p:set>
                                      <p:cBhvr>
                                        <p:cTn id="120" dur="1" fill="hold">
                                          <p:stCondLst>
                                            <p:cond delay="0"/>
                                          </p:stCondLst>
                                        </p:cTn>
                                        <p:tgtEl>
                                          <p:spTgt spid="228388"/>
                                        </p:tgtEl>
                                        <p:attrNameLst>
                                          <p:attrName>style.visibility</p:attrName>
                                        </p:attrNameLst>
                                      </p:cBhvr>
                                      <p:to>
                                        <p:strVal val="visible"/>
                                      </p:to>
                                    </p:set>
                                    <p:animEffect transition="in" filter="dissolve">
                                      <p:cBhvr>
                                        <p:cTn id="121" dur="75"/>
                                        <p:tgtEl>
                                          <p:spTgt spid="228388"/>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228363"/>
                                        </p:tgtEl>
                                        <p:attrNameLst>
                                          <p:attrName>style.visibility</p:attrName>
                                        </p:attrNameLst>
                                      </p:cBhvr>
                                      <p:to>
                                        <p:strVal val="visible"/>
                                      </p:to>
                                    </p:set>
                                    <p:animEffect transition="in" filter="wipe(left)">
                                      <p:cBhvr>
                                        <p:cTn id="126" dur="500"/>
                                        <p:tgtEl>
                                          <p:spTgt spid="228363"/>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228368"/>
                                        </p:tgtEl>
                                        <p:attrNameLst>
                                          <p:attrName>style.visibility</p:attrName>
                                        </p:attrNameLst>
                                      </p:cBhvr>
                                      <p:to>
                                        <p:strVal val="visible"/>
                                      </p:to>
                                    </p:set>
                                    <p:animEffect transition="in" filter="wipe(up)">
                                      <p:cBhvr>
                                        <p:cTn id="131" dur="500"/>
                                        <p:tgtEl>
                                          <p:spTgt spid="22836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2" fill="hold" grpId="0" nodeType="clickEffect">
                                  <p:stCondLst>
                                    <p:cond delay="0"/>
                                  </p:stCondLst>
                                  <p:childTnLst>
                                    <p:set>
                                      <p:cBhvr>
                                        <p:cTn id="135" dur="1" fill="hold">
                                          <p:stCondLst>
                                            <p:cond delay="0"/>
                                          </p:stCondLst>
                                        </p:cTn>
                                        <p:tgtEl>
                                          <p:spTgt spid="228386"/>
                                        </p:tgtEl>
                                        <p:attrNameLst>
                                          <p:attrName>style.visibility</p:attrName>
                                        </p:attrNameLst>
                                      </p:cBhvr>
                                      <p:to>
                                        <p:strVal val="visible"/>
                                      </p:to>
                                    </p:set>
                                    <p:animEffect transition="in" filter="wipe(right)">
                                      <p:cBhvr>
                                        <p:cTn id="136" dur="500"/>
                                        <p:tgtEl>
                                          <p:spTgt spid="228386"/>
                                        </p:tgtEl>
                                      </p:cBhvr>
                                    </p:animEffect>
                                  </p:childTnLst>
                                </p:cTn>
                              </p:par>
                            </p:childTnLst>
                          </p:cTn>
                        </p:par>
                        <p:par>
                          <p:cTn id="137" fill="hold" nodeType="afterGroup">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228387"/>
                                        </p:tgtEl>
                                        <p:attrNameLst>
                                          <p:attrName>style.visibility</p:attrName>
                                        </p:attrNameLst>
                                      </p:cBhvr>
                                      <p:to>
                                        <p:strVal val="visible"/>
                                      </p:to>
                                    </p:set>
                                    <p:animEffect transition="in" filter="wipe(left)">
                                      <p:cBhvr>
                                        <p:cTn id="140" dur="500"/>
                                        <p:tgtEl>
                                          <p:spTgt spid="228387"/>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228376"/>
                                        </p:tgtEl>
                                        <p:attrNameLst>
                                          <p:attrName>style.visibility</p:attrName>
                                        </p:attrNameLst>
                                      </p:cBhvr>
                                      <p:to>
                                        <p:strVal val="visible"/>
                                      </p:to>
                                    </p:set>
                                    <p:animEffect transition="in" filter="wipe(up)">
                                      <p:cBhvr>
                                        <p:cTn id="145" dur="500"/>
                                        <p:tgtEl>
                                          <p:spTgt spid="22837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2" presetClass="entr" presetSubtype="4" fill="hold" grpId="0" nodeType="clickEffect">
                                  <p:stCondLst>
                                    <p:cond delay="0"/>
                                  </p:stCondLst>
                                  <p:childTnLst>
                                    <p:set>
                                      <p:cBhvr>
                                        <p:cTn id="149" dur="1" fill="hold">
                                          <p:stCondLst>
                                            <p:cond delay="0"/>
                                          </p:stCondLst>
                                        </p:cTn>
                                        <p:tgtEl>
                                          <p:spTgt spid="228371"/>
                                        </p:tgtEl>
                                        <p:attrNameLst>
                                          <p:attrName>style.visibility</p:attrName>
                                        </p:attrNameLst>
                                      </p:cBhvr>
                                      <p:to>
                                        <p:strVal val="visible"/>
                                      </p:to>
                                    </p:set>
                                    <p:animEffect transition="in" filter="slide(fromBottom)">
                                      <p:cBhvr>
                                        <p:cTn id="150" dur="500"/>
                                        <p:tgtEl>
                                          <p:spTgt spid="228371"/>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2" presetClass="entr" presetSubtype="4" fill="hold" grpId="0" nodeType="clickEffect">
                                  <p:stCondLst>
                                    <p:cond delay="0"/>
                                  </p:stCondLst>
                                  <p:childTnLst>
                                    <p:set>
                                      <p:cBhvr>
                                        <p:cTn id="154" dur="1" fill="hold">
                                          <p:stCondLst>
                                            <p:cond delay="0"/>
                                          </p:stCondLst>
                                        </p:cTn>
                                        <p:tgtEl>
                                          <p:spTgt spid="228372"/>
                                        </p:tgtEl>
                                        <p:attrNameLst>
                                          <p:attrName>style.visibility</p:attrName>
                                        </p:attrNameLst>
                                      </p:cBhvr>
                                      <p:to>
                                        <p:strVal val="visible"/>
                                      </p:to>
                                    </p:set>
                                    <p:animEffect transition="in" filter="slide(fromBottom)">
                                      <p:cBhvr>
                                        <p:cTn id="155" dur="500"/>
                                        <p:tgtEl>
                                          <p:spTgt spid="22837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9" presetClass="entr" presetSubtype="0" fill="hold" grpId="0" nodeType="clickEffect">
                                  <p:stCondLst>
                                    <p:cond delay="0"/>
                                  </p:stCondLst>
                                  <p:iterate type="lt">
                                    <p:tmPct val="100000"/>
                                  </p:iterate>
                                  <p:childTnLst>
                                    <p:set>
                                      <p:cBhvr>
                                        <p:cTn id="159" dur="1" fill="hold">
                                          <p:stCondLst>
                                            <p:cond delay="0"/>
                                          </p:stCondLst>
                                        </p:cTn>
                                        <p:tgtEl>
                                          <p:spTgt spid="228389"/>
                                        </p:tgtEl>
                                        <p:attrNameLst>
                                          <p:attrName>style.visibility</p:attrName>
                                        </p:attrNameLst>
                                      </p:cBhvr>
                                      <p:to>
                                        <p:strVal val="visible"/>
                                      </p:to>
                                    </p:set>
                                    <p:animEffect transition="in" filter="dissolve">
                                      <p:cBhvr>
                                        <p:cTn id="160" dur="75"/>
                                        <p:tgtEl>
                                          <p:spTgt spid="22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animBg="1"/>
      <p:bldP spid="228355" grpId="0" animBg="1"/>
      <p:bldP spid="228356" grpId="0" animBg="1"/>
      <p:bldP spid="228359" grpId="0" autoUpdateAnimBg="0"/>
      <p:bldP spid="228360" grpId="0" autoUpdateAnimBg="0"/>
      <p:bldP spid="228364" grpId="0" autoUpdateAnimBg="0"/>
      <p:bldP spid="228365" grpId="0" autoUpdateAnimBg="0"/>
      <p:bldP spid="228367" grpId="0" animBg="1"/>
      <p:bldP spid="228368" grpId="0" animBg="1"/>
      <p:bldP spid="228369" grpId="0" autoUpdateAnimBg="0"/>
      <p:bldP spid="228370" grpId="0" autoUpdateAnimBg="0"/>
      <p:bldP spid="228371" grpId="0" autoUpdateAnimBg="0"/>
      <p:bldP spid="228372" grpId="0" autoUpdateAnimBg="0"/>
      <p:bldP spid="228373" grpId="0" animBg="1"/>
      <p:bldP spid="228374" grpId="0" animBg="1"/>
      <p:bldP spid="228375" grpId="0" animBg="1"/>
      <p:bldP spid="228376" grpId="0" animBg="1"/>
      <p:bldP spid="228377" grpId="0" animBg="1"/>
      <p:bldP spid="228378" grpId="0" animBg="1"/>
      <p:bldP spid="228379" grpId="0" animBg="1"/>
      <p:bldP spid="228380" grpId="0" animBg="1"/>
      <p:bldP spid="228381" grpId="0" autoUpdateAnimBg="0"/>
      <p:bldP spid="228382" grpId="0" animBg="1"/>
      <p:bldP spid="228386" grpId="0" animBg="1"/>
      <p:bldP spid="228387" grpId="0" animBg="1"/>
      <p:bldP spid="228388" grpId="0" autoUpdateAnimBg="0"/>
      <p:bldP spid="22838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63" name="Text Box 19"/>
          <p:cNvSpPr txBox="1">
            <a:spLocks noChangeArrowheads="1"/>
          </p:cNvSpPr>
          <p:nvPr/>
        </p:nvSpPr>
        <p:spPr bwMode="auto">
          <a:xfrm>
            <a:off x="1066800" y="838200"/>
            <a:ext cx="6858000" cy="688975"/>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p:spPr>
        <p:txBody>
          <a:bodyPr>
            <a:spAutoFit/>
          </a:bodyPr>
          <a:lstStyle/>
          <a:p>
            <a:pPr algn="ctr">
              <a:lnSpc>
                <a:spcPct val="120000"/>
              </a:lnSpc>
              <a:defRPr/>
            </a:pPr>
            <a:r>
              <a:rPr lang="zh-CN" altLang="en-US" sz="3200">
                <a:solidFill>
                  <a:srgbClr val="CC0000"/>
                </a:solidFill>
                <a:latin typeface="宋体" pitchFamily="2" charset="-122"/>
                <a:ea typeface="宋体" pitchFamily="2" charset="-122"/>
              </a:rPr>
              <a:t>用旋转矢量图画简谐运动的 </a:t>
            </a:r>
            <a:r>
              <a:rPr lang="zh-CN" altLang="zh-CN" sz="3200">
                <a:solidFill>
                  <a:srgbClr val="CC0000"/>
                </a:solidFill>
                <a:latin typeface="宋体" pitchFamily="2" charset="-122"/>
                <a:ea typeface="宋体" pitchFamily="2" charset="-122"/>
              </a:rPr>
              <a:t>   </a:t>
            </a:r>
            <a:r>
              <a:rPr lang="zh-CN" altLang="en-US" sz="3200">
                <a:solidFill>
                  <a:srgbClr val="CC0000"/>
                </a:solidFill>
                <a:latin typeface="宋体" pitchFamily="2" charset="-122"/>
                <a:ea typeface="宋体" pitchFamily="2" charset="-122"/>
              </a:rPr>
              <a:t>图</a:t>
            </a:r>
          </a:p>
        </p:txBody>
      </p:sp>
      <p:graphicFrame>
        <p:nvGraphicFramePr>
          <p:cNvPr id="21506" name="Object 20"/>
          <p:cNvGraphicFramePr>
            <a:graphicFrameLocks noChangeAspect="1"/>
          </p:cNvGraphicFramePr>
          <p:nvPr/>
        </p:nvGraphicFramePr>
        <p:xfrm>
          <a:off x="6248400" y="1016000"/>
          <a:ext cx="990600" cy="427038"/>
        </p:xfrm>
        <a:graphic>
          <a:graphicData uri="http://schemas.openxmlformats.org/presentationml/2006/ole">
            <p:oleObj spid="_x0000_s201731" name="Equation" r:id="rId4" imgW="368140" imgH="177723" progId="">
              <p:embed/>
            </p:oleObj>
          </a:graphicData>
        </a:graphic>
      </p:graphicFrame>
      <p:sp>
        <p:nvSpPr>
          <p:cNvPr id="21509"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5"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ontrols>
      <p:control spid="201730" name="ShockwaveFlash2" r:id="rId2" imgW="7550383" imgH="4390476"/>
    </p:controls>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858838"/>
            <a:ext cx="1371600" cy="762000"/>
            <a:chOff x="240" y="480"/>
            <a:chExt cx="1008" cy="528"/>
          </a:xfrm>
        </p:grpSpPr>
        <p:sp>
          <p:nvSpPr>
            <p:cNvPr id="1027" name="AutoShape 3"/>
            <p:cNvSpPr>
              <a:spLocks noChangeArrowheads="1"/>
            </p:cNvSpPr>
            <p:nvPr/>
          </p:nvSpPr>
          <p:spPr bwMode="auto">
            <a:xfrm>
              <a:off x="240" y="480"/>
              <a:ext cx="816" cy="528"/>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009900"/>
              </a:outerShdw>
            </a:effectLst>
          </p:spPr>
          <p:txBody>
            <a:bodyPr wrap="none" anchor="ctr"/>
            <a:lstStyle/>
            <a:p>
              <a:pPr>
                <a:defRPr/>
              </a:pPr>
              <a:endParaRPr lang="zh-CN" altLang="en-US">
                <a:ea typeface="宋体" pitchFamily="2" charset="-122"/>
              </a:endParaRPr>
            </a:p>
          </p:txBody>
        </p:sp>
        <p:sp>
          <p:nvSpPr>
            <p:cNvPr id="22541" name="Text Box 4"/>
            <p:cNvSpPr txBox="1">
              <a:spLocks noChangeArrowheads="1"/>
            </p:cNvSpPr>
            <p:nvPr/>
          </p:nvSpPr>
          <p:spPr bwMode="auto">
            <a:xfrm>
              <a:off x="336" y="528"/>
              <a:ext cx="912" cy="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讨论</a:t>
              </a:r>
            </a:p>
          </p:txBody>
        </p:sp>
      </p:grpSp>
      <p:sp>
        <p:nvSpPr>
          <p:cNvPr id="1038" name="Text Box 14"/>
          <p:cNvSpPr txBox="1">
            <a:spLocks noChangeArrowheads="1"/>
          </p:cNvSpPr>
          <p:nvPr/>
        </p:nvSpPr>
        <p:spPr bwMode="auto">
          <a:xfrm>
            <a:off x="2362200" y="955675"/>
            <a:ext cx="6324600" cy="58896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buClr>
                <a:srgbClr val="0000FF"/>
              </a:buClr>
              <a:buFont typeface="Wingdings" pitchFamily="2" charset="2"/>
              <a:buChar char="Ø"/>
              <a:defRPr/>
            </a:pPr>
            <a:r>
              <a:rPr lang="zh-CN" altLang="en-US">
                <a:latin typeface="宋体" pitchFamily="2" charset="-122"/>
                <a:ea typeface="宋体" pitchFamily="2" charset="-122"/>
              </a:rPr>
              <a:t>  </a:t>
            </a:r>
            <a:r>
              <a:rPr lang="zh-CN" altLang="en-US" sz="3200">
                <a:latin typeface="宋体" pitchFamily="2" charset="-122"/>
                <a:ea typeface="宋体" pitchFamily="2" charset="-122"/>
              </a:rPr>
              <a:t>相位差：表示两个相位之差</a:t>
            </a:r>
            <a:endParaRPr lang="zh-CN" altLang="en-US" sz="3200">
              <a:solidFill>
                <a:srgbClr val="CC0000"/>
              </a:solidFill>
              <a:latin typeface="宋体" pitchFamily="2" charset="-122"/>
              <a:ea typeface="宋体" pitchFamily="2" charset="-122"/>
            </a:endParaRPr>
          </a:p>
        </p:txBody>
      </p:sp>
      <p:sp>
        <p:nvSpPr>
          <p:cNvPr id="1043" name="Text Box 19"/>
          <p:cNvSpPr txBox="1">
            <a:spLocks noChangeArrowheads="1"/>
          </p:cNvSpPr>
          <p:nvPr/>
        </p:nvSpPr>
        <p:spPr bwMode="auto">
          <a:xfrm>
            <a:off x="609600" y="1620838"/>
            <a:ext cx="8001000" cy="126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   （</a:t>
            </a:r>
            <a:r>
              <a:rPr lang="zh-CN" altLang="en-US" sz="3200">
                <a:solidFill>
                  <a:srgbClr val="CC0000"/>
                </a:solidFill>
              </a:rPr>
              <a:t>1</a:t>
            </a:r>
            <a:r>
              <a:rPr lang="zh-CN" altLang="en-US" sz="3200">
                <a:solidFill>
                  <a:srgbClr val="CC0000"/>
                </a:solidFill>
                <a:latin typeface="宋体" charset="-122"/>
              </a:rPr>
              <a:t>）</a:t>
            </a:r>
            <a:r>
              <a:rPr lang="zh-CN" altLang="en-US" sz="3200">
                <a:latin typeface="宋体" charset="-122"/>
              </a:rPr>
              <a:t>对</a:t>
            </a:r>
            <a:r>
              <a:rPr lang="zh-CN" altLang="en-US" sz="3200">
                <a:solidFill>
                  <a:srgbClr val="CC0000"/>
                </a:solidFill>
                <a:latin typeface="宋体" charset="-122"/>
              </a:rPr>
              <a:t>同一</a:t>
            </a:r>
            <a:r>
              <a:rPr lang="zh-CN" altLang="en-US" sz="3200">
                <a:latin typeface="宋体" charset="-122"/>
              </a:rPr>
              <a:t>简谐运动，相位差可以给出两运动状态间变化所需的时间．</a:t>
            </a:r>
          </a:p>
        </p:txBody>
      </p:sp>
      <p:graphicFrame>
        <p:nvGraphicFramePr>
          <p:cNvPr id="1039" name="Object 15"/>
          <p:cNvGraphicFramePr>
            <a:graphicFrameLocks noChangeAspect="1"/>
          </p:cNvGraphicFramePr>
          <p:nvPr/>
        </p:nvGraphicFramePr>
        <p:xfrm>
          <a:off x="1506538" y="3962400"/>
          <a:ext cx="3598862" cy="542925"/>
        </p:xfrm>
        <a:graphic>
          <a:graphicData uri="http://schemas.openxmlformats.org/presentationml/2006/ole">
            <p:oleObj spid="_x0000_s202754" name="Equation" r:id="rId3" imgW="2617560" imgH="329760" progId="">
              <p:embed/>
            </p:oleObj>
          </a:graphicData>
        </a:graphic>
      </p:graphicFrame>
      <p:graphicFrame>
        <p:nvGraphicFramePr>
          <p:cNvPr id="1044" name="Object 20"/>
          <p:cNvGraphicFramePr>
            <a:graphicFrameLocks noChangeAspect="1"/>
          </p:cNvGraphicFramePr>
          <p:nvPr/>
        </p:nvGraphicFramePr>
        <p:xfrm>
          <a:off x="1498600" y="4724400"/>
          <a:ext cx="2805113" cy="993775"/>
        </p:xfrm>
        <a:graphic>
          <a:graphicData uri="http://schemas.openxmlformats.org/presentationml/2006/ole">
            <p:oleObj spid="_x0000_s202755" name="Equation" r:id="rId4" imgW="1702800" imgH="608760" progId="">
              <p:embed/>
            </p:oleObj>
          </a:graphicData>
        </a:graphic>
      </p:graphicFrame>
      <p:grpSp>
        <p:nvGrpSpPr>
          <p:cNvPr id="3" name="Group 97"/>
          <p:cNvGrpSpPr>
            <a:grpSpLocks/>
          </p:cNvGrpSpPr>
          <p:nvPr/>
        </p:nvGrpSpPr>
        <p:grpSpPr bwMode="auto">
          <a:xfrm>
            <a:off x="1524000" y="3022600"/>
            <a:ext cx="6705600" cy="579438"/>
            <a:chOff x="864" y="1904"/>
            <a:chExt cx="4224" cy="365"/>
          </a:xfrm>
        </p:grpSpPr>
        <p:graphicFrame>
          <p:nvGraphicFramePr>
            <p:cNvPr id="22532" name="Object 94"/>
            <p:cNvGraphicFramePr>
              <a:graphicFrameLocks noChangeAspect="1"/>
            </p:cNvGraphicFramePr>
            <p:nvPr/>
          </p:nvGraphicFramePr>
          <p:xfrm>
            <a:off x="864" y="1920"/>
            <a:ext cx="1968" cy="349"/>
          </p:xfrm>
          <a:graphic>
            <a:graphicData uri="http://schemas.openxmlformats.org/presentationml/2006/ole">
              <p:oleObj spid="_x0000_s202756" name="Equation" r:id="rId5" imgW="1435100" imgH="254000" progId="">
                <p:embed/>
              </p:oleObj>
            </a:graphicData>
          </a:graphic>
        </p:graphicFrame>
        <p:graphicFrame>
          <p:nvGraphicFramePr>
            <p:cNvPr id="22533" name="Object 95"/>
            <p:cNvGraphicFramePr>
              <a:graphicFrameLocks noChangeAspect="1"/>
            </p:cNvGraphicFramePr>
            <p:nvPr/>
          </p:nvGraphicFramePr>
          <p:xfrm>
            <a:off x="3072" y="1904"/>
            <a:ext cx="2016" cy="349"/>
          </p:xfrm>
          <a:graphic>
            <a:graphicData uri="http://schemas.openxmlformats.org/presentationml/2006/ole">
              <p:oleObj spid="_x0000_s202757" name="Equation" r:id="rId6" imgW="1459866" imgH="253890" progId="">
                <p:embed/>
              </p:oleObj>
            </a:graphicData>
          </a:graphic>
        </p:graphicFrame>
      </p:grpSp>
      <p:sp>
        <p:nvSpPr>
          <p:cNvPr id="22538"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13"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3"/>
                                        </p:tgtEl>
                                        <p:attrNameLst>
                                          <p:attrName>style.visibility</p:attrName>
                                        </p:attrNameLst>
                                      </p:cBhvr>
                                      <p:to>
                                        <p:strVal val="visible"/>
                                      </p:to>
                                    </p:set>
                                    <p:animEffect transition="in" filter="blinds(horizontal)">
                                      <p:cBhvr>
                                        <p:cTn id="7" dur="500"/>
                                        <p:tgtEl>
                                          <p:spTgt spid="1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39"/>
                                        </p:tgtEl>
                                        <p:attrNameLst>
                                          <p:attrName>style.visibility</p:attrName>
                                        </p:attrNameLst>
                                      </p:cBhvr>
                                      <p:to>
                                        <p:strVal val="visible"/>
                                      </p:to>
                                    </p:set>
                                    <p:animEffect transition="in" filter="blinds(horizontal)">
                                      <p:cBhvr>
                                        <p:cTn id="17" dur="500"/>
                                        <p:tgtEl>
                                          <p:spTgt spid="10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44"/>
                                        </p:tgtEl>
                                        <p:attrNameLst>
                                          <p:attrName>style.visibility</p:attrName>
                                        </p:attrNameLst>
                                      </p:cBhvr>
                                      <p:to>
                                        <p:strVal val="visible"/>
                                      </p:to>
                                    </p:set>
                                    <p:animEffect transition="in" filter="blinds(horizontal)">
                                      <p:cBhvr>
                                        <p:cTn id="22" dur="500"/>
                                        <p:tgtEl>
                                          <p:spTgt spid="1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4" name="Rectangle 4"/>
          <p:cNvSpPr>
            <a:spLocks noChangeArrowheads="1"/>
          </p:cNvSpPr>
          <p:nvPr/>
        </p:nvSpPr>
        <p:spPr bwMode="auto">
          <a:xfrm>
            <a:off x="762000" y="990600"/>
            <a:ext cx="7924800" cy="31242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23575" name="Line 7"/>
          <p:cNvSpPr>
            <a:spLocks noChangeShapeType="1"/>
          </p:cNvSpPr>
          <p:nvPr/>
        </p:nvSpPr>
        <p:spPr bwMode="auto">
          <a:xfrm flipV="1">
            <a:off x="1474788" y="2503488"/>
            <a:ext cx="3257550"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3576" name="Line 8"/>
          <p:cNvSpPr>
            <a:spLocks noChangeShapeType="1"/>
          </p:cNvSpPr>
          <p:nvPr/>
        </p:nvSpPr>
        <p:spPr bwMode="auto">
          <a:xfrm flipV="1">
            <a:off x="1466850" y="1066800"/>
            <a:ext cx="3175" cy="266700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3554" name="Object 9"/>
          <p:cNvGraphicFramePr>
            <a:graphicFrameLocks noChangeAspect="1"/>
          </p:cNvGraphicFramePr>
          <p:nvPr/>
        </p:nvGraphicFramePr>
        <p:xfrm>
          <a:off x="1089025" y="1555750"/>
          <a:ext cx="222250" cy="325438"/>
        </p:xfrm>
        <a:graphic>
          <a:graphicData uri="http://schemas.openxmlformats.org/presentationml/2006/ole">
            <p:oleObj spid="_x0000_s203778" name="Equation" r:id="rId3" imgW="177646" imgH="190335" progId="">
              <p:embed/>
            </p:oleObj>
          </a:graphicData>
        </a:graphic>
      </p:graphicFrame>
      <p:graphicFrame>
        <p:nvGraphicFramePr>
          <p:cNvPr id="23555" name="Object 11"/>
          <p:cNvGraphicFramePr>
            <a:graphicFrameLocks noChangeAspect="1"/>
          </p:cNvGraphicFramePr>
          <p:nvPr/>
        </p:nvGraphicFramePr>
        <p:xfrm>
          <a:off x="1089025" y="1033463"/>
          <a:ext cx="228600" cy="344487"/>
        </p:xfrm>
        <a:graphic>
          <a:graphicData uri="http://schemas.openxmlformats.org/presentationml/2006/ole">
            <p:oleObj spid="_x0000_s203779" name="Equation" r:id="rId4" imgW="139639" imgH="152334" progId="">
              <p:embed/>
            </p:oleObj>
          </a:graphicData>
        </a:graphic>
      </p:graphicFrame>
      <p:sp>
        <p:nvSpPr>
          <p:cNvPr id="23577" name="Line 12"/>
          <p:cNvSpPr>
            <a:spLocks noChangeShapeType="1"/>
          </p:cNvSpPr>
          <p:nvPr/>
        </p:nvSpPr>
        <p:spPr bwMode="auto">
          <a:xfrm flipH="1" flipV="1">
            <a:off x="3546475" y="1787525"/>
            <a:ext cx="0" cy="1431925"/>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3578" name="Line 13"/>
          <p:cNvSpPr>
            <a:spLocks noChangeShapeType="1"/>
          </p:cNvSpPr>
          <p:nvPr/>
        </p:nvSpPr>
        <p:spPr bwMode="auto">
          <a:xfrm flipV="1">
            <a:off x="2519363" y="1787525"/>
            <a:ext cx="0" cy="1408113"/>
          </a:xfrm>
          <a:prstGeom prst="line">
            <a:avLst/>
          </a:prstGeom>
          <a:noFill/>
          <a:ln w="19050">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3556" name="Object 14"/>
          <p:cNvGraphicFramePr>
            <a:graphicFrameLocks noChangeAspect="1"/>
          </p:cNvGraphicFramePr>
          <p:nvPr/>
        </p:nvGraphicFramePr>
        <p:xfrm>
          <a:off x="914400" y="1911350"/>
          <a:ext cx="485775" cy="422275"/>
        </p:xfrm>
        <a:graphic>
          <a:graphicData uri="http://schemas.openxmlformats.org/presentationml/2006/ole">
            <p:oleObj spid="_x0000_s203780" name="Equation" r:id="rId5" imgW="342751" imgH="253890" progId="">
              <p:embed/>
            </p:oleObj>
          </a:graphicData>
        </a:graphic>
      </p:graphicFrame>
      <p:graphicFrame>
        <p:nvGraphicFramePr>
          <p:cNvPr id="23557" name="Object 15"/>
          <p:cNvGraphicFramePr>
            <a:graphicFrameLocks noChangeAspect="1"/>
          </p:cNvGraphicFramePr>
          <p:nvPr/>
        </p:nvGraphicFramePr>
        <p:xfrm>
          <a:off x="4516438" y="2097088"/>
          <a:ext cx="195262" cy="379412"/>
        </p:xfrm>
        <a:graphic>
          <a:graphicData uri="http://schemas.openxmlformats.org/presentationml/2006/ole">
            <p:oleObj spid="_x0000_s203781" name="Equation" r:id="rId6" imgW="101468" imgH="177569" progId="">
              <p:embed/>
            </p:oleObj>
          </a:graphicData>
        </a:graphic>
      </p:graphicFrame>
      <p:graphicFrame>
        <p:nvGraphicFramePr>
          <p:cNvPr id="23558" name="Object 16"/>
          <p:cNvGraphicFramePr>
            <a:graphicFrameLocks noChangeAspect="1"/>
          </p:cNvGraphicFramePr>
          <p:nvPr/>
        </p:nvGraphicFramePr>
        <p:xfrm>
          <a:off x="1133475" y="2590800"/>
          <a:ext cx="274638" cy="327025"/>
        </p:xfrm>
        <a:graphic>
          <a:graphicData uri="http://schemas.openxmlformats.org/presentationml/2006/ole">
            <p:oleObj spid="_x0000_s203782" name="Equation" r:id="rId7" imgW="139639" imgH="152334" progId="">
              <p:embed/>
            </p:oleObj>
          </a:graphicData>
        </a:graphic>
      </p:graphicFrame>
      <p:graphicFrame>
        <p:nvGraphicFramePr>
          <p:cNvPr id="23559" name="Object 21"/>
          <p:cNvGraphicFramePr>
            <a:graphicFrameLocks noChangeAspect="1"/>
          </p:cNvGraphicFramePr>
          <p:nvPr/>
        </p:nvGraphicFramePr>
        <p:xfrm>
          <a:off x="2187575" y="1749425"/>
          <a:ext cx="327025" cy="460375"/>
        </p:xfrm>
        <a:graphic>
          <a:graphicData uri="http://schemas.openxmlformats.org/presentationml/2006/ole">
            <p:oleObj spid="_x0000_s203783" name="Equation" r:id="rId8" imgW="126725" imgH="177415" progId="">
              <p:embed/>
            </p:oleObj>
          </a:graphicData>
        </a:graphic>
      </p:graphicFrame>
      <p:sp>
        <p:nvSpPr>
          <p:cNvPr id="23579" name="Freeform 23"/>
          <p:cNvSpPr>
            <a:spLocks/>
          </p:cNvSpPr>
          <p:nvPr/>
        </p:nvSpPr>
        <p:spPr bwMode="auto">
          <a:xfrm>
            <a:off x="1470025" y="1789113"/>
            <a:ext cx="3106738" cy="1411287"/>
          </a:xfrm>
          <a:custGeom>
            <a:avLst/>
            <a:gdLst>
              <a:gd name="T0" fmla="*/ 2147483647 w 2107"/>
              <a:gd name="T1" fmla="*/ 2147483647 h 921"/>
              <a:gd name="T2" fmla="*/ 2147483647 w 2107"/>
              <a:gd name="T3" fmla="*/ 2147483647 h 921"/>
              <a:gd name="T4" fmla="*/ 2147483647 w 2107"/>
              <a:gd name="T5" fmla="*/ 2147483647 h 921"/>
              <a:gd name="T6" fmla="*/ 2147483647 w 2107"/>
              <a:gd name="T7" fmla="*/ 2147483647 h 921"/>
              <a:gd name="T8" fmla="*/ 2147483647 w 2107"/>
              <a:gd name="T9" fmla="*/ 2147483647 h 921"/>
              <a:gd name="T10" fmla="*/ 2147483647 w 2107"/>
              <a:gd name="T11" fmla="*/ 0 h 921"/>
              <a:gd name="T12" fmla="*/ 2147483647 w 2107"/>
              <a:gd name="T13" fmla="*/ 2147483647 h 921"/>
              <a:gd name="T14" fmla="*/ 2147483647 w 2107"/>
              <a:gd name="T15" fmla="*/ 2147483647 h 921"/>
              <a:gd name="T16" fmla="*/ 2147483647 w 2107"/>
              <a:gd name="T17" fmla="*/ 2147483647 h 921"/>
              <a:gd name="T18" fmla="*/ 2147483647 w 2107"/>
              <a:gd name="T19" fmla="*/ 2147483647 h 921"/>
              <a:gd name="T20" fmla="*/ 2147483647 w 2107"/>
              <a:gd name="T21" fmla="*/ 2147483647 h 921"/>
              <a:gd name="T22" fmla="*/ 2147483647 w 2107"/>
              <a:gd name="T23" fmla="*/ 2147483647 h 921"/>
              <a:gd name="T24" fmla="*/ 2147483647 w 2107"/>
              <a:gd name="T25" fmla="*/ 2147483647 h 921"/>
              <a:gd name="T26" fmla="*/ 2147483647 w 2107"/>
              <a:gd name="T27" fmla="*/ 2147483647 h 921"/>
              <a:gd name="T28" fmla="*/ 2147483647 w 2107"/>
              <a:gd name="T29" fmla="*/ 2147483647 h 921"/>
              <a:gd name="T30" fmla="*/ 2147483647 w 2107"/>
              <a:gd name="T31" fmla="*/ 2147483647 h 921"/>
              <a:gd name="T32" fmla="*/ 2147483647 w 2107"/>
              <a:gd name="T33" fmla="*/ 2147483647 h 921"/>
              <a:gd name="T34" fmla="*/ 2147483647 w 2107"/>
              <a:gd name="T35" fmla="*/ 2147483647 h 921"/>
              <a:gd name="T36" fmla="*/ 2147483647 w 2107"/>
              <a:gd name="T37" fmla="*/ 2147483647 h 921"/>
              <a:gd name="T38" fmla="*/ 2147483647 w 2107"/>
              <a:gd name="T39" fmla="*/ 2147483647 h 921"/>
              <a:gd name="T40" fmla="*/ 2147483647 w 2107"/>
              <a:gd name="T41" fmla="*/ 2147483647 h 921"/>
              <a:gd name="T42" fmla="*/ 2147483647 w 2107"/>
              <a:gd name="T43" fmla="*/ 2147483647 h 921"/>
              <a:gd name="T44" fmla="*/ 2147483647 w 2107"/>
              <a:gd name="T45" fmla="*/ 2147483647 h 921"/>
              <a:gd name="T46" fmla="*/ 2147483647 w 2107"/>
              <a:gd name="T47" fmla="*/ 2147483647 h 921"/>
              <a:gd name="T48" fmla="*/ 2147483647 w 2107"/>
              <a:gd name="T49" fmla="*/ 2147483647 h 921"/>
              <a:gd name="T50" fmla="*/ 2147483647 w 2107"/>
              <a:gd name="T51" fmla="*/ 2147483647 h 921"/>
              <a:gd name="T52" fmla="*/ 2147483647 w 2107"/>
              <a:gd name="T53" fmla="*/ 2147483647 h 921"/>
              <a:gd name="T54" fmla="*/ 2147483647 w 2107"/>
              <a:gd name="T55" fmla="*/ 2147483647 h 921"/>
              <a:gd name="T56" fmla="*/ 2147483647 w 2107"/>
              <a:gd name="T57" fmla="*/ 2147483647 h 921"/>
              <a:gd name="T58" fmla="*/ 2147483647 w 2107"/>
              <a:gd name="T59" fmla="*/ 2147483647 h 921"/>
              <a:gd name="T60" fmla="*/ 2147483647 w 2107"/>
              <a:gd name="T61" fmla="*/ 2147483647 h 921"/>
              <a:gd name="T62" fmla="*/ 2147483647 w 2107"/>
              <a:gd name="T63" fmla="*/ 2147483647 h 921"/>
              <a:gd name="T64" fmla="*/ 2147483647 w 2107"/>
              <a:gd name="T65" fmla="*/ 2147483647 h 921"/>
              <a:gd name="T66" fmla="*/ 2147483647 w 2107"/>
              <a:gd name="T67" fmla="*/ 2147483647 h 921"/>
              <a:gd name="T68" fmla="*/ 2147483647 w 2107"/>
              <a:gd name="T69" fmla="*/ 2147483647 h 921"/>
              <a:gd name="T70" fmla="*/ 2147483647 w 2107"/>
              <a:gd name="T71" fmla="*/ 2147483647 h 921"/>
              <a:gd name="T72" fmla="*/ 2147483647 w 2107"/>
              <a:gd name="T73" fmla="*/ 2147483647 h 921"/>
              <a:gd name="T74" fmla="*/ 2147483647 w 2107"/>
              <a:gd name="T75" fmla="*/ 2147483647 h 921"/>
              <a:gd name="T76" fmla="*/ 2147483647 w 2107"/>
              <a:gd name="T77" fmla="*/ 2147483647 h 921"/>
              <a:gd name="T78" fmla="*/ 2147483647 w 2107"/>
              <a:gd name="T79" fmla="*/ 2147483647 h 921"/>
              <a:gd name="T80" fmla="*/ 2147483647 w 2107"/>
              <a:gd name="T81" fmla="*/ 2147483647 h 921"/>
              <a:gd name="T82" fmla="*/ 2147483647 w 2107"/>
              <a:gd name="T83" fmla="*/ 2147483647 h 921"/>
              <a:gd name="T84" fmla="*/ 2147483647 w 2107"/>
              <a:gd name="T85" fmla="*/ 2147483647 h 921"/>
              <a:gd name="T86" fmla="*/ 2147483647 w 2107"/>
              <a:gd name="T87" fmla="*/ 2147483647 h 921"/>
              <a:gd name="T88" fmla="*/ 2147483647 w 2107"/>
              <a:gd name="T89" fmla="*/ 2147483647 h 921"/>
              <a:gd name="T90" fmla="*/ 2147483647 w 2107"/>
              <a:gd name="T91" fmla="*/ 2147483647 h 921"/>
              <a:gd name="T92" fmla="*/ 2147483647 w 2107"/>
              <a:gd name="T93" fmla="*/ 2147483647 h 92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07"/>
              <a:gd name="T142" fmla="*/ 0 h 921"/>
              <a:gd name="T143" fmla="*/ 2107 w 2107"/>
              <a:gd name="T144" fmla="*/ 921 h 92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07" h="921">
                <a:moveTo>
                  <a:pt x="0" y="242"/>
                </a:moveTo>
                <a:lnTo>
                  <a:pt x="22" y="203"/>
                </a:lnTo>
                <a:lnTo>
                  <a:pt x="44" y="167"/>
                </a:lnTo>
                <a:lnTo>
                  <a:pt x="67" y="133"/>
                </a:lnTo>
                <a:lnTo>
                  <a:pt x="90" y="103"/>
                </a:lnTo>
                <a:lnTo>
                  <a:pt x="112" y="76"/>
                </a:lnTo>
                <a:lnTo>
                  <a:pt x="134" y="52"/>
                </a:lnTo>
                <a:lnTo>
                  <a:pt x="157" y="33"/>
                </a:lnTo>
                <a:lnTo>
                  <a:pt x="179" y="18"/>
                </a:lnTo>
                <a:lnTo>
                  <a:pt x="202" y="8"/>
                </a:lnTo>
                <a:lnTo>
                  <a:pt x="225" y="2"/>
                </a:lnTo>
                <a:lnTo>
                  <a:pt x="246" y="0"/>
                </a:lnTo>
                <a:lnTo>
                  <a:pt x="269" y="3"/>
                </a:lnTo>
                <a:lnTo>
                  <a:pt x="291" y="11"/>
                </a:lnTo>
                <a:lnTo>
                  <a:pt x="314" y="22"/>
                </a:lnTo>
                <a:lnTo>
                  <a:pt x="337" y="38"/>
                </a:lnTo>
                <a:lnTo>
                  <a:pt x="358" y="59"/>
                </a:lnTo>
                <a:lnTo>
                  <a:pt x="381" y="82"/>
                </a:lnTo>
                <a:lnTo>
                  <a:pt x="404" y="110"/>
                </a:lnTo>
                <a:lnTo>
                  <a:pt x="426" y="142"/>
                </a:lnTo>
                <a:lnTo>
                  <a:pt x="448" y="176"/>
                </a:lnTo>
                <a:lnTo>
                  <a:pt x="471" y="213"/>
                </a:lnTo>
                <a:lnTo>
                  <a:pt x="493" y="253"/>
                </a:lnTo>
                <a:lnTo>
                  <a:pt x="516" y="294"/>
                </a:lnTo>
                <a:lnTo>
                  <a:pt x="538" y="337"/>
                </a:lnTo>
                <a:lnTo>
                  <a:pt x="560" y="382"/>
                </a:lnTo>
                <a:lnTo>
                  <a:pt x="583" y="428"/>
                </a:lnTo>
                <a:lnTo>
                  <a:pt x="605" y="473"/>
                </a:lnTo>
                <a:lnTo>
                  <a:pt x="627" y="518"/>
                </a:lnTo>
                <a:lnTo>
                  <a:pt x="650" y="563"/>
                </a:lnTo>
                <a:lnTo>
                  <a:pt x="672" y="607"/>
                </a:lnTo>
                <a:lnTo>
                  <a:pt x="695" y="649"/>
                </a:lnTo>
                <a:lnTo>
                  <a:pt x="718" y="690"/>
                </a:lnTo>
                <a:lnTo>
                  <a:pt x="739" y="728"/>
                </a:lnTo>
                <a:lnTo>
                  <a:pt x="762" y="764"/>
                </a:lnTo>
                <a:lnTo>
                  <a:pt x="784" y="796"/>
                </a:lnTo>
                <a:lnTo>
                  <a:pt x="807" y="826"/>
                </a:lnTo>
                <a:lnTo>
                  <a:pt x="830" y="852"/>
                </a:lnTo>
                <a:lnTo>
                  <a:pt x="851" y="874"/>
                </a:lnTo>
                <a:lnTo>
                  <a:pt x="874" y="893"/>
                </a:lnTo>
                <a:lnTo>
                  <a:pt x="897" y="906"/>
                </a:lnTo>
                <a:lnTo>
                  <a:pt x="919" y="915"/>
                </a:lnTo>
                <a:lnTo>
                  <a:pt x="942" y="920"/>
                </a:lnTo>
                <a:lnTo>
                  <a:pt x="964" y="921"/>
                </a:lnTo>
                <a:lnTo>
                  <a:pt x="986" y="917"/>
                </a:lnTo>
                <a:lnTo>
                  <a:pt x="1009" y="909"/>
                </a:lnTo>
                <a:lnTo>
                  <a:pt x="1031" y="895"/>
                </a:lnTo>
                <a:lnTo>
                  <a:pt x="1053" y="879"/>
                </a:lnTo>
                <a:lnTo>
                  <a:pt x="1076" y="857"/>
                </a:lnTo>
                <a:lnTo>
                  <a:pt x="1098" y="831"/>
                </a:lnTo>
                <a:lnTo>
                  <a:pt x="1121" y="803"/>
                </a:lnTo>
                <a:lnTo>
                  <a:pt x="1143" y="771"/>
                </a:lnTo>
                <a:lnTo>
                  <a:pt x="1165" y="736"/>
                </a:lnTo>
                <a:lnTo>
                  <a:pt x="1188" y="698"/>
                </a:lnTo>
                <a:lnTo>
                  <a:pt x="1211" y="658"/>
                </a:lnTo>
                <a:lnTo>
                  <a:pt x="1232" y="616"/>
                </a:lnTo>
                <a:lnTo>
                  <a:pt x="1255" y="573"/>
                </a:lnTo>
                <a:lnTo>
                  <a:pt x="1277" y="527"/>
                </a:lnTo>
                <a:lnTo>
                  <a:pt x="1300" y="482"/>
                </a:lnTo>
                <a:lnTo>
                  <a:pt x="1323" y="436"/>
                </a:lnTo>
                <a:lnTo>
                  <a:pt x="1344" y="391"/>
                </a:lnTo>
                <a:lnTo>
                  <a:pt x="1367" y="346"/>
                </a:lnTo>
                <a:lnTo>
                  <a:pt x="1390" y="303"/>
                </a:lnTo>
                <a:lnTo>
                  <a:pt x="1412" y="261"/>
                </a:lnTo>
                <a:lnTo>
                  <a:pt x="1435" y="221"/>
                </a:lnTo>
                <a:lnTo>
                  <a:pt x="1457" y="183"/>
                </a:lnTo>
                <a:lnTo>
                  <a:pt x="1479" y="149"/>
                </a:lnTo>
                <a:lnTo>
                  <a:pt x="1502" y="117"/>
                </a:lnTo>
                <a:lnTo>
                  <a:pt x="1524" y="87"/>
                </a:lnTo>
                <a:lnTo>
                  <a:pt x="1547" y="63"/>
                </a:lnTo>
                <a:lnTo>
                  <a:pt x="1569" y="42"/>
                </a:lnTo>
                <a:lnTo>
                  <a:pt x="1591" y="25"/>
                </a:lnTo>
                <a:lnTo>
                  <a:pt x="1614" y="13"/>
                </a:lnTo>
                <a:lnTo>
                  <a:pt x="1637" y="4"/>
                </a:lnTo>
                <a:lnTo>
                  <a:pt x="1658" y="0"/>
                </a:lnTo>
                <a:lnTo>
                  <a:pt x="1681" y="1"/>
                </a:lnTo>
                <a:lnTo>
                  <a:pt x="1704" y="6"/>
                </a:lnTo>
                <a:lnTo>
                  <a:pt x="1726" y="16"/>
                </a:lnTo>
                <a:lnTo>
                  <a:pt x="1748" y="30"/>
                </a:lnTo>
                <a:lnTo>
                  <a:pt x="1770" y="48"/>
                </a:lnTo>
                <a:lnTo>
                  <a:pt x="1793" y="71"/>
                </a:lnTo>
                <a:lnTo>
                  <a:pt x="1816" y="96"/>
                </a:lnTo>
                <a:lnTo>
                  <a:pt x="1837" y="126"/>
                </a:lnTo>
                <a:lnTo>
                  <a:pt x="1860" y="159"/>
                </a:lnTo>
                <a:lnTo>
                  <a:pt x="1883" y="195"/>
                </a:lnTo>
                <a:lnTo>
                  <a:pt x="1905" y="234"/>
                </a:lnTo>
                <a:lnTo>
                  <a:pt x="1928" y="274"/>
                </a:lnTo>
                <a:lnTo>
                  <a:pt x="1951" y="316"/>
                </a:lnTo>
                <a:lnTo>
                  <a:pt x="1972" y="360"/>
                </a:lnTo>
                <a:lnTo>
                  <a:pt x="1995" y="405"/>
                </a:lnTo>
                <a:lnTo>
                  <a:pt x="2017" y="451"/>
                </a:lnTo>
                <a:lnTo>
                  <a:pt x="2040" y="497"/>
                </a:lnTo>
                <a:lnTo>
                  <a:pt x="2062" y="541"/>
                </a:lnTo>
                <a:lnTo>
                  <a:pt x="2084" y="586"/>
                </a:lnTo>
                <a:lnTo>
                  <a:pt x="2107" y="629"/>
                </a:lnTo>
              </a:path>
            </a:pathLst>
          </a:custGeom>
          <a:noFill/>
          <a:ln w="381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2" name="Group 24"/>
          <p:cNvGrpSpPr>
            <a:grpSpLocks/>
          </p:cNvGrpSpPr>
          <p:nvPr/>
        </p:nvGrpSpPr>
        <p:grpSpPr bwMode="auto">
          <a:xfrm>
            <a:off x="1470025" y="1787525"/>
            <a:ext cx="2997200" cy="1431925"/>
            <a:chOff x="752" y="2662"/>
            <a:chExt cx="2001" cy="902"/>
          </a:xfrm>
        </p:grpSpPr>
        <p:sp>
          <p:nvSpPr>
            <p:cNvPr id="23602" name="Line 25"/>
            <p:cNvSpPr>
              <a:spLocks noChangeShapeType="1"/>
            </p:cNvSpPr>
            <p:nvPr/>
          </p:nvSpPr>
          <p:spPr bwMode="auto">
            <a:xfrm flipH="1" flipV="1">
              <a:off x="752" y="2662"/>
              <a:ext cx="1984" cy="0"/>
            </a:xfrm>
            <a:prstGeom prst="line">
              <a:avLst/>
            </a:prstGeom>
            <a:noFill/>
            <a:ln w="9525">
              <a:solidFill>
                <a:srgbClr val="0000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3603" name="Line 26"/>
            <p:cNvSpPr>
              <a:spLocks noChangeShapeType="1"/>
            </p:cNvSpPr>
            <p:nvPr/>
          </p:nvSpPr>
          <p:spPr bwMode="auto">
            <a:xfrm flipH="1" flipV="1">
              <a:off x="766" y="3564"/>
              <a:ext cx="1987" cy="0"/>
            </a:xfrm>
            <a:prstGeom prst="line">
              <a:avLst/>
            </a:prstGeom>
            <a:noFill/>
            <a:ln w="9525">
              <a:solidFill>
                <a:srgbClr val="0000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3604" name="Line 27"/>
            <p:cNvSpPr>
              <a:spLocks noChangeShapeType="1"/>
            </p:cNvSpPr>
            <p:nvPr/>
          </p:nvSpPr>
          <p:spPr bwMode="auto">
            <a:xfrm flipV="1">
              <a:off x="766" y="2880"/>
              <a:ext cx="1970" cy="7"/>
            </a:xfrm>
            <a:prstGeom prst="line">
              <a:avLst/>
            </a:prstGeom>
            <a:noFill/>
            <a:ln w="9525">
              <a:solidFill>
                <a:srgbClr val="3333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23581" name="Oval 22"/>
          <p:cNvSpPr>
            <a:spLocks noChangeArrowheads="1"/>
          </p:cNvSpPr>
          <p:nvPr/>
        </p:nvSpPr>
        <p:spPr bwMode="auto">
          <a:xfrm>
            <a:off x="2130425" y="2117725"/>
            <a:ext cx="92075" cy="92075"/>
          </a:xfrm>
          <a:prstGeom prst="ellipse">
            <a:avLst/>
          </a:prstGeom>
          <a:solidFill>
            <a:srgbClr val="000000"/>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endParaRPr lang="zh-CN" altLang="en-US"/>
          </a:p>
        </p:txBody>
      </p:sp>
      <p:grpSp>
        <p:nvGrpSpPr>
          <p:cNvPr id="3" name="Group 17"/>
          <p:cNvGrpSpPr>
            <a:grpSpLocks/>
          </p:cNvGrpSpPr>
          <p:nvPr/>
        </p:nvGrpSpPr>
        <p:grpSpPr bwMode="auto">
          <a:xfrm>
            <a:off x="1752600" y="1371600"/>
            <a:ext cx="304800" cy="457200"/>
            <a:chOff x="912" y="2160"/>
            <a:chExt cx="302" cy="384"/>
          </a:xfrm>
        </p:grpSpPr>
        <p:graphicFrame>
          <p:nvGraphicFramePr>
            <p:cNvPr id="23573" name="Object 18"/>
            <p:cNvGraphicFramePr>
              <a:graphicFrameLocks noChangeAspect="1"/>
            </p:cNvGraphicFramePr>
            <p:nvPr/>
          </p:nvGraphicFramePr>
          <p:xfrm>
            <a:off x="912" y="2160"/>
            <a:ext cx="302" cy="332"/>
          </p:xfrm>
          <a:graphic>
            <a:graphicData uri="http://schemas.openxmlformats.org/presentationml/2006/ole">
              <p:oleObj spid="_x0000_s203784" name="Equation" r:id="rId9" imgW="126835" imgH="139518" progId="">
                <p:embed/>
              </p:oleObj>
            </a:graphicData>
          </a:graphic>
        </p:graphicFrame>
        <p:sp>
          <p:nvSpPr>
            <p:cNvPr id="23601" name="Oval 19"/>
            <p:cNvSpPr>
              <a:spLocks noChangeArrowheads="1"/>
            </p:cNvSpPr>
            <p:nvPr/>
          </p:nvSpPr>
          <p:spPr bwMode="auto">
            <a:xfrm>
              <a:off x="983" y="2471"/>
              <a:ext cx="73" cy="73"/>
            </a:xfrm>
            <a:prstGeom prst="ellipse">
              <a:avLst/>
            </a:prstGeom>
            <a:solidFill>
              <a:srgbClr val="000000"/>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pSp>
        <p:nvGrpSpPr>
          <p:cNvPr id="4" name="Group 36"/>
          <p:cNvGrpSpPr>
            <a:grpSpLocks/>
          </p:cNvGrpSpPr>
          <p:nvPr/>
        </p:nvGrpSpPr>
        <p:grpSpPr bwMode="auto">
          <a:xfrm>
            <a:off x="6705600" y="2425700"/>
            <a:ext cx="1066800" cy="533400"/>
            <a:chOff x="4320" y="2928"/>
            <a:chExt cx="672" cy="336"/>
          </a:xfrm>
        </p:grpSpPr>
        <p:sp>
          <p:nvSpPr>
            <p:cNvPr id="23600" name="Line 37"/>
            <p:cNvSpPr>
              <a:spLocks noChangeShapeType="1"/>
            </p:cNvSpPr>
            <p:nvPr/>
          </p:nvSpPr>
          <p:spPr bwMode="auto">
            <a:xfrm>
              <a:off x="4320" y="2976"/>
              <a:ext cx="672" cy="0"/>
            </a:xfrm>
            <a:prstGeom prst="line">
              <a:avLst/>
            </a:prstGeom>
            <a:noFill/>
            <a:ln w="38100">
              <a:solidFill>
                <a:srgbClr val="FF33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3572" name="Object 38"/>
            <p:cNvGraphicFramePr>
              <a:graphicFrameLocks noChangeAspect="1"/>
            </p:cNvGraphicFramePr>
            <p:nvPr/>
          </p:nvGraphicFramePr>
          <p:xfrm>
            <a:off x="4676" y="2928"/>
            <a:ext cx="220" cy="336"/>
          </p:xfrm>
          <a:graphic>
            <a:graphicData uri="http://schemas.openxmlformats.org/presentationml/2006/ole">
              <p:oleObj spid="_x0000_s203785" name="公式" r:id="rId10" imgW="254160" imgH="431280" progId="">
                <p:embed/>
              </p:oleObj>
            </a:graphicData>
          </a:graphic>
        </p:graphicFrame>
      </p:grpSp>
      <p:graphicFrame>
        <p:nvGraphicFramePr>
          <p:cNvPr id="201770" name="Object 42"/>
          <p:cNvGraphicFramePr>
            <a:graphicFrameLocks noChangeAspect="1"/>
          </p:cNvGraphicFramePr>
          <p:nvPr/>
        </p:nvGraphicFramePr>
        <p:xfrm>
          <a:off x="1427163" y="4343400"/>
          <a:ext cx="1335087" cy="1028700"/>
        </p:xfrm>
        <a:graphic>
          <a:graphicData uri="http://schemas.openxmlformats.org/presentationml/2006/ole">
            <p:oleObj spid="_x0000_s203786" name="Equation" r:id="rId11" imgW="609600" imgH="469900" progId="">
              <p:embed/>
            </p:oleObj>
          </a:graphicData>
        </a:graphic>
      </p:graphicFrame>
      <p:graphicFrame>
        <p:nvGraphicFramePr>
          <p:cNvPr id="201771" name="Object 43"/>
          <p:cNvGraphicFramePr>
            <a:graphicFrameLocks noChangeAspect="1"/>
          </p:cNvGraphicFramePr>
          <p:nvPr/>
        </p:nvGraphicFramePr>
        <p:xfrm>
          <a:off x="3495675" y="4327525"/>
          <a:ext cx="3057525" cy="990600"/>
        </p:xfrm>
        <a:graphic>
          <a:graphicData uri="http://schemas.openxmlformats.org/presentationml/2006/ole">
            <p:oleObj spid="_x0000_s203787" name="Equation" r:id="rId12" imgW="1282700" imgH="469900" progId="">
              <p:embed/>
            </p:oleObj>
          </a:graphicData>
        </a:graphic>
      </p:graphicFrame>
      <p:grpSp>
        <p:nvGrpSpPr>
          <p:cNvPr id="5" name="Group 60"/>
          <p:cNvGrpSpPr>
            <a:grpSpLocks/>
          </p:cNvGrpSpPr>
          <p:nvPr/>
        </p:nvGrpSpPr>
        <p:grpSpPr bwMode="auto">
          <a:xfrm>
            <a:off x="6858000" y="1905000"/>
            <a:ext cx="603250" cy="609600"/>
            <a:chOff x="4320" y="1200"/>
            <a:chExt cx="380" cy="384"/>
          </a:xfrm>
        </p:grpSpPr>
        <p:graphicFrame>
          <p:nvGraphicFramePr>
            <p:cNvPr id="23571" name="Object 45"/>
            <p:cNvGraphicFramePr>
              <a:graphicFrameLocks noChangeAspect="1"/>
            </p:cNvGraphicFramePr>
            <p:nvPr/>
          </p:nvGraphicFramePr>
          <p:xfrm>
            <a:off x="4320" y="1200"/>
            <a:ext cx="380" cy="328"/>
          </p:xfrm>
          <a:graphic>
            <a:graphicData uri="http://schemas.openxmlformats.org/presentationml/2006/ole">
              <p:oleObj spid="_x0000_s203788" name="Equation" r:id="rId13" imgW="304920" imgH="253800" progId="">
                <p:embed/>
              </p:oleObj>
            </a:graphicData>
          </a:graphic>
        </p:graphicFrame>
        <p:sp>
          <p:nvSpPr>
            <p:cNvPr id="23599" name="Freeform 46"/>
            <p:cNvSpPr>
              <a:spLocks/>
            </p:cNvSpPr>
            <p:nvPr/>
          </p:nvSpPr>
          <p:spPr bwMode="auto">
            <a:xfrm>
              <a:off x="4320" y="1405"/>
              <a:ext cx="96" cy="179"/>
            </a:xfrm>
            <a:custGeom>
              <a:avLst/>
              <a:gdLst>
                <a:gd name="T0" fmla="*/ 0 w 144"/>
                <a:gd name="T1" fmla="*/ 0 h 192"/>
                <a:gd name="T2" fmla="*/ 2 w 144"/>
                <a:gd name="T3" fmla="*/ 24 h 192"/>
                <a:gd name="T4" fmla="*/ 3 w 144"/>
                <a:gd name="T5" fmla="*/ 95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0"/>
                  </a:moveTo>
                  <a:cubicBezTo>
                    <a:pt x="36" y="8"/>
                    <a:pt x="72" y="16"/>
                    <a:pt x="96" y="48"/>
                  </a:cubicBezTo>
                  <a:cubicBezTo>
                    <a:pt x="120" y="80"/>
                    <a:pt x="136" y="168"/>
                    <a:pt x="144" y="192"/>
                  </a:cubicBezTo>
                </a:path>
              </a:pathLst>
            </a:custGeom>
            <a:noFill/>
            <a:ln w="28575">
              <a:solidFill>
                <a:srgbClr val="009900"/>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6" name="Group 50"/>
          <p:cNvGrpSpPr>
            <a:grpSpLocks/>
          </p:cNvGrpSpPr>
          <p:nvPr/>
        </p:nvGrpSpPr>
        <p:grpSpPr bwMode="auto">
          <a:xfrm>
            <a:off x="6781800" y="1600200"/>
            <a:ext cx="381000" cy="1752600"/>
            <a:chOff x="4390" y="2400"/>
            <a:chExt cx="240" cy="1104"/>
          </a:xfrm>
        </p:grpSpPr>
        <p:sp>
          <p:nvSpPr>
            <p:cNvPr id="23598" name="Line 51"/>
            <p:cNvSpPr>
              <a:spLocks noChangeShapeType="1"/>
            </p:cNvSpPr>
            <p:nvPr/>
          </p:nvSpPr>
          <p:spPr bwMode="auto">
            <a:xfrm>
              <a:off x="4630" y="2400"/>
              <a:ext cx="0" cy="1104"/>
            </a:xfrm>
            <a:prstGeom prst="line">
              <a:avLst/>
            </a:prstGeom>
            <a:noFill/>
            <a:ln w="19050">
              <a:solidFill>
                <a:srgbClr val="9900CC"/>
              </a:solidFill>
              <a:prstDash val="sysDot"/>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3570" name="Object 52"/>
            <p:cNvGraphicFramePr>
              <a:graphicFrameLocks noChangeAspect="1"/>
            </p:cNvGraphicFramePr>
            <p:nvPr/>
          </p:nvGraphicFramePr>
          <p:xfrm>
            <a:off x="4390" y="2976"/>
            <a:ext cx="208" cy="528"/>
          </p:xfrm>
          <a:graphic>
            <a:graphicData uri="http://schemas.openxmlformats.org/presentationml/2006/ole">
              <p:oleObj spid="_x0000_s203789" name="公式" r:id="rId14" imgW="304920" imgH="799200" progId="">
                <p:embed/>
              </p:oleObj>
            </a:graphicData>
          </a:graphic>
        </p:graphicFrame>
      </p:grpSp>
      <p:grpSp>
        <p:nvGrpSpPr>
          <p:cNvPr id="7" name="Group 47"/>
          <p:cNvGrpSpPr>
            <a:grpSpLocks/>
          </p:cNvGrpSpPr>
          <p:nvPr/>
        </p:nvGrpSpPr>
        <p:grpSpPr bwMode="auto">
          <a:xfrm>
            <a:off x="1955800" y="2200275"/>
            <a:ext cx="393700" cy="1050925"/>
            <a:chOff x="1104" y="2736"/>
            <a:chExt cx="248" cy="734"/>
          </a:xfrm>
        </p:grpSpPr>
        <p:sp>
          <p:nvSpPr>
            <p:cNvPr id="23597" name="Line 48"/>
            <p:cNvSpPr>
              <a:spLocks noChangeShapeType="1"/>
            </p:cNvSpPr>
            <p:nvPr/>
          </p:nvSpPr>
          <p:spPr bwMode="auto">
            <a:xfrm>
              <a:off x="1248" y="2736"/>
              <a:ext cx="0" cy="432"/>
            </a:xfrm>
            <a:prstGeom prst="line">
              <a:avLst/>
            </a:prstGeom>
            <a:noFill/>
            <a:ln w="38100">
              <a:solidFill>
                <a:srgbClr val="CC0099"/>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3569" name="Object 49"/>
            <p:cNvGraphicFramePr>
              <a:graphicFrameLocks noChangeAspect="1"/>
            </p:cNvGraphicFramePr>
            <p:nvPr/>
          </p:nvGraphicFramePr>
          <p:xfrm>
            <a:off x="1104" y="3120"/>
            <a:ext cx="248" cy="350"/>
          </p:xfrm>
          <a:graphic>
            <a:graphicData uri="http://schemas.openxmlformats.org/presentationml/2006/ole">
              <p:oleObj spid="_x0000_s203790" name="Equation" r:id="rId15" imgW="126725" imgH="177415" progId="">
                <p:embed/>
              </p:oleObj>
            </a:graphicData>
          </a:graphic>
        </p:graphicFrame>
      </p:grpSp>
      <p:graphicFrame>
        <p:nvGraphicFramePr>
          <p:cNvPr id="23562" name="Object 62"/>
          <p:cNvGraphicFramePr>
            <a:graphicFrameLocks noChangeAspect="1"/>
          </p:cNvGraphicFramePr>
          <p:nvPr/>
        </p:nvGraphicFramePr>
        <p:xfrm>
          <a:off x="914400" y="3048000"/>
          <a:ext cx="381000" cy="325438"/>
        </p:xfrm>
        <a:graphic>
          <a:graphicData uri="http://schemas.openxmlformats.org/presentationml/2006/ole">
            <p:oleObj spid="_x0000_s203791" name="Equation" r:id="rId16" imgW="304668" imgH="190417" progId="">
              <p:embed/>
            </p:oleObj>
          </a:graphicData>
        </a:graphic>
      </p:graphicFrame>
      <p:grpSp>
        <p:nvGrpSpPr>
          <p:cNvPr id="8" name="Group 64"/>
          <p:cNvGrpSpPr>
            <a:grpSpLocks/>
          </p:cNvGrpSpPr>
          <p:nvPr/>
        </p:nvGrpSpPr>
        <p:grpSpPr bwMode="auto">
          <a:xfrm>
            <a:off x="4960938" y="1066800"/>
            <a:ext cx="3608387" cy="2819400"/>
            <a:chOff x="3125" y="672"/>
            <a:chExt cx="2273" cy="1776"/>
          </a:xfrm>
        </p:grpSpPr>
        <p:sp>
          <p:nvSpPr>
            <p:cNvPr id="23594" name="Oval 29"/>
            <p:cNvSpPr>
              <a:spLocks noChangeArrowheads="1"/>
            </p:cNvSpPr>
            <p:nvPr/>
          </p:nvSpPr>
          <p:spPr bwMode="auto">
            <a:xfrm>
              <a:off x="3610" y="932"/>
              <a:ext cx="1254" cy="1256"/>
            </a:xfrm>
            <a:prstGeom prst="ellipse">
              <a:avLst/>
            </a:prstGeom>
            <a:noFill/>
            <a:ln w="28575">
              <a:solidFill>
                <a:srgbClr val="3333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23595" name="Line 31"/>
            <p:cNvSpPr>
              <a:spLocks noChangeShapeType="1"/>
            </p:cNvSpPr>
            <p:nvPr/>
          </p:nvSpPr>
          <p:spPr bwMode="auto">
            <a:xfrm>
              <a:off x="4215" y="672"/>
              <a:ext cx="0" cy="1776"/>
            </a:xfrm>
            <a:prstGeom prst="line">
              <a:avLst/>
            </a:prstGeom>
            <a:noFill/>
            <a:ln w="9525">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3565" name="Object 32"/>
            <p:cNvGraphicFramePr>
              <a:graphicFrameLocks noChangeAspect="1"/>
            </p:cNvGraphicFramePr>
            <p:nvPr/>
          </p:nvGraphicFramePr>
          <p:xfrm>
            <a:off x="5206" y="1322"/>
            <a:ext cx="192" cy="212"/>
          </p:xfrm>
          <a:graphic>
            <a:graphicData uri="http://schemas.openxmlformats.org/presentationml/2006/ole">
              <p:oleObj spid="_x0000_s203792" name="Equation" r:id="rId17" imgW="139639" imgH="152334" progId="">
                <p:embed/>
              </p:oleObj>
            </a:graphicData>
          </a:graphic>
        </p:graphicFrame>
        <p:graphicFrame>
          <p:nvGraphicFramePr>
            <p:cNvPr id="23566" name="Object 34"/>
            <p:cNvGraphicFramePr>
              <a:graphicFrameLocks noChangeAspect="1"/>
            </p:cNvGraphicFramePr>
            <p:nvPr/>
          </p:nvGraphicFramePr>
          <p:xfrm>
            <a:off x="3125" y="1560"/>
            <a:ext cx="379" cy="240"/>
          </p:xfrm>
          <a:graphic>
            <a:graphicData uri="http://schemas.openxmlformats.org/presentationml/2006/ole">
              <p:oleObj spid="_x0000_s203793" name="Equation" r:id="rId18" imgW="393840" imgH="241200" progId="">
                <p:embed/>
              </p:oleObj>
            </a:graphicData>
          </a:graphic>
        </p:graphicFrame>
        <p:graphicFrame>
          <p:nvGraphicFramePr>
            <p:cNvPr id="23567" name="Object 35"/>
            <p:cNvGraphicFramePr>
              <a:graphicFrameLocks noChangeAspect="1"/>
            </p:cNvGraphicFramePr>
            <p:nvPr/>
          </p:nvGraphicFramePr>
          <p:xfrm>
            <a:off x="4033" y="1600"/>
            <a:ext cx="197" cy="216"/>
          </p:xfrm>
          <a:graphic>
            <a:graphicData uri="http://schemas.openxmlformats.org/presentationml/2006/ole">
              <p:oleObj spid="_x0000_s203794" name="Equation" r:id="rId19" imgW="139639" imgH="152334" progId="">
                <p:embed/>
              </p:oleObj>
            </a:graphicData>
          </a:graphic>
        </p:graphicFrame>
        <p:sp>
          <p:nvSpPr>
            <p:cNvPr id="23596" name="Line 58"/>
            <p:cNvSpPr>
              <a:spLocks noChangeShapeType="1"/>
            </p:cNvSpPr>
            <p:nvPr/>
          </p:nvSpPr>
          <p:spPr bwMode="auto">
            <a:xfrm>
              <a:off x="3312" y="1576"/>
              <a:ext cx="2016" cy="0"/>
            </a:xfrm>
            <a:prstGeom prst="line">
              <a:avLst/>
            </a:prstGeom>
            <a:noFill/>
            <a:ln w="9525">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23568" name="Object 63"/>
            <p:cNvGraphicFramePr>
              <a:graphicFrameLocks noChangeAspect="1"/>
            </p:cNvGraphicFramePr>
            <p:nvPr/>
          </p:nvGraphicFramePr>
          <p:xfrm>
            <a:off x="4848" y="1568"/>
            <a:ext cx="221" cy="240"/>
          </p:xfrm>
          <a:graphic>
            <a:graphicData uri="http://schemas.openxmlformats.org/presentationml/2006/ole">
              <p:oleObj spid="_x0000_s203795" name="Equation" r:id="rId20" imgW="228600" imgH="241200" progId="">
                <p:embed/>
              </p:oleObj>
            </a:graphicData>
          </a:graphic>
        </p:graphicFrame>
      </p:grpSp>
      <p:grpSp>
        <p:nvGrpSpPr>
          <p:cNvPr id="9" name="Group 67"/>
          <p:cNvGrpSpPr>
            <a:grpSpLocks/>
          </p:cNvGrpSpPr>
          <p:nvPr/>
        </p:nvGrpSpPr>
        <p:grpSpPr bwMode="auto">
          <a:xfrm>
            <a:off x="6705600" y="1206500"/>
            <a:ext cx="1327150" cy="1295400"/>
            <a:chOff x="4224" y="760"/>
            <a:chExt cx="836" cy="816"/>
          </a:xfrm>
        </p:grpSpPr>
        <p:sp>
          <p:nvSpPr>
            <p:cNvPr id="23591" name="Freeform 40"/>
            <p:cNvSpPr>
              <a:spLocks/>
            </p:cNvSpPr>
            <p:nvPr/>
          </p:nvSpPr>
          <p:spPr bwMode="auto">
            <a:xfrm>
              <a:off x="4944" y="1152"/>
              <a:ext cx="56" cy="240"/>
            </a:xfrm>
            <a:custGeom>
              <a:avLst/>
              <a:gdLst>
                <a:gd name="T0" fmla="*/ 48 w 56"/>
                <a:gd name="T1" fmla="*/ 240 h 240"/>
                <a:gd name="T2" fmla="*/ 48 w 56"/>
                <a:gd name="T3" fmla="*/ 144 h 240"/>
                <a:gd name="T4" fmla="*/ 0 w 56"/>
                <a:gd name="T5" fmla="*/ 0 h 240"/>
                <a:gd name="T6" fmla="*/ 0 60000 65536"/>
                <a:gd name="T7" fmla="*/ 0 60000 65536"/>
                <a:gd name="T8" fmla="*/ 0 60000 65536"/>
                <a:gd name="T9" fmla="*/ 0 w 56"/>
                <a:gd name="T10" fmla="*/ 0 h 240"/>
                <a:gd name="T11" fmla="*/ 56 w 56"/>
                <a:gd name="T12" fmla="*/ 240 h 240"/>
              </a:gdLst>
              <a:ahLst/>
              <a:cxnLst>
                <a:cxn ang="T6">
                  <a:pos x="T0" y="T1"/>
                </a:cxn>
                <a:cxn ang="T7">
                  <a:pos x="T2" y="T3"/>
                </a:cxn>
                <a:cxn ang="T8">
                  <a:pos x="T4" y="T5"/>
                </a:cxn>
              </a:cxnLst>
              <a:rect l="T9" t="T10" r="T11" b="T12"/>
              <a:pathLst>
                <a:path w="56" h="240">
                  <a:moveTo>
                    <a:pt x="48" y="240"/>
                  </a:moveTo>
                  <a:cubicBezTo>
                    <a:pt x="52" y="212"/>
                    <a:pt x="56" y="184"/>
                    <a:pt x="48" y="144"/>
                  </a:cubicBezTo>
                  <a:cubicBezTo>
                    <a:pt x="40" y="104"/>
                    <a:pt x="8" y="24"/>
                    <a:pt x="0" y="0"/>
                  </a:cubicBezTo>
                </a:path>
              </a:pathLst>
            </a:custGeom>
            <a:noFill/>
            <a:ln w="28575">
              <a:solidFill>
                <a:srgbClr val="FF0066"/>
              </a:solidFill>
              <a:round/>
              <a:headEnd/>
              <a:tailEnd type="triangl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10" name="Group 53"/>
            <p:cNvGrpSpPr>
              <a:grpSpLocks/>
            </p:cNvGrpSpPr>
            <p:nvPr/>
          </p:nvGrpSpPr>
          <p:grpSpPr bwMode="auto">
            <a:xfrm>
              <a:off x="4224" y="760"/>
              <a:ext cx="528" cy="816"/>
              <a:chOff x="4320" y="2256"/>
              <a:chExt cx="559" cy="864"/>
            </a:xfrm>
          </p:grpSpPr>
          <p:sp>
            <p:nvSpPr>
              <p:cNvPr id="23593" name="Line 54"/>
              <p:cNvSpPr>
                <a:spLocks noChangeShapeType="1"/>
              </p:cNvSpPr>
              <p:nvPr/>
            </p:nvSpPr>
            <p:spPr bwMode="auto">
              <a:xfrm flipV="1">
                <a:off x="4320" y="2506"/>
                <a:ext cx="308" cy="614"/>
              </a:xfrm>
              <a:prstGeom prst="line">
                <a:avLst/>
              </a:prstGeom>
              <a:noFill/>
              <a:ln w="38100">
                <a:solidFill>
                  <a:srgbClr val="9900CC"/>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3564" name="Object 55"/>
              <p:cNvGraphicFramePr>
                <a:graphicFrameLocks noChangeAspect="1"/>
              </p:cNvGraphicFramePr>
              <p:nvPr/>
            </p:nvGraphicFramePr>
            <p:xfrm>
              <a:off x="4656" y="2256"/>
              <a:ext cx="223" cy="384"/>
            </p:xfrm>
            <a:graphic>
              <a:graphicData uri="http://schemas.openxmlformats.org/presentationml/2006/ole">
                <p:oleObj spid="_x0000_s203796" name="公式" r:id="rId21" imgW="241560" imgH="431280" progId="">
                  <p:embed/>
                </p:oleObj>
              </a:graphicData>
            </a:graphic>
          </p:graphicFrame>
        </p:grpSp>
        <p:graphicFrame>
          <p:nvGraphicFramePr>
            <p:cNvPr id="23563" name="Object 66"/>
            <p:cNvGraphicFramePr>
              <a:graphicFrameLocks noChangeAspect="1"/>
            </p:cNvGraphicFramePr>
            <p:nvPr/>
          </p:nvGraphicFramePr>
          <p:xfrm>
            <a:off x="4785" y="890"/>
            <a:ext cx="275" cy="252"/>
          </p:xfrm>
          <a:graphic>
            <a:graphicData uri="http://schemas.openxmlformats.org/presentationml/2006/ole">
              <p:oleObj spid="_x0000_s203797" name="公式" r:id="rId22" imgW="152334" imgH="139639" progId="">
                <p:embed/>
              </p:oleObj>
            </a:graphicData>
          </a:graphic>
        </p:graphicFrame>
      </p:grpSp>
      <p:sp>
        <p:nvSpPr>
          <p:cNvPr id="23589"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52"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ppt_w/2"/>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Horizontal)">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ppt_h/2"/>
                                          </p:val>
                                        </p:tav>
                                        <p:tav tm="100000">
                                          <p:val>
                                            <p:strVal val="#ppt_y"/>
                                          </p:val>
                                        </p:tav>
                                      </p:tavLst>
                                    </p:anim>
                                    <p:anim calcmode="lin" valueType="num">
                                      <p:cBhvr>
                                        <p:cTn id="27" dur="500" fill="hold"/>
                                        <p:tgtEl>
                                          <p:spTgt spid="7"/>
                                        </p:tgtEl>
                                        <p:attrNameLst>
                                          <p:attrName>ppt_w</p:attrName>
                                        </p:attrNameLst>
                                      </p:cBhvr>
                                      <p:tavLst>
                                        <p:tav tm="0">
                                          <p:val>
                                            <p:strVal val="#ppt_w"/>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ox(in)">
                                      <p:cBhvr>
                                        <p:cTn id="33" dur="500"/>
                                        <p:tgtEl>
                                          <p:spTgt spid="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5" fill="hold" nodeType="clickEffect">
                                  <p:stCondLst>
                                    <p:cond delay="0"/>
                                  </p:stCondLst>
                                  <p:childTnLst>
                                    <p:set>
                                      <p:cBhvr>
                                        <p:cTn id="42" dur="1" fill="hold">
                                          <p:stCondLst>
                                            <p:cond delay="0"/>
                                          </p:stCondLst>
                                        </p:cTn>
                                        <p:tgtEl>
                                          <p:spTgt spid="201770"/>
                                        </p:tgtEl>
                                        <p:attrNameLst>
                                          <p:attrName>style.visibility</p:attrName>
                                        </p:attrNameLst>
                                      </p:cBhvr>
                                      <p:to>
                                        <p:strVal val="visible"/>
                                      </p:to>
                                    </p:set>
                                    <p:animEffect transition="in" filter="blinds(vertical)">
                                      <p:cBhvr>
                                        <p:cTn id="43" dur="500"/>
                                        <p:tgtEl>
                                          <p:spTgt spid="2017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5" fill="hold" nodeType="clickEffect">
                                  <p:stCondLst>
                                    <p:cond delay="0"/>
                                  </p:stCondLst>
                                  <p:childTnLst>
                                    <p:set>
                                      <p:cBhvr>
                                        <p:cTn id="47" dur="1" fill="hold">
                                          <p:stCondLst>
                                            <p:cond delay="0"/>
                                          </p:stCondLst>
                                        </p:cTn>
                                        <p:tgtEl>
                                          <p:spTgt spid="201771"/>
                                        </p:tgtEl>
                                        <p:attrNameLst>
                                          <p:attrName>style.visibility</p:attrName>
                                        </p:attrNameLst>
                                      </p:cBhvr>
                                      <p:to>
                                        <p:strVal val="visible"/>
                                      </p:to>
                                    </p:set>
                                    <p:animEffect transition="in" filter="blinds(vertical)">
                                      <p:cBhvr>
                                        <p:cTn id="48" dur="500"/>
                                        <p:tgtEl>
                                          <p:spTgt spid="201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9" name="Rectangle 9"/>
          <p:cNvSpPr>
            <a:spLocks noChangeArrowheads="1"/>
          </p:cNvSpPr>
          <p:nvPr/>
        </p:nvSpPr>
        <p:spPr bwMode="auto">
          <a:xfrm>
            <a:off x="1143000" y="2895600"/>
            <a:ext cx="7467600" cy="1844675"/>
          </a:xfrm>
          <a:prstGeom prst="rect">
            <a:avLst/>
          </a:prstGeom>
          <a:noFill/>
          <a:ln w="9525">
            <a:noFill/>
            <a:miter lim="800000"/>
            <a:headEnd/>
            <a:tailEnd/>
          </a:ln>
          <a:effectLst/>
        </p:spPr>
        <p:txBody>
          <a:bodyPr>
            <a:spAutoFit/>
          </a:bodyPr>
          <a:lstStyle/>
          <a:p>
            <a:pPr>
              <a:lnSpc>
                <a:spcPct val="120000"/>
              </a:lnSpc>
            </a:pPr>
            <a:r>
              <a:rPr kumimoji="1" lang="zh-CN" altLang="en-US" sz="3200">
                <a:solidFill>
                  <a:srgbClr val="CC0000"/>
                </a:solidFill>
                <a:latin typeface="宋体" pitchFamily="2" charset="-122"/>
              </a:rPr>
              <a:t>二 掌握</a:t>
            </a:r>
            <a:r>
              <a:rPr kumimoji="1" lang="zh-CN" altLang="en-US" sz="3200">
                <a:latin typeface="宋体" pitchFamily="2" charset="-122"/>
              </a:rPr>
              <a:t>描述简谐运动的旋转矢量法和图线表示法，并会用于简谐运动规律的讨论和分析</a:t>
            </a:r>
            <a:r>
              <a:rPr kumimoji="1" lang="zh-CN" altLang="en-US" sz="3200"/>
              <a:t>.</a:t>
            </a:r>
          </a:p>
        </p:txBody>
      </p:sp>
      <p:sp>
        <p:nvSpPr>
          <p:cNvPr id="179210" name="Rectangle 10"/>
          <p:cNvSpPr>
            <a:spLocks noChangeArrowheads="1"/>
          </p:cNvSpPr>
          <p:nvPr/>
        </p:nvSpPr>
        <p:spPr bwMode="auto">
          <a:xfrm>
            <a:off x="1143000" y="990600"/>
            <a:ext cx="7543800" cy="1260475"/>
          </a:xfrm>
          <a:prstGeom prst="rect">
            <a:avLst/>
          </a:prstGeom>
          <a:noFill/>
          <a:ln w="9525">
            <a:noFill/>
            <a:miter lim="800000"/>
            <a:headEnd/>
            <a:tailEnd/>
          </a:ln>
          <a:effectLst/>
        </p:spPr>
        <p:txBody>
          <a:bodyPr>
            <a:spAutoFit/>
          </a:bodyPr>
          <a:lstStyle/>
          <a:p>
            <a:pPr>
              <a:lnSpc>
                <a:spcPct val="120000"/>
              </a:lnSpc>
            </a:pPr>
            <a:r>
              <a:rPr kumimoji="1" lang="zh-CN" altLang="en-US" sz="3200">
                <a:solidFill>
                  <a:srgbClr val="CC0000"/>
                </a:solidFill>
                <a:latin typeface="宋体" pitchFamily="2" charset="-122"/>
              </a:rPr>
              <a:t>一 掌握</a:t>
            </a:r>
            <a:r>
              <a:rPr kumimoji="1" lang="zh-CN" altLang="en-US" sz="3200">
                <a:latin typeface="宋体" pitchFamily="2" charset="-122"/>
              </a:rPr>
              <a:t>描述简谐运动的各个物理量 （特别是相位）的物理意义及各量间的关系</a:t>
            </a:r>
            <a:r>
              <a:rPr kumimoji="1" lang="zh-CN" altLang="en-US" sz="3200"/>
              <a:t>.</a:t>
            </a:r>
          </a:p>
        </p:txBody>
      </p:sp>
      <p:sp>
        <p:nvSpPr>
          <p:cNvPr id="10" name="Rectangle 16"/>
          <p:cNvSpPr>
            <a:spLocks noChangeArrowheads="1"/>
          </p:cNvSpPr>
          <p:nvPr/>
        </p:nvSpPr>
        <p:spPr bwMode="auto">
          <a:xfrm>
            <a:off x="5862638" y="90488"/>
            <a:ext cx="3094037" cy="530225"/>
          </a:xfrm>
          <a:prstGeom prst="rect">
            <a:avLst/>
          </a:prstGeom>
          <a:noFill/>
          <a:ln w="9525">
            <a:noFill/>
            <a:miter lim="800000"/>
            <a:headEnd/>
            <a:tailEnd/>
          </a:ln>
        </p:spPr>
        <p:txBody>
          <a:bodyPr>
            <a:spAutoFit/>
          </a:bodyPr>
          <a:lstStyle/>
          <a:p>
            <a:pPr eaLnBrk="0" hangingPunct="0">
              <a:lnSpc>
                <a:spcPct val="120000"/>
              </a:lnSpc>
            </a:pPr>
            <a:r>
              <a:rPr kumimoji="1" lang="en-US" altLang="zh-CN">
                <a:solidFill>
                  <a:srgbClr val="000066"/>
                </a:solidFill>
                <a:latin typeface="楷体_GB2312" pitchFamily="49" charset="-122"/>
                <a:ea typeface="楷体_GB2312" pitchFamily="49" charset="-122"/>
              </a:rPr>
              <a:t>9-0 </a:t>
            </a:r>
            <a:r>
              <a:rPr kumimoji="1" lang="zh-CN" altLang="en-US">
                <a:solidFill>
                  <a:srgbClr val="000066"/>
                </a:solidFill>
                <a:latin typeface="楷体_GB2312" pitchFamily="49" charset="-122"/>
                <a:ea typeface="楷体_GB2312" pitchFamily="49" charset="-122"/>
              </a:rPr>
              <a:t>教学基本要求</a:t>
            </a:r>
          </a:p>
        </p:txBody>
      </p:sp>
      <p:cxnSp>
        <p:nvCxnSpPr>
          <p:cNvPr id="14" name="直接连接符 13"/>
          <p:cNvCxnSpPr/>
          <p:nvPr/>
        </p:nvCxnSpPr>
        <p:spPr>
          <a:xfrm>
            <a:off x="5970588" y="596900"/>
            <a:ext cx="2657475" cy="1588"/>
          </a:xfrm>
          <a:prstGeom prst="line">
            <a:avLst/>
          </a:prstGeom>
          <a:ln w="38100" cap="rnd">
            <a:gradFill flip="none" rotWithShape="1">
              <a:gsLst>
                <a:gs pos="0">
                  <a:srgbClr val="000099"/>
                </a:gs>
                <a:gs pos="39999">
                  <a:srgbClr val="85C2FF"/>
                </a:gs>
                <a:gs pos="70000">
                  <a:srgbClr val="C4D6EB"/>
                </a:gs>
                <a:gs pos="100000">
                  <a:srgbClr val="FFEBFA"/>
                </a:gs>
              </a:gsLst>
              <a:lin ang="0" scaled="0"/>
              <a:tileRect/>
            </a:gra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9209"/>
                                        </p:tgtEl>
                                        <p:attrNameLst>
                                          <p:attrName>style.visibility</p:attrName>
                                        </p:attrNameLst>
                                      </p:cBhvr>
                                      <p:to>
                                        <p:strVal val="visible"/>
                                      </p:to>
                                    </p:set>
                                    <p:animEffect transition="in" filter="box(in)">
                                      <p:cBhvr>
                                        <p:cTn id="7" dur="500"/>
                                        <p:tgtEl>
                                          <p:spTgt spid="179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ext Box 2"/>
          <p:cNvSpPr txBox="1">
            <a:spLocks noChangeArrowheads="1"/>
          </p:cNvSpPr>
          <p:nvPr/>
        </p:nvSpPr>
        <p:spPr bwMode="auto">
          <a:xfrm>
            <a:off x="633413" y="692150"/>
            <a:ext cx="8205787" cy="184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   （</a:t>
            </a:r>
            <a:r>
              <a:rPr lang="zh-CN" altLang="en-US" sz="3200">
                <a:solidFill>
                  <a:srgbClr val="CC0000"/>
                </a:solidFill>
              </a:rPr>
              <a:t>2</a:t>
            </a:r>
            <a:r>
              <a:rPr lang="zh-CN" altLang="en-US" sz="3200">
                <a:solidFill>
                  <a:srgbClr val="CC0000"/>
                </a:solidFill>
                <a:latin typeface="宋体" charset="-122"/>
              </a:rPr>
              <a:t>）</a:t>
            </a:r>
            <a:r>
              <a:rPr lang="zh-CN" altLang="en-US" sz="3200">
                <a:latin typeface="宋体" charset="-122"/>
              </a:rPr>
              <a:t>对于两个</a:t>
            </a:r>
            <a:r>
              <a:rPr lang="zh-CN" altLang="en-US" sz="3200">
                <a:solidFill>
                  <a:srgbClr val="CC0000"/>
                </a:solidFill>
                <a:latin typeface="宋体" charset="-122"/>
              </a:rPr>
              <a:t>同</a:t>
            </a:r>
            <a:r>
              <a:rPr lang="zh-CN" altLang="en-US" sz="3200">
                <a:solidFill>
                  <a:srgbClr val="010000"/>
                </a:solidFill>
                <a:latin typeface="宋体" charset="-122"/>
              </a:rPr>
              <a:t>频率</a:t>
            </a:r>
            <a:r>
              <a:rPr lang="zh-CN" altLang="en-US" sz="3200">
                <a:latin typeface="宋体" charset="-122"/>
              </a:rPr>
              <a:t>的简谐运动，相位差表示它们间</a:t>
            </a:r>
            <a:r>
              <a:rPr lang="zh-CN" altLang="en-US" sz="3200">
                <a:solidFill>
                  <a:srgbClr val="CC0000"/>
                </a:solidFill>
                <a:latin typeface="宋体" charset="-122"/>
              </a:rPr>
              <a:t>步调</a:t>
            </a:r>
            <a:r>
              <a:rPr lang="zh-CN" altLang="en-US" sz="3200">
                <a:latin typeface="宋体" charset="-122"/>
              </a:rPr>
              <a:t>上的</a:t>
            </a:r>
            <a:r>
              <a:rPr lang="zh-CN" altLang="en-US" sz="3200">
                <a:solidFill>
                  <a:srgbClr val="CC0000"/>
                </a:solidFill>
                <a:latin typeface="宋体" charset="-122"/>
              </a:rPr>
              <a:t>差异</a:t>
            </a:r>
            <a:r>
              <a:rPr lang="zh-CN" altLang="en-US" sz="3200">
                <a:latin typeface="宋体" charset="-122"/>
              </a:rPr>
              <a:t>（解决振动合成问题）.</a:t>
            </a:r>
          </a:p>
        </p:txBody>
      </p:sp>
      <p:graphicFrame>
        <p:nvGraphicFramePr>
          <p:cNvPr id="188422" name="Object 6"/>
          <p:cNvGraphicFramePr>
            <a:graphicFrameLocks noChangeAspect="1"/>
          </p:cNvGraphicFramePr>
          <p:nvPr/>
        </p:nvGraphicFramePr>
        <p:xfrm>
          <a:off x="2190750" y="3500438"/>
          <a:ext cx="2133600" cy="552450"/>
        </p:xfrm>
        <a:graphic>
          <a:graphicData uri="http://schemas.openxmlformats.org/presentationml/2006/ole">
            <p:oleObj spid="_x0000_s204802" name="Equation" r:id="rId3" imgW="977476" imgH="253890" progId="">
              <p:embed/>
            </p:oleObj>
          </a:graphicData>
        </a:graphic>
      </p:graphicFrame>
      <p:grpSp>
        <p:nvGrpSpPr>
          <p:cNvPr id="2" name="Group 83"/>
          <p:cNvGrpSpPr>
            <a:grpSpLocks/>
          </p:cNvGrpSpPr>
          <p:nvPr/>
        </p:nvGrpSpPr>
        <p:grpSpPr bwMode="auto">
          <a:xfrm>
            <a:off x="2266950" y="2049463"/>
            <a:ext cx="6553200" cy="554037"/>
            <a:chOff x="624" y="1776"/>
            <a:chExt cx="4128" cy="349"/>
          </a:xfrm>
        </p:grpSpPr>
        <p:graphicFrame>
          <p:nvGraphicFramePr>
            <p:cNvPr id="24580" name="Object 79"/>
            <p:cNvGraphicFramePr>
              <a:graphicFrameLocks noChangeAspect="1"/>
            </p:cNvGraphicFramePr>
            <p:nvPr/>
          </p:nvGraphicFramePr>
          <p:xfrm>
            <a:off x="624" y="1776"/>
            <a:ext cx="1872" cy="347"/>
          </p:xfrm>
          <a:graphic>
            <a:graphicData uri="http://schemas.openxmlformats.org/presentationml/2006/ole">
              <p:oleObj spid="_x0000_s204803" name="Equation" r:id="rId4" imgW="1473200" imgH="254000" progId="">
                <p:embed/>
              </p:oleObj>
            </a:graphicData>
          </a:graphic>
        </p:graphicFrame>
        <p:graphicFrame>
          <p:nvGraphicFramePr>
            <p:cNvPr id="24581" name="Object 80"/>
            <p:cNvGraphicFramePr>
              <a:graphicFrameLocks noChangeAspect="1"/>
            </p:cNvGraphicFramePr>
            <p:nvPr/>
          </p:nvGraphicFramePr>
          <p:xfrm>
            <a:off x="2688" y="1776"/>
            <a:ext cx="2064" cy="349"/>
          </p:xfrm>
          <a:graphic>
            <a:graphicData uri="http://schemas.openxmlformats.org/presentationml/2006/ole">
              <p:oleObj spid="_x0000_s204804" name="Equation" r:id="rId5" imgW="1524000" imgH="254000" progId="">
                <p:embed/>
              </p:oleObj>
            </a:graphicData>
          </a:graphic>
        </p:graphicFrame>
      </p:grpSp>
      <p:graphicFrame>
        <p:nvGraphicFramePr>
          <p:cNvPr id="188498" name="Object 82"/>
          <p:cNvGraphicFramePr>
            <a:graphicFrameLocks noChangeAspect="1"/>
          </p:cNvGraphicFramePr>
          <p:nvPr/>
        </p:nvGraphicFramePr>
        <p:xfrm>
          <a:off x="2265363" y="2781300"/>
          <a:ext cx="4421187" cy="533400"/>
        </p:xfrm>
        <a:graphic>
          <a:graphicData uri="http://schemas.openxmlformats.org/presentationml/2006/ole">
            <p:oleObj spid="_x0000_s204805" name="公式" r:id="rId6" imgW="2616200" imgH="317500" progId="">
              <p:embed/>
            </p:oleObj>
          </a:graphicData>
        </a:graphic>
      </p:graphicFrame>
      <p:sp>
        <p:nvSpPr>
          <p:cNvPr id="8" name="Text Box 8"/>
          <p:cNvSpPr txBox="1">
            <a:spLocks noChangeArrowheads="1"/>
          </p:cNvSpPr>
          <p:nvPr/>
        </p:nvSpPr>
        <p:spPr bwMode="auto">
          <a:xfrm>
            <a:off x="466725" y="4162425"/>
            <a:ext cx="8137525"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t>相同频率的两个简谐运动之间的相位差始终保持不变。</a:t>
            </a:r>
          </a:p>
        </p:txBody>
      </p:sp>
      <p:sp>
        <p:nvSpPr>
          <p:cNvPr id="9" name="Text Box 9"/>
          <p:cNvSpPr txBox="1">
            <a:spLocks noChangeArrowheads="1"/>
          </p:cNvSpPr>
          <p:nvPr/>
        </p:nvSpPr>
        <p:spPr bwMode="auto">
          <a:xfrm>
            <a:off x="466725" y="5226050"/>
            <a:ext cx="813752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solidFill>
                  <a:srgbClr val="0000FF"/>
                </a:solidFill>
              </a:rPr>
              <a:t>相位决定了物体运动状态。</a:t>
            </a:r>
          </a:p>
        </p:txBody>
      </p:sp>
      <p:sp>
        <p:nvSpPr>
          <p:cNvPr id="10" name="Text Box 10"/>
          <p:cNvSpPr txBox="1">
            <a:spLocks noChangeArrowheads="1"/>
          </p:cNvSpPr>
          <p:nvPr/>
        </p:nvSpPr>
        <p:spPr bwMode="auto">
          <a:xfrm>
            <a:off x="466725" y="5805488"/>
            <a:ext cx="81375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t>相位差决定了两个物体运动状态间的差异。</a:t>
            </a:r>
          </a:p>
        </p:txBody>
      </p:sp>
      <p:sp>
        <p:nvSpPr>
          <p:cNvPr id="24587"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12"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8498"/>
                                        </p:tgtEl>
                                        <p:attrNameLst>
                                          <p:attrName>style.visibility</p:attrName>
                                        </p:attrNameLst>
                                      </p:cBhvr>
                                      <p:to>
                                        <p:strVal val="visible"/>
                                      </p:to>
                                    </p:set>
                                    <p:animEffect transition="in" filter="blinds(horizontal)">
                                      <p:cBhvr>
                                        <p:cTn id="12" dur="500"/>
                                        <p:tgtEl>
                                          <p:spTgt spid="1884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8422"/>
                                        </p:tgtEl>
                                        <p:attrNameLst>
                                          <p:attrName>style.visibility</p:attrName>
                                        </p:attrNameLst>
                                      </p:cBhvr>
                                      <p:to>
                                        <p:strVal val="visible"/>
                                      </p:to>
                                    </p:set>
                                    <p:animEffect transition="in" filter="blinds(horizontal)">
                                      <p:cBhvr>
                                        <p:cTn id="17" dur="500"/>
                                        <p:tgtEl>
                                          <p:spTgt spid="1884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8"/>
                                        </p:tgtEl>
                                        <p:attrNameLst>
                                          <p:attrName>style.visibility</p:attrName>
                                        </p:attrNameLst>
                                      </p:cBhvr>
                                      <p:to>
                                        <p:strVal val="visible"/>
                                      </p:to>
                                    </p:set>
                                    <p:animEffect transition="in" filter="dissolve">
                                      <p:cBhvr>
                                        <p:cTn id="22" dur="75"/>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iterate type="lt">
                                    <p:tmPct val="100000"/>
                                  </p:iterate>
                                  <p:childTnLst>
                                    <p:set>
                                      <p:cBhvr>
                                        <p:cTn id="26" dur="1" fill="hold">
                                          <p:stCondLst>
                                            <p:cond delay="0"/>
                                          </p:stCondLst>
                                        </p:cTn>
                                        <p:tgtEl>
                                          <p:spTgt spid="9"/>
                                        </p:tgtEl>
                                        <p:attrNameLst>
                                          <p:attrName>style.visibility</p:attrName>
                                        </p:attrNameLst>
                                      </p:cBhvr>
                                      <p:to>
                                        <p:strVal val="visible"/>
                                      </p:to>
                                    </p:set>
                                    <p:animEffect transition="in" filter="dissolve">
                                      <p:cBhvr>
                                        <p:cTn id="27" dur="75"/>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iterate type="lt">
                                    <p:tmPct val="100000"/>
                                  </p:iterate>
                                  <p:childTnLst>
                                    <p:set>
                                      <p:cBhvr>
                                        <p:cTn id="31" dur="1" fill="hold">
                                          <p:stCondLst>
                                            <p:cond delay="0"/>
                                          </p:stCondLst>
                                        </p:cTn>
                                        <p:tgtEl>
                                          <p:spTgt spid="10"/>
                                        </p:tgtEl>
                                        <p:attrNameLst>
                                          <p:attrName>style.visibility</p:attrName>
                                        </p:attrNameLst>
                                      </p:cBhvr>
                                      <p:to>
                                        <p:strVal val="visible"/>
                                      </p:to>
                                    </p:set>
                                    <p:animEffect transition="in" filter="dissolve">
                                      <p:cBhvr>
                                        <p:cTn id="32" dur="75"/>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741" name="Object 5"/>
          <p:cNvGraphicFramePr>
            <a:graphicFrameLocks noChangeAspect="1"/>
          </p:cNvGraphicFramePr>
          <p:nvPr/>
        </p:nvGraphicFramePr>
        <p:xfrm>
          <a:off x="0" y="1196975"/>
          <a:ext cx="1219200" cy="609600"/>
        </p:xfrm>
        <a:graphic>
          <a:graphicData uri="http://schemas.openxmlformats.org/presentationml/2006/ole">
            <p:oleObj spid="_x0000_s205826" name="公式" r:id="rId3" imgW="812447" imgH="406224" progId="">
              <p:embed/>
            </p:oleObj>
          </a:graphicData>
        </a:graphic>
      </p:graphicFrame>
      <p:sp>
        <p:nvSpPr>
          <p:cNvPr id="244742" name="Text Box 6"/>
          <p:cNvSpPr txBox="1">
            <a:spLocks noChangeArrowheads="1"/>
          </p:cNvSpPr>
          <p:nvPr/>
        </p:nvSpPr>
        <p:spPr bwMode="auto">
          <a:xfrm>
            <a:off x="2411413" y="544513"/>
            <a:ext cx="33528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en-US" altLang="zh-CN" sz="3200"/>
              <a:t>(</a:t>
            </a:r>
            <a:r>
              <a:rPr kumimoji="1" lang="zh-CN" altLang="en-US" sz="3200"/>
              <a:t>或</a:t>
            </a:r>
            <a:r>
              <a:rPr kumimoji="1" lang="en-US" altLang="zh-CN" sz="3200"/>
              <a:t>2</a:t>
            </a:r>
            <a:r>
              <a:rPr kumimoji="1" lang="en-US" altLang="zh-CN" sz="3200">
                <a:sym typeface="Symbol" pitchFamily="18" charset="2"/>
              </a:rPr>
              <a:t></a:t>
            </a:r>
            <a:r>
              <a:rPr kumimoji="1" lang="zh-CN" altLang="en-US" sz="3200">
                <a:sym typeface="Symbol" pitchFamily="18" charset="2"/>
              </a:rPr>
              <a:t>的整数倍）</a:t>
            </a:r>
            <a:endParaRPr kumimoji="1" lang="zh-CN" altLang="en-US" sz="3200"/>
          </a:p>
        </p:txBody>
      </p:sp>
      <p:sp>
        <p:nvSpPr>
          <p:cNvPr id="244743" name="Rectangle 7"/>
          <p:cNvSpPr>
            <a:spLocks noChangeArrowheads="1"/>
          </p:cNvSpPr>
          <p:nvPr/>
        </p:nvSpPr>
        <p:spPr bwMode="auto">
          <a:xfrm>
            <a:off x="2195513" y="1265238"/>
            <a:ext cx="38100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t> （或</a:t>
            </a:r>
            <a:r>
              <a:rPr kumimoji="1" lang="zh-CN" altLang="en-US" sz="3200">
                <a:sym typeface="Symbol" pitchFamily="18" charset="2"/>
              </a:rPr>
              <a:t>的奇数倍）</a:t>
            </a:r>
            <a:endParaRPr kumimoji="1" lang="zh-CN" altLang="en-US" sz="3200">
              <a:solidFill>
                <a:srgbClr val="FF3300"/>
              </a:solidFill>
            </a:endParaRPr>
          </a:p>
        </p:txBody>
      </p:sp>
      <p:sp>
        <p:nvSpPr>
          <p:cNvPr id="244744" name="Text Box 8"/>
          <p:cNvSpPr txBox="1">
            <a:spLocks noChangeArrowheads="1"/>
          </p:cNvSpPr>
          <p:nvPr/>
        </p:nvSpPr>
        <p:spPr bwMode="auto">
          <a:xfrm>
            <a:off x="3348038" y="1989138"/>
            <a:ext cx="48768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b="0"/>
              <a:t> </a:t>
            </a:r>
            <a:r>
              <a:rPr kumimoji="1" lang="zh-CN" altLang="en-US" sz="3200"/>
              <a:t>  </a:t>
            </a:r>
            <a:r>
              <a:rPr kumimoji="1" lang="en-US" altLang="zh-CN" sz="3200"/>
              <a:t>X</a:t>
            </a:r>
            <a:r>
              <a:rPr kumimoji="1" lang="en-US" altLang="zh-CN" sz="3200" baseline="-25000"/>
              <a:t>2</a:t>
            </a:r>
            <a:r>
              <a:rPr kumimoji="1" lang="en-US" altLang="zh-CN" sz="3200" b="0"/>
              <a:t> </a:t>
            </a:r>
            <a:r>
              <a:rPr kumimoji="1" lang="zh-CN" altLang="en-US" sz="3200"/>
              <a:t>比 </a:t>
            </a:r>
            <a:r>
              <a:rPr kumimoji="1" lang="en-US" altLang="zh-CN" sz="3200"/>
              <a:t>X</a:t>
            </a:r>
            <a:r>
              <a:rPr kumimoji="1" lang="en-US" altLang="zh-CN" sz="3200" baseline="-25000"/>
              <a:t>1</a:t>
            </a:r>
            <a:r>
              <a:rPr kumimoji="1" lang="en-US" altLang="zh-CN" sz="3200"/>
              <a:t>  </a:t>
            </a:r>
            <a:r>
              <a:rPr kumimoji="1" lang="zh-CN" altLang="en-US" sz="3200">
                <a:solidFill>
                  <a:srgbClr val="FF0000"/>
                </a:solidFill>
              </a:rPr>
              <a:t>超前</a:t>
            </a:r>
            <a:r>
              <a:rPr kumimoji="1" lang="zh-CN" altLang="en-US" sz="3200">
                <a:solidFill>
                  <a:srgbClr val="FF0000"/>
                </a:solidFill>
                <a:sym typeface="Symbol" pitchFamily="18" charset="2"/>
              </a:rPr>
              <a:t> </a:t>
            </a:r>
            <a:endParaRPr kumimoji="1" lang="zh-CN" altLang="en-US" sz="3200">
              <a:solidFill>
                <a:srgbClr val="FF0000"/>
              </a:solidFill>
            </a:endParaRPr>
          </a:p>
        </p:txBody>
      </p:sp>
      <p:sp>
        <p:nvSpPr>
          <p:cNvPr id="244745" name="AutoShape 9"/>
          <p:cNvSpPr>
            <a:spLocks/>
          </p:cNvSpPr>
          <p:nvPr/>
        </p:nvSpPr>
        <p:spPr bwMode="auto">
          <a:xfrm>
            <a:off x="1476375" y="765175"/>
            <a:ext cx="215900" cy="1511300"/>
          </a:xfrm>
          <a:prstGeom prst="leftBrace">
            <a:avLst>
              <a:gd name="adj1" fmla="val 58333"/>
              <a:gd name="adj2" fmla="val 50000"/>
            </a:avLst>
          </a:prstGeom>
          <a:noFill/>
          <a:ln w="38100">
            <a:solidFill>
              <a:srgbClr val="FF33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244747" name="Object 11"/>
          <p:cNvGraphicFramePr>
            <a:graphicFrameLocks noChangeAspect="1"/>
          </p:cNvGraphicFramePr>
          <p:nvPr/>
        </p:nvGraphicFramePr>
        <p:xfrm>
          <a:off x="1835150" y="615950"/>
          <a:ext cx="280988" cy="431800"/>
        </p:xfrm>
        <a:graphic>
          <a:graphicData uri="http://schemas.openxmlformats.org/presentationml/2006/ole">
            <p:oleObj spid="_x0000_s205827" name="公式" r:id="rId4" imgW="215806" imgH="330057" progId="">
              <p:embed/>
            </p:oleObj>
          </a:graphicData>
        </a:graphic>
      </p:graphicFrame>
      <p:graphicFrame>
        <p:nvGraphicFramePr>
          <p:cNvPr id="244748" name="Object 12"/>
          <p:cNvGraphicFramePr>
            <a:graphicFrameLocks noChangeAspect="1"/>
          </p:cNvGraphicFramePr>
          <p:nvPr/>
        </p:nvGraphicFramePr>
        <p:xfrm>
          <a:off x="1835150" y="1408113"/>
          <a:ext cx="360363" cy="342900"/>
        </p:xfrm>
        <a:graphic>
          <a:graphicData uri="http://schemas.openxmlformats.org/presentationml/2006/ole">
            <p:oleObj spid="_x0000_s205828" name="公式" r:id="rId5" imgW="253890" imgH="241195" progId="">
              <p:embed/>
            </p:oleObj>
          </a:graphicData>
        </a:graphic>
      </p:graphicFrame>
      <p:graphicFrame>
        <p:nvGraphicFramePr>
          <p:cNvPr id="244749" name="Object 13"/>
          <p:cNvGraphicFramePr>
            <a:graphicFrameLocks noChangeAspect="1"/>
          </p:cNvGraphicFramePr>
          <p:nvPr/>
        </p:nvGraphicFramePr>
        <p:xfrm>
          <a:off x="1763713" y="1989138"/>
          <a:ext cx="720725" cy="457200"/>
        </p:xfrm>
        <a:graphic>
          <a:graphicData uri="http://schemas.openxmlformats.org/presentationml/2006/ole">
            <p:oleObj spid="_x0000_s205829" name="公式" r:id="rId6" imgW="520474" imgH="330057" progId="">
              <p:embed/>
            </p:oleObj>
          </a:graphicData>
        </a:graphic>
      </p:graphicFrame>
      <p:sp>
        <p:nvSpPr>
          <p:cNvPr id="244750" name="Rectangle 14"/>
          <p:cNvSpPr>
            <a:spLocks noChangeArrowheads="1"/>
          </p:cNvSpPr>
          <p:nvPr/>
        </p:nvSpPr>
        <p:spPr bwMode="auto">
          <a:xfrm>
            <a:off x="5673725" y="615950"/>
            <a:ext cx="3479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solidFill>
                  <a:srgbClr val="FF0000"/>
                </a:solidFill>
              </a:rPr>
              <a:t>同相（步调一致）</a:t>
            </a:r>
            <a:endParaRPr kumimoji="1" lang="en-US" altLang="zh-CN" sz="3200">
              <a:solidFill>
                <a:srgbClr val="FF0000"/>
              </a:solidFill>
            </a:endParaRPr>
          </a:p>
        </p:txBody>
      </p:sp>
      <p:sp>
        <p:nvSpPr>
          <p:cNvPr id="244751" name="Rectangle 15"/>
          <p:cNvSpPr>
            <a:spLocks noChangeArrowheads="1"/>
          </p:cNvSpPr>
          <p:nvPr/>
        </p:nvSpPr>
        <p:spPr bwMode="auto">
          <a:xfrm>
            <a:off x="5708650" y="1265238"/>
            <a:ext cx="3479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FF0000"/>
                </a:solidFill>
              </a:rPr>
              <a:t>反相（步调相反）</a:t>
            </a:r>
          </a:p>
        </p:txBody>
      </p:sp>
      <p:sp>
        <p:nvSpPr>
          <p:cNvPr id="244753" name="Rectangle 17"/>
          <p:cNvSpPr>
            <a:spLocks noChangeArrowheads="1"/>
          </p:cNvSpPr>
          <p:nvPr/>
        </p:nvSpPr>
        <p:spPr bwMode="auto">
          <a:xfrm>
            <a:off x="3203575" y="2708275"/>
            <a:ext cx="39163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t>或 </a:t>
            </a:r>
            <a:r>
              <a:rPr kumimoji="1" lang="en-US" altLang="zh-CN" sz="3200"/>
              <a:t>X</a:t>
            </a:r>
            <a:r>
              <a:rPr kumimoji="1" lang="en-US" altLang="zh-CN" sz="3200" baseline="-25000"/>
              <a:t>1</a:t>
            </a:r>
            <a:r>
              <a:rPr kumimoji="1" lang="en-US" altLang="zh-CN" sz="3200"/>
              <a:t> </a:t>
            </a:r>
            <a:r>
              <a:rPr kumimoji="1" lang="zh-CN" altLang="en-US" sz="3200"/>
              <a:t>比</a:t>
            </a:r>
            <a:r>
              <a:rPr kumimoji="1" lang="en-US" altLang="zh-CN" sz="3200"/>
              <a:t>X</a:t>
            </a:r>
            <a:r>
              <a:rPr kumimoji="1" lang="en-US" altLang="zh-CN" sz="3200" baseline="-25000"/>
              <a:t>2</a:t>
            </a:r>
            <a:r>
              <a:rPr kumimoji="1" lang="en-US" altLang="zh-CN" sz="3200" b="0"/>
              <a:t> </a:t>
            </a:r>
            <a:r>
              <a:rPr kumimoji="1" lang="en-US" altLang="zh-CN" sz="3200"/>
              <a:t> </a:t>
            </a:r>
            <a:r>
              <a:rPr kumimoji="1" lang="zh-CN" altLang="en-US" sz="3200">
                <a:solidFill>
                  <a:srgbClr val="FF0000"/>
                </a:solidFill>
              </a:rPr>
              <a:t>落后</a:t>
            </a:r>
            <a:r>
              <a:rPr kumimoji="1" lang="zh-CN" altLang="en-US" sz="3200">
                <a:solidFill>
                  <a:srgbClr val="FF0000"/>
                </a:solidFill>
                <a:sym typeface="Symbol" pitchFamily="18" charset="2"/>
              </a:rPr>
              <a:t> </a:t>
            </a:r>
          </a:p>
        </p:txBody>
      </p:sp>
      <p:sp>
        <p:nvSpPr>
          <p:cNvPr id="244754" name="Rectangle 18"/>
          <p:cNvSpPr>
            <a:spLocks noChangeArrowheads="1"/>
          </p:cNvSpPr>
          <p:nvPr/>
        </p:nvSpPr>
        <p:spPr bwMode="auto">
          <a:xfrm>
            <a:off x="179388" y="4291013"/>
            <a:ext cx="4716462"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solidFill>
                  <a:srgbClr val="FF0000"/>
                </a:solidFill>
              </a:rPr>
              <a:t>同相：任意时刻状态相同</a:t>
            </a:r>
            <a:endParaRPr kumimoji="1" lang="en-US" altLang="zh-CN" sz="3200">
              <a:solidFill>
                <a:srgbClr val="FF0000"/>
              </a:solidFill>
            </a:endParaRPr>
          </a:p>
        </p:txBody>
      </p:sp>
      <p:sp>
        <p:nvSpPr>
          <p:cNvPr id="244755" name="Rectangle 19"/>
          <p:cNvSpPr>
            <a:spLocks noChangeArrowheads="1"/>
          </p:cNvSpPr>
          <p:nvPr/>
        </p:nvSpPr>
        <p:spPr bwMode="auto">
          <a:xfrm>
            <a:off x="179388" y="5373688"/>
            <a:ext cx="4716462"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FF0000"/>
                </a:solidFill>
              </a:rPr>
              <a:t>反相：任意时刻状态相反</a:t>
            </a:r>
          </a:p>
        </p:txBody>
      </p:sp>
      <p:graphicFrame>
        <p:nvGraphicFramePr>
          <p:cNvPr id="244756" name="Object 20"/>
          <p:cNvGraphicFramePr>
            <a:graphicFrameLocks noChangeAspect="1"/>
          </p:cNvGraphicFramePr>
          <p:nvPr/>
        </p:nvGraphicFramePr>
        <p:xfrm>
          <a:off x="4859338" y="4076700"/>
          <a:ext cx="3097212" cy="1095375"/>
        </p:xfrm>
        <a:graphic>
          <a:graphicData uri="http://schemas.openxmlformats.org/presentationml/2006/ole">
            <p:oleObj spid="_x0000_s205830" name="公式" r:id="rId7" imgW="1218671" imgH="431613" progId="">
              <p:embed/>
            </p:oleObj>
          </a:graphicData>
        </a:graphic>
      </p:graphicFrame>
      <p:graphicFrame>
        <p:nvGraphicFramePr>
          <p:cNvPr id="244757" name="Object 21"/>
          <p:cNvGraphicFramePr>
            <a:graphicFrameLocks noChangeAspect="1"/>
          </p:cNvGraphicFramePr>
          <p:nvPr/>
        </p:nvGraphicFramePr>
        <p:xfrm>
          <a:off x="4913313" y="5157788"/>
          <a:ext cx="3870325" cy="1095375"/>
        </p:xfrm>
        <a:graphic>
          <a:graphicData uri="http://schemas.openxmlformats.org/presentationml/2006/ole">
            <p:oleObj spid="_x0000_s205831" name="公式" r:id="rId8" imgW="1524000" imgH="431800" progId="">
              <p:embed/>
            </p:oleObj>
          </a:graphicData>
        </a:graphic>
      </p:graphicFrame>
      <p:sp>
        <p:nvSpPr>
          <p:cNvPr id="244758" name="Rectangle 22"/>
          <p:cNvSpPr>
            <a:spLocks noChangeArrowheads="1"/>
          </p:cNvSpPr>
          <p:nvPr/>
        </p:nvSpPr>
        <p:spPr bwMode="auto">
          <a:xfrm>
            <a:off x="179388" y="3500438"/>
            <a:ext cx="384175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solidFill>
                  <a:srgbClr val="0000FF"/>
                </a:solidFill>
              </a:rPr>
              <a:t>相位比振幅更重要，</a:t>
            </a:r>
          </a:p>
        </p:txBody>
      </p:sp>
      <p:sp>
        <p:nvSpPr>
          <p:cNvPr id="244759" name="Rectangle 23"/>
          <p:cNvSpPr>
            <a:spLocks noChangeArrowheads="1"/>
          </p:cNvSpPr>
          <p:nvPr/>
        </p:nvSpPr>
        <p:spPr bwMode="auto">
          <a:xfrm>
            <a:off x="3676650" y="3500438"/>
            <a:ext cx="546735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kumimoji="1" lang="zh-CN" altLang="en-US" sz="3200">
                <a:solidFill>
                  <a:srgbClr val="0000FF"/>
                </a:solidFill>
              </a:rPr>
              <a:t>许多时候可以忽略振幅的影响</a:t>
            </a:r>
          </a:p>
        </p:txBody>
      </p:sp>
      <p:sp>
        <p:nvSpPr>
          <p:cNvPr id="25620"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20"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solidFill>
                <a:srgbClr val="FF0000"/>
              </a:solidFill>
              <a:ea typeface="宋体" pitchFamily="2" charset="-122"/>
            </a:endParaRPr>
          </a:p>
        </p:txBody>
      </p:sp>
      <mc:AlternateContent xmlns:mc="http://schemas.openxmlformats.org/markup-compatibility/2006">
        <mc:Choice xmlns:p14="http://schemas.microsoft.com/office/powerpoint/2010/main" xmlns="" Requires="p14">
          <p:contentPart p14:bwMode="auto" r:id="rId15">
            <p14:nvContentPartPr>
              <p14:cNvPr id="25608" name="Ink 8"/>
              <p14:cNvContentPartPr>
                <a14:cpLocks xmlns:a14="http://schemas.microsoft.com/office/drawing/2010/main" noRot="1" noChangeAspect="1" noEditPoints="1" noChangeArrowheads="1" noChangeShapeType="1"/>
              </p14:cNvContentPartPr>
              <p14:nvPr/>
            </p14:nvContentPartPr>
            <p14:xfrm>
              <a:off x="1554163" y="6707188"/>
              <a:ext cx="1587" cy="1587"/>
            </p14:xfrm>
          </p:contentPart>
        </mc:Choice>
        <mc:Fallback>
          <p:pic>
            <p:nvPicPr>
              <p:cNvPr id="25608" name="Ink 8"/>
              <p:cNvPicPr>
                <a:picLocks noRot="1" noChangeAspect="1" noEditPoints="1" noChangeArrowheads="1" noChangeShapeType="1"/>
              </p:cNvPicPr>
              <p:nvPr/>
            </p:nvPicPr>
            <p:blipFill>
              <a:blip r:embed="rId16" cstate="print"/>
              <a:stretch>
                <a:fillRect/>
              </a:stretch>
            </p:blipFill>
            <p:spPr>
              <a:xfrm>
                <a:off x="1512901" y="6665926"/>
                <a:ext cx="84111" cy="84111"/>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4741"/>
                                        </p:tgtEl>
                                        <p:attrNameLst>
                                          <p:attrName>style.visibility</p:attrName>
                                        </p:attrNameLst>
                                      </p:cBhvr>
                                      <p:to>
                                        <p:strVal val="visible"/>
                                      </p:to>
                                    </p:set>
                                    <p:animEffect transition="in" filter="slide(fromBottom)">
                                      <p:cBhvr>
                                        <p:cTn id="7" dur="500"/>
                                        <p:tgtEl>
                                          <p:spTgt spid="244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4745"/>
                                        </p:tgtEl>
                                        <p:attrNameLst>
                                          <p:attrName>style.visibility</p:attrName>
                                        </p:attrNameLst>
                                      </p:cBhvr>
                                      <p:to>
                                        <p:strVal val="visible"/>
                                      </p:to>
                                    </p:set>
                                    <p:animEffect transition="in" filter="wipe(up)">
                                      <p:cBhvr>
                                        <p:cTn id="12" dur="500"/>
                                        <p:tgtEl>
                                          <p:spTgt spid="2447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4474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iterate type="lt">
                                    <p:tmPct val="100000"/>
                                  </p:iterate>
                                  <p:childTnLst>
                                    <p:set>
                                      <p:cBhvr>
                                        <p:cTn id="20" dur="1" fill="hold">
                                          <p:stCondLst>
                                            <p:cond delay="0"/>
                                          </p:stCondLst>
                                        </p:cTn>
                                        <p:tgtEl>
                                          <p:spTgt spid="244742"/>
                                        </p:tgtEl>
                                        <p:attrNameLst>
                                          <p:attrName>style.visibility</p:attrName>
                                        </p:attrNameLst>
                                      </p:cBhvr>
                                      <p:to>
                                        <p:strVal val="visible"/>
                                      </p:to>
                                    </p:set>
                                    <p:animEffect transition="in" filter="dissolve">
                                      <p:cBhvr>
                                        <p:cTn id="21" dur="75"/>
                                        <p:tgtEl>
                                          <p:spTgt spid="2447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iterate type="lt">
                                    <p:tmPct val="100000"/>
                                  </p:iterate>
                                  <p:childTnLst>
                                    <p:set>
                                      <p:cBhvr>
                                        <p:cTn id="25" dur="1" fill="hold">
                                          <p:stCondLst>
                                            <p:cond delay="0"/>
                                          </p:stCondLst>
                                        </p:cTn>
                                        <p:tgtEl>
                                          <p:spTgt spid="244750"/>
                                        </p:tgtEl>
                                        <p:attrNameLst>
                                          <p:attrName>style.visibility</p:attrName>
                                        </p:attrNameLst>
                                      </p:cBhvr>
                                      <p:to>
                                        <p:strVal val="visible"/>
                                      </p:to>
                                    </p:set>
                                    <p:animEffect transition="in" filter="dissolve">
                                      <p:cBhvr>
                                        <p:cTn id="26" dur="75"/>
                                        <p:tgtEl>
                                          <p:spTgt spid="2447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4474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44743"/>
                                        </p:tgtEl>
                                        <p:attrNameLst>
                                          <p:attrName>style.visibility</p:attrName>
                                        </p:attrNameLst>
                                      </p:cBhvr>
                                      <p:to>
                                        <p:strVal val="visible"/>
                                      </p:to>
                                    </p:set>
                                    <p:animEffect transition="in" filter="slide(fromBottom)">
                                      <p:cBhvr>
                                        <p:cTn id="35" dur="500"/>
                                        <p:tgtEl>
                                          <p:spTgt spid="24474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iterate type="lt">
                                    <p:tmPct val="100000"/>
                                  </p:iterate>
                                  <p:childTnLst>
                                    <p:set>
                                      <p:cBhvr>
                                        <p:cTn id="39" dur="1" fill="hold">
                                          <p:stCondLst>
                                            <p:cond delay="0"/>
                                          </p:stCondLst>
                                        </p:cTn>
                                        <p:tgtEl>
                                          <p:spTgt spid="244751"/>
                                        </p:tgtEl>
                                        <p:attrNameLst>
                                          <p:attrName>style.visibility</p:attrName>
                                        </p:attrNameLst>
                                      </p:cBhvr>
                                      <p:to>
                                        <p:strVal val="visible"/>
                                      </p:to>
                                    </p:set>
                                    <p:animEffect transition="in" filter="dissolve">
                                      <p:cBhvr>
                                        <p:cTn id="40" dur="75"/>
                                        <p:tgtEl>
                                          <p:spTgt spid="2447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24474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44744"/>
                                        </p:tgtEl>
                                        <p:attrNameLst>
                                          <p:attrName>style.visibility</p:attrName>
                                        </p:attrNameLst>
                                      </p:cBhvr>
                                      <p:to>
                                        <p:strVal val="visible"/>
                                      </p:to>
                                    </p:set>
                                    <p:animEffect transition="in" filter="slide(fromBottom)">
                                      <p:cBhvr>
                                        <p:cTn id="49" dur="500"/>
                                        <p:tgtEl>
                                          <p:spTgt spid="24474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iterate type="lt">
                                    <p:tmPct val="100000"/>
                                  </p:iterate>
                                  <p:childTnLst>
                                    <p:set>
                                      <p:cBhvr>
                                        <p:cTn id="53" dur="1" fill="hold">
                                          <p:stCondLst>
                                            <p:cond delay="0"/>
                                          </p:stCondLst>
                                        </p:cTn>
                                        <p:tgtEl>
                                          <p:spTgt spid="244753"/>
                                        </p:tgtEl>
                                        <p:attrNameLst>
                                          <p:attrName>style.visibility</p:attrName>
                                        </p:attrNameLst>
                                      </p:cBhvr>
                                      <p:to>
                                        <p:strVal val="visible"/>
                                      </p:to>
                                    </p:set>
                                    <p:animEffect transition="in" filter="dissolve">
                                      <p:cBhvr>
                                        <p:cTn id="54" dur="75"/>
                                        <p:tgtEl>
                                          <p:spTgt spid="24475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iterate type="lt">
                                    <p:tmPct val="100000"/>
                                  </p:iterate>
                                  <p:childTnLst>
                                    <p:set>
                                      <p:cBhvr>
                                        <p:cTn id="58" dur="1" fill="hold">
                                          <p:stCondLst>
                                            <p:cond delay="0"/>
                                          </p:stCondLst>
                                        </p:cTn>
                                        <p:tgtEl>
                                          <p:spTgt spid="244758"/>
                                        </p:tgtEl>
                                        <p:attrNameLst>
                                          <p:attrName>style.visibility</p:attrName>
                                        </p:attrNameLst>
                                      </p:cBhvr>
                                      <p:to>
                                        <p:strVal val="visible"/>
                                      </p:to>
                                    </p:set>
                                    <p:animEffect transition="in" filter="dissolve">
                                      <p:cBhvr>
                                        <p:cTn id="59" dur="75"/>
                                        <p:tgtEl>
                                          <p:spTgt spid="24475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iterate type="lt">
                                    <p:tmPct val="100000"/>
                                  </p:iterate>
                                  <p:childTnLst>
                                    <p:set>
                                      <p:cBhvr>
                                        <p:cTn id="63" dur="1" fill="hold">
                                          <p:stCondLst>
                                            <p:cond delay="0"/>
                                          </p:stCondLst>
                                        </p:cTn>
                                        <p:tgtEl>
                                          <p:spTgt spid="244759"/>
                                        </p:tgtEl>
                                        <p:attrNameLst>
                                          <p:attrName>style.visibility</p:attrName>
                                        </p:attrNameLst>
                                      </p:cBhvr>
                                      <p:to>
                                        <p:strVal val="visible"/>
                                      </p:to>
                                    </p:set>
                                    <p:animEffect transition="in" filter="dissolve">
                                      <p:cBhvr>
                                        <p:cTn id="64" dur="75"/>
                                        <p:tgtEl>
                                          <p:spTgt spid="24475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iterate type="lt">
                                    <p:tmPct val="100000"/>
                                  </p:iterate>
                                  <p:childTnLst>
                                    <p:set>
                                      <p:cBhvr>
                                        <p:cTn id="68" dur="1" fill="hold">
                                          <p:stCondLst>
                                            <p:cond delay="0"/>
                                          </p:stCondLst>
                                        </p:cTn>
                                        <p:tgtEl>
                                          <p:spTgt spid="244754"/>
                                        </p:tgtEl>
                                        <p:attrNameLst>
                                          <p:attrName>style.visibility</p:attrName>
                                        </p:attrNameLst>
                                      </p:cBhvr>
                                      <p:to>
                                        <p:strVal val="visible"/>
                                      </p:to>
                                    </p:set>
                                    <p:animEffect transition="in" filter="dissolve">
                                      <p:cBhvr>
                                        <p:cTn id="69" dur="75"/>
                                        <p:tgtEl>
                                          <p:spTgt spid="24475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6" fill="hold" nodeType="clickEffect">
                                  <p:stCondLst>
                                    <p:cond delay="0"/>
                                  </p:stCondLst>
                                  <p:childTnLst>
                                    <p:set>
                                      <p:cBhvr>
                                        <p:cTn id="73" dur="1" fill="hold">
                                          <p:stCondLst>
                                            <p:cond delay="0"/>
                                          </p:stCondLst>
                                        </p:cTn>
                                        <p:tgtEl>
                                          <p:spTgt spid="244756"/>
                                        </p:tgtEl>
                                        <p:attrNameLst>
                                          <p:attrName>style.visibility</p:attrName>
                                        </p:attrNameLst>
                                      </p:cBhvr>
                                      <p:to>
                                        <p:strVal val="visible"/>
                                      </p:to>
                                    </p:set>
                                    <p:animEffect transition="in" filter="strips(downRight)">
                                      <p:cBhvr>
                                        <p:cTn id="74" dur="500"/>
                                        <p:tgtEl>
                                          <p:spTgt spid="24475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iterate type="lt">
                                    <p:tmPct val="100000"/>
                                  </p:iterate>
                                  <p:childTnLst>
                                    <p:set>
                                      <p:cBhvr>
                                        <p:cTn id="78" dur="1" fill="hold">
                                          <p:stCondLst>
                                            <p:cond delay="0"/>
                                          </p:stCondLst>
                                        </p:cTn>
                                        <p:tgtEl>
                                          <p:spTgt spid="244755"/>
                                        </p:tgtEl>
                                        <p:attrNameLst>
                                          <p:attrName>style.visibility</p:attrName>
                                        </p:attrNameLst>
                                      </p:cBhvr>
                                      <p:to>
                                        <p:strVal val="visible"/>
                                      </p:to>
                                    </p:set>
                                    <p:animEffect transition="in" filter="dissolve">
                                      <p:cBhvr>
                                        <p:cTn id="79" dur="75"/>
                                        <p:tgtEl>
                                          <p:spTgt spid="24475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6" fill="hold" nodeType="clickEffect">
                                  <p:stCondLst>
                                    <p:cond delay="0"/>
                                  </p:stCondLst>
                                  <p:childTnLst>
                                    <p:set>
                                      <p:cBhvr>
                                        <p:cTn id="83" dur="1" fill="hold">
                                          <p:stCondLst>
                                            <p:cond delay="0"/>
                                          </p:stCondLst>
                                        </p:cTn>
                                        <p:tgtEl>
                                          <p:spTgt spid="244757"/>
                                        </p:tgtEl>
                                        <p:attrNameLst>
                                          <p:attrName>style.visibility</p:attrName>
                                        </p:attrNameLst>
                                      </p:cBhvr>
                                      <p:to>
                                        <p:strVal val="visible"/>
                                      </p:to>
                                    </p:set>
                                    <p:animEffect transition="in" filter="strips(downRight)">
                                      <p:cBhvr>
                                        <p:cTn id="84" dur="500"/>
                                        <p:tgtEl>
                                          <p:spTgt spid="24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2" grpId="0" autoUpdateAnimBg="0"/>
      <p:bldP spid="244743" grpId="0" autoUpdateAnimBg="0"/>
      <p:bldP spid="244744" grpId="0" autoUpdateAnimBg="0"/>
      <p:bldP spid="244745" grpId="0" animBg="1"/>
      <p:bldP spid="244750" grpId="0" autoUpdateAnimBg="0"/>
      <p:bldP spid="244751" grpId="0" autoUpdateAnimBg="0"/>
      <p:bldP spid="244753" grpId="0" autoUpdateAnimBg="0"/>
      <p:bldP spid="244754" grpId="0" autoUpdateAnimBg="0"/>
      <p:bldP spid="244755" grpId="0" autoUpdateAnimBg="0"/>
      <p:bldP spid="244758" grpId="0" autoUpdateAnimBg="0"/>
      <p:bldP spid="24475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721" name="Object 9"/>
          <p:cNvGraphicFramePr>
            <a:graphicFrameLocks noChangeAspect="1"/>
          </p:cNvGraphicFramePr>
          <p:nvPr/>
        </p:nvGraphicFramePr>
        <p:xfrm>
          <a:off x="4211638" y="1557338"/>
          <a:ext cx="1350962" cy="671512"/>
        </p:xfrm>
        <a:graphic>
          <a:graphicData uri="http://schemas.openxmlformats.org/presentationml/2006/ole">
            <p:oleObj spid="_x0000_s206850" name="Equation" r:id="rId3" imgW="698500" imgH="660400" progId="">
              <p:embed/>
            </p:oleObj>
          </a:graphicData>
        </a:graphic>
      </p:graphicFrame>
      <p:sp>
        <p:nvSpPr>
          <p:cNvPr id="243722" name="Rectangle 10"/>
          <p:cNvSpPr>
            <a:spLocks noChangeArrowheads="1"/>
          </p:cNvSpPr>
          <p:nvPr/>
        </p:nvSpPr>
        <p:spPr bwMode="auto">
          <a:xfrm>
            <a:off x="179388" y="1484313"/>
            <a:ext cx="51816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t>我们说</a:t>
            </a:r>
            <a:r>
              <a:rPr kumimoji="1" lang="en-US" altLang="zh-CN" sz="3200"/>
              <a:t>X</a:t>
            </a:r>
            <a:r>
              <a:rPr kumimoji="1" lang="en-US" altLang="zh-CN" sz="3200" baseline="-25000"/>
              <a:t>2</a:t>
            </a:r>
            <a:r>
              <a:rPr kumimoji="1" lang="en-US" altLang="zh-CN" sz="3200"/>
              <a:t> </a:t>
            </a:r>
            <a:r>
              <a:rPr kumimoji="1" lang="zh-CN" altLang="en-US" sz="3200"/>
              <a:t>比  </a:t>
            </a:r>
            <a:r>
              <a:rPr kumimoji="1" lang="en-US" altLang="zh-CN" sz="3200"/>
              <a:t>X</a:t>
            </a:r>
            <a:r>
              <a:rPr kumimoji="1" lang="en-US" altLang="zh-CN" sz="3200" baseline="-25000"/>
              <a:t>1</a:t>
            </a:r>
            <a:r>
              <a:rPr kumimoji="1" lang="en-US" altLang="zh-CN" sz="3200"/>
              <a:t> </a:t>
            </a:r>
            <a:r>
              <a:rPr kumimoji="1" lang="zh-CN" altLang="en-US" sz="3200"/>
              <a:t>超前</a:t>
            </a:r>
          </a:p>
        </p:txBody>
      </p:sp>
      <p:graphicFrame>
        <p:nvGraphicFramePr>
          <p:cNvPr id="243723" name="Object 11"/>
          <p:cNvGraphicFramePr>
            <a:graphicFrameLocks noChangeAspect="1"/>
          </p:cNvGraphicFramePr>
          <p:nvPr/>
        </p:nvGraphicFramePr>
        <p:xfrm>
          <a:off x="4044950" y="2628900"/>
          <a:ext cx="598488" cy="777875"/>
        </p:xfrm>
        <a:graphic>
          <a:graphicData uri="http://schemas.openxmlformats.org/presentationml/2006/ole">
            <p:oleObj spid="_x0000_s206851" name="Equation" r:id="rId4" imgW="508000" imgH="660400" progId="">
              <p:embed/>
            </p:oleObj>
          </a:graphicData>
        </a:graphic>
      </p:graphicFrame>
      <p:grpSp>
        <p:nvGrpSpPr>
          <p:cNvPr id="2" name="Group 12"/>
          <p:cNvGrpSpPr>
            <a:grpSpLocks/>
          </p:cNvGrpSpPr>
          <p:nvPr/>
        </p:nvGrpSpPr>
        <p:grpSpPr bwMode="auto">
          <a:xfrm>
            <a:off x="6324600" y="836613"/>
            <a:ext cx="2563813" cy="2514600"/>
            <a:chOff x="3936" y="2112"/>
            <a:chExt cx="1615" cy="1475"/>
          </a:xfrm>
        </p:grpSpPr>
        <p:sp>
          <p:nvSpPr>
            <p:cNvPr id="26639" name="Oval 13"/>
            <p:cNvSpPr>
              <a:spLocks noChangeArrowheads="1"/>
            </p:cNvSpPr>
            <p:nvPr/>
          </p:nvSpPr>
          <p:spPr bwMode="auto">
            <a:xfrm>
              <a:off x="3936" y="2160"/>
              <a:ext cx="1104" cy="1008"/>
            </a:xfrm>
            <a:prstGeom prst="ellipse">
              <a:avLst/>
            </a:prstGeom>
            <a:solidFill>
              <a:srgbClr val="CCFFFF"/>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26640" name="Line 14"/>
            <p:cNvSpPr>
              <a:spLocks noChangeShapeType="1"/>
            </p:cNvSpPr>
            <p:nvPr/>
          </p:nvSpPr>
          <p:spPr bwMode="auto">
            <a:xfrm>
              <a:off x="4512" y="2640"/>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6641" name="Line 15"/>
            <p:cNvSpPr>
              <a:spLocks noChangeShapeType="1"/>
            </p:cNvSpPr>
            <p:nvPr/>
          </p:nvSpPr>
          <p:spPr bwMode="auto">
            <a:xfrm>
              <a:off x="4512" y="2640"/>
              <a:ext cx="0" cy="52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6629" name="Object 16"/>
            <p:cNvGraphicFramePr>
              <a:graphicFrameLocks noChangeAspect="1"/>
            </p:cNvGraphicFramePr>
            <p:nvPr/>
          </p:nvGraphicFramePr>
          <p:xfrm>
            <a:off x="4128" y="3168"/>
            <a:ext cx="864" cy="419"/>
          </p:xfrm>
          <a:graphic>
            <a:graphicData uri="http://schemas.openxmlformats.org/presentationml/2006/ole">
              <p:oleObj spid="_x0000_s206852" name="公式" r:id="rId5" imgW="1040948" imgH="710891" progId="">
                <p:embed/>
              </p:oleObj>
            </a:graphicData>
          </a:graphic>
        </p:graphicFrame>
        <p:graphicFrame>
          <p:nvGraphicFramePr>
            <p:cNvPr id="26630" name="Object 17"/>
            <p:cNvGraphicFramePr>
              <a:graphicFrameLocks noChangeAspect="1"/>
            </p:cNvGraphicFramePr>
            <p:nvPr/>
          </p:nvGraphicFramePr>
          <p:xfrm>
            <a:off x="5040" y="2688"/>
            <a:ext cx="511" cy="232"/>
          </p:xfrm>
          <a:graphic>
            <a:graphicData uri="http://schemas.openxmlformats.org/presentationml/2006/ole">
              <p:oleObj spid="_x0000_s206853" name="公式" r:id="rId6" imgW="812447" imgH="368140" progId="">
                <p:embed/>
              </p:oleObj>
            </a:graphicData>
          </a:graphic>
        </p:graphicFrame>
        <p:sp>
          <p:nvSpPr>
            <p:cNvPr id="26642" name="Arc 18"/>
            <p:cNvSpPr>
              <a:spLocks/>
            </p:cNvSpPr>
            <p:nvPr/>
          </p:nvSpPr>
          <p:spPr bwMode="auto">
            <a:xfrm flipH="1" flipV="1">
              <a:off x="4368" y="2400"/>
              <a:ext cx="240" cy="38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7957" y="309"/>
                  </a:moveTo>
                  <a:cubicBezTo>
                    <a:pt x="19160" y="103"/>
                    <a:pt x="20379" y="-1"/>
                    <a:pt x="21600" y="0"/>
                  </a:cubicBezTo>
                  <a:cubicBezTo>
                    <a:pt x="33529" y="0"/>
                    <a:pt x="43200" y="9670"/>
                    <a:pt x="43200" y="21600"/>
                  </a:cubicBezTo>
                  <a:cubicBezTo>
                    <a:pt x="43200" y="33529"/>
                    <a:pt x="33529" y="43200"/>
                    <a:pt x="21600" y="43200"/>
                  </a:cubicBezTo>
                  <a:cubicBezTo>
                    <a:pt x="9670" y="43200"/>
                    <a:pt x="0" y="33529"/>
                    <a:pt x="0" y="21600"/>
                  </a:cubicBezTo>
                  <a:cubicBezTo>
                    <a:pt x="-1" y="19058"/>
                    <a:pt x="448" y="16537"/>
                    <a:pt x="1324" y="14151"/>
                  </a:cubicBezTo>
                </a:path>
                <a:path w="43200" h="43200" stroke="0" extrusionOk="0">
                  <a:moveTo>
                    <a:pt x="17957" y="309"/>
                  </a:moveTo>
                  <a:cubicBezTo>
                    <a:pt x="19160" y="103"/>
                    <a:pt x="20379" y="-1"/>
                    <a:pt x="21600" y="0"/>
                  </a:cubicBezTo>
                  <a:cubicBezTo>
                    <a:pt x="33529" y="0"/>
                    <a:pt x="43200" y="9670"/>
                    <a:pt x="43200" y="21600"/>
                  </a:cubicBezTo>
                  <a:cubicBezTo>
                    <a:pt x="43200" y="33529"/>
                    <a:pt x="33529" y="43200"/>
                    <a:pt x="21600" y="43200"/>
                  </a:cubicBezTo>
                  <a:cubicBezTo>
                    <a:pt x="9670" y="43200"/>
                    <a:pt x="0" y="33529"/>
                    <a:pt x="0" y="21600"/>
                  </a:cubicBezTo>
                  <a:cubicBezTo>
                    <a:pt x="-1" y="19058"/>
                    <a:pt x="448" y="16537"/>
                    <a:pt x="1324" y="14151"/>
                  </a:cubicBezTo>
                  <a:lnTo>
                    <a:pt x="21600" y="21600"/>
                  </a:lnTo>
                  <a:lnTo>
                    <a:pt x="17957" y="309"/>
                  </a:lnTo>
                  <a:close/>
                </a:path>
              </a:pathLst>
            </a:custGeom>
            <a:noFill/>
            <a:ln w="38100">
              <a:solidFill>
                <a:srgbClr val="FF33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26631" name="Object 19"/>
            <p:cNvGraphicFramePr>
              <a:graphicFrameLocks noChangeAspect="1"/>
            </p:cNvGraphicFramePr>
            <p:nvPr/>
          </p:nvGraphicFramePr>
          <p:xfrm>
            <a:off x="5088" y="2352"/>
            <a:ext cx="192" cy="172"/>
          </p:xfrm>
          <a:graphic>
            <a:graphicData uri="http://schemas.openxmlformats.org/presentationml/2006/ole">
              <p:oleObj spid="_x0000_s206854" name="公式" r:id="rId7" imgW="241091" imgH="215713" progId="">
                <p:embed/>
              </p:oleObj>
            </a:graphicData>
          </a:graphic>
        </p:graphicFrame>
        <p:sp>
          <p:nvSpPr>
            <p:cNvPr id="26643" name="Line 20"/>
            <p:cNvSpPr>
              <a:spLocks noChangeShapeType="1"/>
            </p:cNvSpPr>
            <p:nvPr/>
          </p:nvSpPr>
          <p:spPr bwMode="auto">
            <a:xfrm flipH="1" flipV="1">
              <a:off x="4896" y="2112"/>
              <a:ext cx="192" cy="192"/>
            </a:xfrm>
            <a:prstGeom prst="line">
              <a:avLst/>
            </a:prstGeom>
            <a:noFill/>
            <a:ln w="57150">
              <a:solidFill>
                <a:srgbClr val="00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243740" name="Rectangle 28"/>
          <p:cNvSpPr>
            <a:spLocks noChangeArrowheads="1"/>
          </p:cNvSpPr>
          <p:nvPr/>
        </p:nvSpPr>
        <p:spPr bwMode="auto">
          <a:xfrm>
            <a:off x="615950" y="2781300"/>
            <a:ext cx="3779838"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t>或说</a:t>
            </a:r>
            <a:r>
              <a:rPr kumimoji="1" lang="en-US" altLang="zh-CN" sz="3200"/>
              <a:t>X</a:t>
            </a:r>
            <a:r>
              <a:rPr kumimoji="1" lang="en-US" altLang="zh-CN" sz="3200" baseline="-25000"/>
              <a:t>1</a:t>
            </a:r>
            <a:r>
              <a:rPr kumimoji="1" lang="en-US" altLang="zh-CN" sz="3200"/>
              <a:t> </a:t>
            </a:r>
            <a:r>
              <a:rPr kumimoji="1" lang="zh-CN" altLang="en-US" sz="3200"/>
              <a:t>比 </a:t>
            </a:r>
            <a:r>
              <a:rPr kumimoji="1" lang="en-US" altLang="zh-CN" sz="3200"/>
              <a:t>X</a:t>
            </a:r>
            <a:r>
              <a:rPr kumimoji="1" lang="en-US" altLang="zh-CN" sz="3200" baseline="-25000"/>
              <a:t>2</a:t>
            </a:r>
            <a:r>
              <a:rPr kumimoji="1" lang="en-US" altLang="zh-CN" sz="3200"/>
              <a:t> </a:t>
            </a:r>
            <a:r>
              <a:rPr kumimoji="1" lang="zh-CN" altLang="en-US" sz="3200"/>
              <a:t>超前</a:t>
            </a:r>
          </a:p>
        </p:txBody>
      </p:sp>
      <p:sp>
        <p:nvSpPr>
          <p:cNvPr id="243743" name="Rectangle 31"/>
          <p:cNvSpPr>
            <a:spLocks noChangeArrowheads="1"/>
          </p:cNvSpPr>
          <p:nvPr/>
        </p:nvSpPr>
        <p:spPr bwMode="auto">
          <a:xfrm>
            <a:off x="250825" y="3789363"/>
            <a:ext cx="74898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t>无法确定谁超前的原因：</a:t>
            </a:r>
          </a:p>
        </p:txBody>
      </p:sp>
      <p:graphicFrame>
        <p:nvGraphicFramePr>
          <p:cNvPr id="243744" name="Object 32"/>
          <p:cNvGraphicFramePr>
            <a:graphicFrameLocks noChangeAspect="1"/>
          </p:cNvGraphicFramePr>
          <p:nvPr/>
        </p:nvGraphicFramePr>
        <p:xfrm>
          <a:off x="395288" y="5229225"/>
          <a:ext cx="6604000" cy="687388"/>
        </p:xfrm>
        <a:graphic>
          <a:graphicData uri="http://schemas.openxmlformats.org/presentationml/2006/ole">
            <p:oleObj spid="_x0000_s206855" name="公式" r:id="rId8" imgW="1282700" imgH="254000" progId="">
              <p:embed/>
            </p:oleObj>
          </a:graphicData>
        </a:graphic>
      </p:graphicFrame>
      <p:sp>
        <p:nvSpPr>
          <p:cNvPr id="243745" name="Rectangle 33"/>
          <p:cNvSpPr>
            <a:spLocks noChangeArrowheads="1"/>
          </p:cNvSpPr>
          <p:nvPr/>
        </p:nvSpPr>
        <p:spPr bwMode="auto">
          <a:xfrm>
            <a:off x="1908175" y="4437063"/>
            <a:ext cx="74898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t>简谐运动具有连续性和周期性</a:t>
            </a:r>
            <a:r>
              <a:rPr kumimoji="1" lang="en-US" altLang="zh-CN" sz="3200"/>
              <a:t>.</a:t>
            </a:r>
          </a:p>
        </p:txBody>
      </p:sp>
      <p:sp>
        <p:nvSpPr>
          <p:cNvPr id="26637"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19"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3722"/>
                                        </p:tgtEl>
                                        <p:attrNameLst>
                                          <p:attrName>style.visibility</p:attrName>
                                        </p:attrNameLst>
                                      </p:cBhvr>
                                      <p:to>
                                        <p:strVal val="visible"/>
                                      </p:to>
                                    </p:set>
                                    <p:animEffect transition="in" filter="slide(fromBottom)">
                                      <p:cBhvr>
                                        <p:cTn id="12" dur="500"/>
                                        <p:tgtEl>
                                          <p:spTgt spid="2437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437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iterate type="lt">
                                    <p:tmPct val="100000"/>
                                  </p:iterate>
                                  <p:childTnLst>
                                    <p:set>
                                      <p:cBhvr>
                                        <p:cTn id="20" dur="1" fill="hold">
                                          <p:stCondLst>
                                            <p:cond delay="0"/>
                                          </p:stCondLst>
                                        </p:cTn>
                                        <p:tgtEl>
                                          <p:spTgt spid="243740"/>
                                        </p:tgtEl>
                                        <p:attrNameLst>
                                          <p:attrName>style.visibility</p:attrName>
                                        </p:attrNameLst>
                                      </p:cBhvr>
                                      <p:to>
                                        <p:strVal val="visible"/>
                                      </p:to>
                                    </p:set>
                                    <p:animEffect transition="in" filter="dissolve">
                                      <p:cBhvr>
                                        <p:cTn id="21" dur="75"/>
                                        <p:tgtEl>
                                          <p:spTgt spid="2437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24372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43743"/>
                                        </p:tgtEl>
                                        <p:attrNameLst>
                                          <p:attrName>style.visibility</p:attrName>
                                        </p:attrNameLst>
                                      </p:cBhvr>
                                      <p:to>
                                        <p:strVal val="visible"/>
                                      </p:to>
                                    </p:set>
                                    <p:animEffect transition="in" filter="slide(fromBottom)">
                                      <p:cBhvr>
                                        <p:cTn id="30" dur="500"/>
                                        <p:tgtEl>
                                          <p:spTgt spid="2437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43745"/>
                                        </p:tgtEl>
                                        <p:attrNameLst>
                                          <p:attrName>style.visibility</p:attrName>
                                        </p:attrNameLst>
                                      </p:cBhvr>
                                      <p:to>
                                        <p:strVal val="visible"/>
                                      </p:to>
                                    </p:set>
                                    <p:animEffect transition="in" filter="slide(fromBottom)">
                                      <p:cBhvr>
                                        <p:cTn id="35" dur="500"/>
                                        <p:tgtEl>
                                          <p:spTgt spid="24374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243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2" grpId="0" autoUpdateAnimBg="0"/>
      <p:bldP spid="243740" grpId="0" autoUpdateAnimBg="0"/>
      <p:bldP spid="243743" grpId="0" autoUpdateAnimBg="0"/>
      <p:bldP spid="24374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749300" y="1600200"/>
            <a:ext cx="2481263" cy="3429000"/>
            <a:chOff x="472" y="1008"/>
            <a:chExt cx="1563" cy="2160"/>
          </a:xfrm>
        </p:grpSpPr>
        <p:sp>
          <p:nvSpPr>
            <p:cNvPr id="202758" name="Rectangle 6"/>
            <p:cNvSpPr>
              <a:spLocks noChangeArrowheads="1"/>
            </p:cNvSpPr>
            <p:nvPr/>
          </p:nvSpPr>
          <p:spPr bwMode="auto">
            <a:xfrm>
              <a:off x="499" y="1296"/>
              <a:ext cx="1392" cy="384"/>
            </a:xfrm>
            <a:prstGeom prst="rect">
              <a:avLst/>
            </a:prstGeom>
            <a:gradFill rotWithShape="0">
              <a:gsLst>
                <a:gs pos="0">
                  <a:schemeClr val="folHlink"/>
                </a:gs>
                <a:gs pos="50000">
                  <a:schemeClr val="bg1"/>
                </a:gs>
                <a:gs pos="100000">
                  <a:schemeClr val="folHlink"/>
                </a:gs>
              </a:gsLst>
              <a:lin ang="5400000" scaled="1"/>
            </a:gradFill>
            <a:ln w="19050">
              <a:solidFill>
                <a:srgbClr val="CC00CC"/>
              </a:solidFill>
              <a:miter lim="800000"/>
              <a:headEnd/>
              <a:tailEnd/>
            </a:ln>
            <a:effectLst/>
          </p:spPr>
          <p:txBody>
            <a:bodyPr wrap="none" anchor="ctr"/>
            <a:lstStyle/>
            <a:p>
              <a:pPr>
                <a:defRPr/>
              </a:pPr>
              <a:endParaRPr lang="zh-CN" altLang="en-US">
                <a:ea typeface="宋体" pitchFamily="2" charset="-122"/>
              </a:endParaRPr>
            </a:p>
          </p:txBody>
        </p:sp>
        <p:graphicFrame>
          <p:nvGraphicFramePr>
            <p:cNvPr id="27659" name="Object 7"/>
            <p:cNvGraphicFramePr>
              <a:graphicFrameLocks noChangeAspect="1"/>
            </p:cNvGraphicFramePr>
            <p:nvPr/>
          </p:nvGraphicFramePr>
          <p:xfrm>
            <a:off x="595" y="1344"/>
            <a:ext cx="770" cy="299"/>
          </p:xfrm>
          <a:graphic>
            <a:graphicData uri="http://schemas.openxmlformats.org/presentationml/2006/ole">
              <p:oleObj spid="_x0000_s207874" name="公式" r:id="rId3" imgW="748975" imgH="291973" progId="">
                <p:embed/>
              </p:oleObj>
            </a:graphicData>
          </a:graphic>
        </p:graphicFrame>
        <p:grpSp>
          <p:nvGrpSpPr>
            <p:cNvPr id="3" name="Group 8"/>
            <p:cNvGrpSpPr>
              <a:grpSpLocks/>
            </p:cNvGrpSpPr>
            <p:nvPr/>
          </p:nvGrpSpPr>
          <p:grpSpPr bwMode="auto">
            <a:xfrm>
              <a:off x="472" y="1824"/>
              <a:ext cx="1515" cy="1152"/>
              <a:chOff x="309" y="2784"/>
              <a:chExt cx="1515" cy="1152"/>
            </a:xfrm>
          </p:grpSpPr>
          <p:sp>
            <p:nvSpPr>
              <p:cNvPr id="27694" name="Line 9"/>
              <p:cNvSpPr>
                <a:spLocks noChangeShapeType="1"/>
              </p:cNvSpPr>
              <p:nvPr/>
            </p:nvSpPr>
            <p:spPr bwMode="auto">
              <a:xfrm>
                <a:off x="576" y="3408"/>
                <a:ext cx="1248"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95" name="Line 10"/>
              <p:cNvSpPr>
                <a:spLocks noChangeShapeType="1"/>
              </p:cNvSpPr>
              <p:nvPr/>
            </p:nvSpPr>
            <p:spPr bwMode="auto">
              <a:xfrm flipV="1">
                <a:off x="576" y="2832"/>
                <a:ext cx="0" cy="1104"/>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7660" name="Object 11"/>
              <p:cNvGraphicFramePr>
                <a:graphicFrameLocks noChangeAspect="1"/>
              </p:cNvGraphicFramePr>
              <p:nvPr/>
            </p:nvGraphicFramePr>
            <p:xfrm>
              <a:off x="336" y="2784"/>
              <a:ext cx="189" cy="204"/>
            </p:xfrm>
            <a:graphic>
              <a:graphicData uri="http://schemas.openxmlformats.org/presentationml/2006/ole">
                <p:oleObj spid="_x0000_s207875" name="公式" r:id="rId4" imgW="177646" imgH="190335" progId="">
                  <p:embed/>
                </p:oleObj>
              </a:graphicData>
            </a:graphic>
          </p:graphicFrame>
          <p:graphicFrame>
            <p:nvGraphicFramePr>
              <p:cNvPr id="27661" name="Object 12"/>
              <p:cNvGraphicFramePr>
                <a:graphicFrameLocks noChangeAspect="1"/>
              </p:cNvGraphicFramePr>
              <p:nvPr/>
            </p:nvGraphicFramePr>
            <p:xfrm>
              <a:off x="1632" y="3456"/>
              <a:ext cx="120" cy="230"/>
            </p:xfrm>
            <a:graphic>
              <a:graphicData uri="http://schemas.openxmlformats.org/presentationml/2006/ole">
                <p:oleObj spid="_x0000_s207876" name="公式" r:id="rId5" imgW="114151" imgH="215619" progId="">
                  <p:embed/>
                </p:oleObj>
              </a:graphicData>
            </a:graphic>
          </p:graphicFrame>
          <p:graphicFrame>
            <p:nvGraphicFramePr>
              <p:cNvPr id="27662" name="Object 13"/>
              <p:cNvGraphicFramePr>
                <a:graphicFrameLocks noChangeAspect="1"/>
              </p:cNvGraphicFramePr>
              <p:nvPr/>
            </p:nvGraphicFramePr>
            <p:xfrm>
              <a:off x="309" y="3256"/>
              <a:ext cx="267" cy="296"/>
            </p:xfrm>
            <a:graphic>
              <a:graphicData uri="http://schemas.openxmlformats.org/presentationml/2006/ole">
                <p:oleObj spid="_x0000_s207877" name="Equation" r:id="rId6" imgW="126835" imgH="139518" progId="">
                  <p:embed/>
                </p:oleObj>
              </a:graphicData>
            </a:graphic>
          </p:graphicFrame>
        </p:grpSp>
        <p:sp>
          <p:nvSpPr>
            <p:cNvPr id="27690" name="Freeform 14"/>
            <p:cNvSpPr>
              <a:spLocks noChangeAspect="1"/>
            </p:cNvSpPr>
            <p:nvPr/>
          </p:nvSpPr>
          <p:spPr bwMode="auto">
            <a:xfrm>
              <a:off x="739" y="2208"/>
              <a:ext cx="839" cy="437"/>
            </a:xfrm>
            <a:custGeom>
              <a:avLst/>
              <a:gdLst>
                <a:gd name="T0" fmla="*/ 0 w 3290"/>
                <a:gd name="T1" fmla="*/ 0 h 1327"/>
                <a:gd name="T2" fmla="*/ 0 w 3290"/>
                <a:gd name="T3" fmla="*/ 0 h 1327"/>
                <a:gd name="T4" fmla="*/ 0 w 3290"/>
                <a:gd name="T5" fmla="*/ 0 h 1327"/>
                <a:gd name="T6" fmla="*/ 0 w 3290"/>
                <a:gd name="T7" fmla="*/ 0 h 1327"/>
                <a:gd name="T8" fmla="*/ 0 w 3290"/>
                <a:gd name="T9" fmla="*/ 0 h 1327"/>
                <a:gd name="T10" fmla="*/ 0 w 3290"/>
                <a:gd name="T11" fmla="*/ 0 h 1327"/>
                <a:gd name="T12" fmla="*/ 0 w 3290"/>
                <a:gd name="T13" fmla="*/ 0 h 1327"/>
                <a:gd name="T14" fmla="*/ 0 w 3290"/>
                <a:gd name="T15" fmla="*/ 0 h 1327"/>
                <a:gd name="T16" fmla="*/ 0 w 3290"/>
                <a:gd name="T17" fmla="*/ 0 h 1327"/>
                <a:gd name="T18" fmla="*/ 0 w 3290"/>
                <a:gd name="T19" fmla="*/ 0 h 1327"/>
                <a:gd name="T20" fmla="*/ 0 w 3290"/>
                <a:gd name="T21" fmla="*/ 0 h 1327"/>
                <a:gd name="T22" fmla="*/ 0 w 3290"/>
                <a:gd name="T23" fmla="*/ 0 h 1327"/>
                <a:gd name="T24" fmla="*/ 0 w 3290"/>
                <a:gd name="T25" fmla="*/ 0 h 1327"/>
                <a:gd name="T26" fmla="*/ 0 w 3290"/>
                <a:gd name="T27" fmla="*/ 0 h 1327"/>
                <a:gd name="T28" fmla="*/ 0 w 3290"/>
                <a:gd name="T29" fmla="*/ 0 h 1327"/>
                <a:gd name="T30" fmla="*/ 0 w 3290"/>
                <a:gd name="T31" fmla="*/ 0 h 1327"/>
                <a:gd name="T32" fmla="*/ 0 w 3290"/>
                <a:gd name="T33" fmla="*/ 0 h 1327"/>
                <a:gd name="T34" fmla="*/ 0 w 3290"/>
                <a:gd name="T35" fmla="*/ 0 h 1327"/>
                <a:gd name="T36" fmla="*/ 0 w 3290"/>
                <a:gd name="T37" fmla="*/ 0 h 1327"/>
                <a:gd name="T38" fmla="*/ 0 w 3290"/>
                <a:gd name="T39" fmla="*/ 0 h 1327"/>
                <a:gd name="T40" fmla="*/ 0 w 3290"/>
                <a:gd name="T41" fmla="*/ 0 h 1327"/>
                <a:gd name="T42" fmla="*/ 0 w 3290"/>
                <a:gd name="T43" fmla="*/ 0 h 1327"/>
                <a:gd name="T44" fmla="*/ 0 w 3290"/>
                <a:gd name="T45" fmla="*/ 0 h 1327"/>
                <a:gd name="T46" fmla="*/ 0 w 3290"/>
                <a:gd name="T47" fmla="*/ 0 h 1327"/>
                <a:gd name="T48" fmla="*/ 0 w 3290"/>
                <a:gd name="T49" fmla="*/ 0 h 1327"/>
                <a:gd name="T50" fmla="*/ 0 w 3290"/>
                <a:gd name="T51" fmla="*/ 0 h 1327"/>
                <a:gd name="T52" fmla="*/ 0 w 3290"/>
                <a:gd name="T53" fmla="*/ 0 h 1327"/>
                <a:gd name="T54" fmla="*/ 0 w 3290"/>
                <a:gd name="T55" fmla="*/ 0 h 1327"/>
                <a:gd name="T56" fmla="*/ 0 w 3290"/>
                <a:gd name="T57" fmla="*/ 0 h 1327"/>
                <a:gd name="T58" fmla="*/ 0 w 3290"/>
                <a:gd name="T59" fmla="*/ 0 h 1327"/>
                <a:gd name="T60" fmla="*/ 0 w 3290"/>
                <a:gd name="T61" fmla="*/ 0 h 1327"/>
                <a:gd name="T62" fmla="*/ 0 w 3290"/>
                <a:gd name="T63" fmla="*/ 0 h 1327"/>
                <a:gd name="T64" fmla="*/ 0 w 3290"/>
                <a:gd name="T65" fmla="*/ 0 h 1327"/>
                <a:gd name="T66" fmla="*/ 0 w 3290"/>
                <a:gd name="T67" fmla="*/ 0 h 1327"/>
                <a:gd name="T68" fmla="*/ 0 w 3290"/>
                <a:gd name="T69" fmla="*/ 0 h 1327"/>
                <a:gd name="T70" fmla="*/ 0 w 3290"/>
                <a:gd name="T71" fmla="*/ 0 h 1327"/>
                <a:gd name="T72" fmla="*/ 0 w 3290"/>
                <a:gd name="T73" fmla="*/ 0 h 1327"/>
                <a:gd name="T74" fmla="*/ 0 w 3290"/>
                <a:gd name="T75" fmla="*/ 0 h 1327"/>
                <a:gd name="T76" fmla="*/ 0 w 3290"/>
                <a:gd name="T77" fmla="*/ 0 h 1327"/>
                <a:gd name="T78" fmla="*/ 0 w 3290"/>
                <a:gd name="T79" fmla="*/ 0 h 1327"/>
                <a:gd name="T80" fmla="*/ 0 w 3290"/>
                <a:gd name="T81" fmla="*/ 0 h 1327"/>
                <a:gd name="T82" fmla="*/ 0 w 3290"/>
                <a:gd name="T83" fmla="*/ 0 h 1327"/>
                <a:gd name="T84" fmla="*/ 0 w 3290"/>
                <a:gd name="T85" fmla="*/ 0 h 1327"/>
                <a:gd name="T86" fmla="*/ 0 w 3290"/>
                <a:gd name="T87" fmla="*/ 0 h 1327"/>
                <a:gd name="T88" fmla="*/ 0 w 3290"/>
                <a:gd name="T89" fmla="*/ 0 h 1327"/>
                <a:gd name="T90" fmla="*/ 0 w 3290"/>
                <a:gd name="T91" fmla="*/ 0 h 1327"/>
                <a:gd name="T92" fmla="*/ 0 w 3290"/>
                <a:gd name="T93" fmla="*/ 0 h 1327"/>
                <a:gd name="T94" fmla="*/ 0 w 3290"/>
                <a:gd name="T95" fmla="*/ 0 h 1327"/>
                <a:gd name="T96" fmla="*/ 0 w 3290"/>
                <a:gd name="T97" fmla="*/ 0 h 1327"/>
                <a:gd name="T98" fmla="*/ 0 w 3290"/>
                <a:gd name="T99" fmla="*/ 0 h 13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7"/>
                <a:gd name="T152" fmla="*/ 3290 w 3290"/>
                <a:gd name="T153" fmla="*/ 1327 h 13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7">
                  <a:moveTo>
                    <a:pt x="0" y="664"/>
                  </a:moveTo>
                  <a:lnTo>
                    <a:pt x="34" y="714"/>
                  </a:lnTo>
                  <a:lnTo>
                    <a:pt x="66" y="765"/>
                  </a:lnTo>
                  <a:lnTo>
                    <a:pt x="100" y="816"/>
                  </a:lnTo>
                  <a:lnTo>
                    <a:pt x="133" y="865"/>
                  </a:lnTo>
                  <a:lnTo>
                    <a:pt x="166" y="912"/>
                  </a:lnTo>
                  <a:lnTo>
                    <a:pt x="199" y="959"/>
                  </a:lnTo>
                  <a:lnTo>
                    <a:pt x="232" y="1003"/>
                  </a:lnTo>
                  <a:lnTo>
                    <a:pt x="265" y="1046"/>
                  </a:lnTo>
                  <a:lnTo>
                    <a:pt x="299" y="1086"/>
                  </a:lnTo>
                  <a:lnTo>
                    <a:pt x="332" y="1124"/>
                  </a:lnTo>
                  <a:lnTo>
                    <a:pt x="365" y="1160"/>
                  </a:lnTo>
                  <a:lnTo>
                    <a:pt x="399" y="1192"/>
                  </a:lnTo>
                  <a:lnTo>
                    <a:pt x="431" y="1221"/>
                  </a:lnTo>
                  <a:lnTo>
                    <a:pt x="465" y="1247"/>
                  </a:lnTo>
                  <a:lnTo>
                    <a:pt x="499" y="1270"/>
                  </a:lnTo>
                  <a:lnTo>
                    <a:pt x="531" y="1289"/>
                  </a:lnTo>
                  <a:lnTo>
                    <a:pt x="565" y="1304"/>
                  </a:lnTo>
                  <a:lnTo>
                    <a:pt x="597" y="1315"/>
                  </a:lnTo>
                  <a:lnTo>
                    <a:pt x="631" y="1323"/>
                  </a:lnTo>
                  <a:lnTo>
                    <a:pt x="665" y="1327"/>
                  </a:lnTo>
                  <a:lnTo>
                    <a:pt x="697" y="1327"/>
                  </a:lnTo>
                  <a:lnTo>
                    <a:pt x="731" y="1323"/>
                  </a:lnTo>
                  <a:lnTo>
                    <a:pt x="765" y="1315"/>
                  </a:lnTo>
                  <a:lnTo>
                    <a:pt x="797" y="1303"/>
                  </a:lnTo>
                  <a:lnTo>
                    <a:pt x="831" y="1287"/>
                  </a:lnTo>
                  <a:lnTo>
                    <a:pt x="865" y="1269"/>
                  </a:lnTo>
                  <a:lnTo>
                    <a:pt x="897" y="1246"/>
                  </a:lnTo>
                  <a:lnTo>
                    <a:pt x="931" y="1220"/>
                  </a:lnTo>
                  <a:lnTo>
                    <a:pt x="963" y="1189"/>
                  </a:lnTo>
                  <a:lnTo>
                    <a:pt x="997" y="1157"/>
                  </a:lnTo>
                  <a:lnTo>
                    <a:pt x="1030" y="1121"/>
                  </a:lnTo>
                  <a:lnTo>
                    <a:pt x="1063" y="1083"/>
                  </a:lnTo>
                  <a:lnTo>
                    <a:pt x="1096" y="1043"/>
                  </a:lnTo>
                  <a:lnTo>
                    <a:pt x="1130" y="1000"/>
                  </a:lnTo>
                  <a:lnTo>
                    <a:pt x="1163" y="955"/>
                  </a:lnTo>
                  <a:lnTo>
                    <a:pt x="1196" y="908"/>
                  </a:lnTo>
                  <a:lnTo>
                    <a:pt x="1230" y="860"/>
                  </a:lnTo>
                  <a:lnTo>
                    <a:pt x="1262" y="811"/>
                  </a:lnTo>
                  <a:lnTo>
                    <a:pt x="1296" y="762"/>
                  </a:lnTo>
                  <a:lnTo>
                    <a:pt x="1328" y="711"/>
                  </a:lnTo>
                  <a:lnTo>
                    <a:pt x="1362" y="659"/>
                  </a:lnTo>
                  <a:lnTo>
                    <a:pt x="1396" y="608"/>
                  </a:lnTo>
                  <a:lnTo>
                    <a:pt x="1428" y="558"/>
                  </a:lnTo>
                  <a:lnTo>
                    <a:pt x="1462" y="509"/>
                  </a:lnTo>
                  <a:lnTo>
                    <a:pt x="1496" y="459"/>
                  </a:lnTo>
                  <a:lnTo>
                    <a:pt x="1528" y="412"/>
                  </a:lnTo>
                  <a:lnTo>
                    <a:pt x="1562" y="366"/>
                  </a:lnTo>
                  <a:lnTo>
                    <a:pt x="1596" y="321"/>
                  </a:lnTo>
                  <a:lnTo>
                    <a:pt x="1628" y="278"/>
                  </a:lnTo>
                  <a:lnTo>
                    <a:pt x="1662" y="238"/>
                  </a:lnTo>
                  <a:lnTo>
                    <a:pt x="1694" y="200"/>
                  </a:lnTo>
                  <a:lnTo>
                    <a:pt x="1728" y="165"/>
                  </a:lnTo>
                  <a:lnTo>
                    <a:pt x="1762" y="132"/>
                  </a:lnTo>
                  <a:lnTo>
                    <a:pt x="1794" y="105"/>
                  </a:lnTo>
                  <a:lnTo>
                    <a:pt x="1828" y="79"/>
                  </a:lnTo>
                  <a:lnTo>
                    <a:pt x="1861" y="55"/>
                  </a:lnTo>
                  <a:lnTo>
                    <a:pt x="1894" y="37"/>
                  </a:lnTo>
                  <a:lnTo>
                    <a:pt x="1927" y="23"/>
                  </a:lnTo>
                  <a:lnTo>
                    <a:pt x="1961" y="11"/>
                  </a:lnTo>
                  <a:lnTo>
                    <a:pt x="1993" y="3"/>
                  </a:lnTo>
                  <a:lnTo>
                    <a:pt x="2027" y="0"/>
                  </a:lnTo>
                  <a:lnTo>
                    <a:pt x="2060" y="0"/>
                  </a:lnTo>
                  <a:lnTo>
                    <a:pt x="2093" y="5"/>
                  </a:lnTo>
                  <a:lnTo>
                    <a:pt x="2127" y="14"/>
                  </a:lnTo>
                  <a:lnTo>
                    <a:pt x="2159" y="26"/>
                  </a:lnTo>
                  <a:lnTo>
                    <a:pt x="2193" y="42"/>
                  </a:lnTo>
                  <a:lnTo>
                    <a:pt x="2227" y="62"/>
                  </a:lnTo>
                  <a:lnTo>
                    <a:pt x="2259" y="85"/>
                  </a:lnTo>
                  <a:lnTo>
                    <a:pt x="2293" y="111"/>
                  </a:lnTo>
                  <a:lnTo>
                    <a:pt x="2327" y="140"/>
                  </a:lnTo>
                  <a:lnTo>
                    <a:pt x="2359" y="172"/>
                  </a:lnTo>
                  <a:lnTo>
                    <a:pt x="2393" y="209"/>
                  </a:lnTo>
                  <a:lnTo>
                    <a:pt x="2425" y="247"/>
                  </a:lnTo>
                  <a:lnTo>
                    <a:pt x="2459" y="287"/>
                  </a:lnTo>
                  <a:lnTo>
                    <a:pt x="2493" y="330"/>
                  </a:lnTo>
                  <a:lnTo>
                    <a:pt x="2525" y="376"/>
                  </a:lnTo>
                  <a:lnTo>
                    <a:pt x="2559" y="423"/>
                  </a:lnTo>
                  <a:lnTo>
                    <a:pt x="2593" y="470"/>
                  </a:lnTo>
                  <a:lnTo>
                    <a:pt x="2625" y="519"/>
                  </a:lnTo>
                  <a:lnTo>
                    <a:pt x="2659" y="570"/>
                  </a:lnTo>
                  <a:lnTo>
                    <a:pt x="2692" y="621"/>
                  </a:lnTo>
                  <a:lnTo>
                    <a:pt x="2725" y="671"/>
                  </a:lnTo>
                  <a:lnTo>
                    <a:pt x="2758" y="722"/>
                  </a:lnTo>
                  <a:lnTo>
                    <a:pt x="2791" y="773"/>
                  </a:lnTo>
                  <a:lnTo>
                    <a:pt x="2824" y="823"/>
                  </a:lnTo>
                  <a:lnTo>
                    <a:pt x="2858" y="871"/>
                  </a:lnTo>
                  <a:lnTo>
                    <a:pt x="2890" y="919"/>
                  </a:lnTo>
                  <a:lnTo>
                    <a:pt x="2924" y="966"/>
                  </a:lnTo>
                  <a:lnTo>
                    <a:pt x="2958" y="1009"/>
                  </a:lnTo>
                  <a:lnTo>
                    <a:pt x="2990" y="1052"/>
                  </a:lnTo>
                  <a:lnTo>
                    <a:pt x="3024" y="1092"/>
                  </a:lnTo>
                  <a:lnTo>
                    <a:pt x="3058" y="1131"/>
                  </a:lnTo>
                  <a:lnTo>
                    <a:pt x="3090" y="1164"/>
                  </a:lnTo>
                  <a:lnTo>
                    <a:pt x="3124" y="1197"/>
                  </a:lnTo>
                  <a:lnTo>
                    <a:pt x="3156" y="1226"/>
                  </a:lnTo>
                  <a:lnTo>
                    <a:pt x="3190" y="1250"/>
                  </a:lnTo>
                  <a:lnTo>
                    <a:pt x="3224" y="1273"/>
                  </a:lnTo>
                  <a:lnTo>
                    <a:pt x="3256" y="1292"/>
                  </a:lnTo>
                  <a:lnTo>
                    <a:pt x="3290" y="1306"/>
                  </a:lnTo>
                </a:path>
              </a:pathLst>
            </a:custGeom>
            <a:noFill/>
            <a:ln w="2857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691" name="Freeform 15"/>
            <p:cNvSpPr>
              <a:spLocks noChangeAspect="1"/>
            </p:cNvSpPr>
            <p:nvPr/>
          </p:nvSpPr>
          <p:spPr bwMode="auto">
            <a:xfrm>
              <a:off x="739" y="1968"/>
              <a:ext cx="839" cy="912"/>
            </a:xfrm>
            <a:custGeom>
              <a:avLst/>
              <a:gdLst>
                <a:gd name="T0" fmla="*/ 0 w 3290"/>
                <a:gd name="T1" fmla="*/ 17 h 1327"/>
                <a:gd name="T2" fmla="*/ 0 w 3290"/>
                <a:gd name="T3" fmla="*/ 19 h 1327"/>
                <a:gd name="T4" fmla="*/ 0 w 3290"/>
                <a:gd name="T5" fmla="*/ 21 h 1327"/>
                <a:gd name="T6" fmla="*/ 0 w 3290"/>
                <a:gd name="T7" fmla="*/ 23 h 1327"/>
                <a:gd name="T8" fmla="*/ 0 w 3290"/>
                <a:gd name="T9" fmla="*/ 25 h 1327"/>
                <a:gd name="T10" fmla="*/ 0 w 3290"/>
                <a:gd name="T11" fmla="*/ 27 h 1327"/>
                <a:gd name="T12" fmla="*/ 0 w 3290"/>
                <a:gd name="T13" fmla="*/ 29 h 1327"/>
                <a:gd name="T14" fmla="*/ 0 w 3290"/>
                <a:gd name="T15" fmla="*/ 30 h 1327"/>
                <a:gd name="T16" fmla="*/ 0 w 3290"/>
                <a:gd name="T17" fmla="*/ 31 h 1327"/>
                <a:gd name="T18" fmla="*/ 0 w 3290"/>
                <a:gd name="T19" fmla="*/ 31 h 1327"/>
                <a:gd name="T20" fmla="*/ 0 w 3290"/>
                <a:gd name="T21" fmla="*/ 31 h 1327"/>
                <a:gd name="T22" fmla="*/ 0 w 3290"/>
                <a:gd name="T23" fmla="*/ 31 h 1327"/>
                <a:gd name="T24" fmla="*/ 0 w 3290"/>
                <a:gd name="T25" fmla="*/ 30 h 1327"/>
                <a:gd name="T26" fmla="*/ 0 w 3290"/>
                <a:gd name="T27" fmla="*/ 30 h 1327"/>
                <a:gd name="T28" fmla="*/ 0 w 3290"/>
                <a:gd name="T29" fmla="*/ 28 h 1327"/>
                <a:gd name="T30" fmla="*/ 0 w 3290"/>
                <a:gd name="T31" fmla="*/ 26 h 1327"/>
                <a:gd name="T32" fmla="*/ 0 w 3290"/>
                <a:gd name="T33" fmla="*/ 25 h 1327"/>
                <a:gd name="T34" fmla="*/ 0 w 3290"/>
                <a:gd name="T35" fmla="*/ 22 h 1327"/>
                <a:gd name="T36" fmla="*/ 0 w 3290"/>
                <a:gd name="T37" fmla="*/ 21 h 1327"/>
                <a:gd name="T38" fmla="*/ 0 w 3290"/>
                <a:gd name="T39" fmla="*/ 18 h 1327"/>
                <a:gd name="T40" fmla="*/ 0 w 3290"/>
                <a:gd name="T41" fmla="*/ 15 h 1327"/>
                <a:gd name="T42" fmla="*/ 0 w 3290"/>
                <a:gd name="T43" fmla="*/ 13 h 1327"/>
                <a:gd name="T44" fmla="*/ 0 w 3290"/>
                <a:gd name="T45" fmla="*/ 11 h 1327"/>
                <a:gd name="T46" fmla="*/ 0 w 3290"/>
                <a:gd name="T47" fmla="*/ 8 h 1327"/>
                <a:gd name="T48" fmla="*/ 0 w 3290"/>
                <a:gd name="T49" fmla="*/ 7 h 1327"/>
                <a:gd name="T50" fmla="*/ 0 w 3290"/>
                <a:gd name="T51" fmla="*/ 5 h 1327"/>
                <a:gd name="T52" fmla="*/ 0 w 3290"/>
                <a:gd name="T53" fmla="*/ 3 h 1327"/>
                <a:gd name="T54" fmla="*/ 0 w 3290"/>
                <a:gd name="T55" fmla="*/ 1 h 1327"/>
                <a:gd name="T56" fmla="*/ 0 w 3290"/>
                <a:gd name="T57" fmla="*/ 1 h 1327"/>
                <a:gd name="T58" fmla="*/ 0 w 3290"/>
                <a:gd name="T59" fmla="*/ 1 h 1327"/>
                <a:gd name="T60" fmla="*/ 0 w 3290"/>
                <a:gd name="T61" fmla="*/ 0 h 1327"/>
                <a:gd name="T62" fmla="*/ 0 w 3290"/>
                <a:gd name="T63" fmla="*/ 1 h 1327"/>
                <a:gd name="T64" fmla="*/ 0 w 3290"/>
                <a:gd name="T65" fmla="*/ 1 h 1327"/>
                <a:gd name="T66" fmla="*/ 0 w 3290"/>
                <a:gd name="T67" fmla="*/ 1 h 1327"/>
                <a:gd name="T68" fmla="*/ 0 w 3290"/>
                <a:gd name="T69" fmla="*/ 2 h 1327"/>
                <a:gd name="T70" fmla="*/ 0 w 3290"/>
                <a:gd name="T71" fmla="*/ 3 h 1327"/>
                <a:gd name="T72" fmla="*/ 0 w 3290"/>
                <a:gd name="T73" fmla="*/ 5 h 1327"/>
                <a:gd name="T74" fmla="*/ 0 w 3290"/>
                <a:gd name="T75" fmla="*/ 8 h 1327"/>
                <a:gd name="T76" fmla="*/ 0 w 3290"/>
                <a:gd name="T77" fmla="*/ 10 h 1327"/>
                <a:gd name="T78" fmla="*/ 0 w 3290"/>
                <a:gd name="T79" fmla="*/ 12 h 1327"/>
                <a:gd name="T80" fmla="*/ 0 w 3290"/>
                <a:gd name="T81" fmla="*/ 14 h 1327"/>
                <a:gd name="T82" fmla="*/ 0 w 3290"/>
                <a:gd name="T83" fmla="*/ 17 h 1327"/>
                <a:gd name="T84" fmla="*/ 0 w 3290"/>
                <a:gd name="T85" fmla="*/ 19 h 1327"/>
                <a:gd name="T86" fmla="*/ 0 w 3290"/>
                <a:gd name="T87" fmla="*/ 22 h 1327"/>
                <a:gd name="T88" fmla="*/ 0 w 3290"/>
                <a:gd name="T89" fmla="*/ 24 h 1327"/>
                <a:gd name="T90" fmla="*/ 0 w 3290"/>
                <a:gd name="T91" fmla="*/ 25 h 1327"/>
                <a:gd name="T92" fmla="*/ 0 w 3290"/>
                <a:gd name="T93" fmla="*/ 27 h 1327"/>
                <a:gd name="T94" fmla="*/ 0 w 3290"/>
                <a:gd name="T95" fmla="*/ 29 h 1327"/>
                <a:gd name="T96" fmla="*/ 0 w 3290"/>
                <a:gd name="T97" fmla="*/ 30 h 1327"/>
                <a:gd name="T98" fmla="*/ 0 w 3290"/>
                <a:gd name="T99" fmla="*/ 31 h 13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7"/>
                <a:gd name="T152" fmla="*/ 3290 w 3290"/>
                <a:gd name="T153" fmla="*/ 1327 h 13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7">
                  <a:moveTo>
                    <a:pt x="0" y="664"/>
                  </a:moveTo>
                  <a:lnTo>
                    <a:pt x="34" y="714"/>
                  </a:lnTo>
                  <a:lnTo>
                    <a:pt x="66" y="765"/>
                  </a:lnTo>
                  <a:lnTo>
                    <a:pt x="100" y="816"/>
                  </a:lnTo>
                  <a:lnTo>
                    <a:pt x="133" y="865"/>
                  </a:lnTo>
                  <a:lnTo>
                    <a:pt x="166" y="912"/>
                  </a:lnTo>
                  <a:lnTo>
                    <a:pt x="199" y="959"/>
                  </a:lnTo>
                  <a:lnTo>
                    <a:pt x="232" y="1003"/>
                  </a:lnTo>
                  <a:lnTo>
                    <a:pt x="265" y="1046"/>
                  </a:lnTo>
                  <a:lnTo>
                    <a:pt x="299" y="1086"/>
                  </a:lnTo>
                  <a:lnTo>
                    <a:pt x="332" y="1124"/>
                  </a:lnTo>
                  <a:lnTo>
                    <a:pt x="365" y="1160"/>
                  </a:lnTo>
                  <a:lnTo>
                    <a:pt x="399" y="1192"/>
                  </a:lnTo>
                  <a:lnTo>
                    <a:pt x="431" y="1221"/>
                  </a:lnTo>
                  <a:lnTo>
                    <a:pt x="465" y="1247"/>
                  </a:lnTo>
                  <a:lnTo>
                    <a:pt x="499" y="1270"/>
                  </a:lnTo>
                  <a:lnTo>
                    <a:pt x="531" y="1289"/>
                  </a:lnTo>
                  <a:lnTo>
                    <a:pt x="565" y="1304"/>
                  </a:lnTo>
                  <a:lnTo>
                    <a:pt x="597" y="1315"/>
                  </a:lnTo>
                  <a:lnTo>
                    <a:pt x="631" y="1323"/>
                  </a:lnTo>
                  <a:lnTo>
                    <a:pt x="665" y="1327"/>
                  </a:lnTo>
                  <a:lnTo>
                    <a:pt x="697" y="1327"/>
                  </a:lnTo>
                  <a:lnTo>
                    <a:pt x="731" y="1323"/>
                  </a:lnTo>
                  <a:lnTo>
                    <a:pt x="765" y="1315"/>
                  </a:lnTo>
                  <a:lnTo>
                    <a:pt x="797" y="1303"/>
                  </a:lnTo>
                  <a:lnTo>
                    <a:pt x="831" y="1287"/>
                  </a:lnTo>
                  <a:lnTo>
                    <a:pt x="865" y="1269"/>
                  </a:lnTo>
                  <a:lnTo>
                    <a:pt x="897" y="1246"/>
                  </a:lnTo>
                  <a:lnTo>
                    <a:pt x="931" y="1220"/>
                  </a:lnTo>
                  <a:lnTo>
                    <a:pt x="963" y="1189"/>
                  </a:lnTo>
                  <a:lnTo>
                    <a:pt x="997" y="1157"/>
                  </a:lnTo>
                  <a:lnTo>
                    <a:pt x="1030" y="1121"/>
                  </a:lnTo>
                  <a:lnTo>
                    <a:pt x="1063" y="1083"/>
                  </a:lnTo>
                  <a:lnTo>
                    <a:pt x="1096" y="1043"/>
                  </a:lnTo>
                  <a:lnTo>
                    <a:pt x="1130" y="1000"/>
                  </a:lnTo>
                  <a:lnTo>
                    <a:pt x="1163" y="955"/>
                  </a:lnTo>
                  <a:lnTo>
                    <a:pt x="1196" y="908"/>
                  </a:lnTo>
                  <a:lnTo>
                    <a:pt x="1230" y="860"/>
                  </a:lnTo>
                  <a:lnTo>
                    <a:pt x="1262" y="811"/>
                  </a:lnTo>
                  <a:lnTo>
                    <a:pt x="1296" y="762"/>
                  </a:lnTo>
                  <a:lnTo>
                    <a:pt x="1328" y="711"/>
                  </a:lnTo>
                  <a:lnTo>
                    <a:pt x="1362" y="659"/>
                  </a:lnTo>
                  <a:lnTo>
                    <a:pt x="1396" y="608"/>
                  </a:lnTo>
                  <a:lnTo>
                    <a:pt x="1428" y="558"/>
                  </a:lnTo>
                  <a:lnTo>
                    <a:pt x="1462" y="509"/>
                  </a:lnTo>
                  <a:lnTo>
                    <a:pt x="1496" y="459"/>
                  </a:lnTo>
                  <a:lnTo>
                    <a:pt x="1528" y="412"/>
                  </a:lnTo>
                  <a:lnTo>
                    <a:pt x="1562" y="366"/>
                  </a:lnTo>
                  <a:lnTo>
                    <a:pt x="1596" y="321"/>
                  </a:lnTo>
                  <a:lnTo>
                    <a:pt x="1628" y="278"/>
                  </a:lnTo>
                  <a:lnTo>
                    <a:pt x="1662" y="238"/>
                  </a:lnTo>
                  <a:lnTo>
                    <a:pt x="1694" y="200"/>
                  </a:lnTo>
                  <a:lnTo>
                    <a:pt x="1728" y="165"/>
                  </a:lnTo>
                  <a:lnTo>
                    <a:pt x="1762" y="132"/>
                  </a:lnTo>
                  <a:lnTo>
                    <a:pt x="1794" y="105"/>
                  </a:lnTo>
                  <a:lnTo>
                    <a:pt x="1828" y="79"/>
                  </a:lnTo>
                  <a:lnTo>
                    <a:pt x="1861" y="55"/>
                  </a:lnTo>
                  <a:lnTo>
                    <a:pt x="1894" y="37"/>
                  </a:lnTo>
                  <a:lnTo>
                    <a:pt x="1927" y="23"/>
                  </a:lnTo>
                  <a:lnTo>
                    <a:pt x="1961" y="11"/>
                  </a:lnTo>
                  <a:lnTo>
                    <a:pt x="1993" y="3"/>
                  </a:lnTo>
                  <a:lnTo>
                    <a:pt x="2027" y="0"/>
                  </a:lnTo>
                  <a:lnTo>
                    <a:pt x="2060" y="0"/>
                  </a:lnTo>
                  <a:lnTo>
                    <a:pt x="2093" y="5"/>
                  </a:lnTo>
                  <a:lnTo>
                    <a:pt x="2127" y="14"/>
                  </a:lnTo>
                  <a:lnTo>
                    <a:pt x="2159" y="26"/>
                  </a:lnTo>
                  <a:lnTo>
                    <a:pt x="2193" y="42"/>
                  </a:lnTo>
                  <a:lnTo>
                    <a:pt x="2227" y="62"/>
                  </a:lnTo>
                  <a:lnTo>
                    <a:pt x="2259" y="85"/>
                  </a:lnTo>
                  <a:lnTo>
                    <a:pt x="2293" y="111"/>
                  </a:lnTo>
                  <a:lnTo>
                    <a:pt x="2327" y="140"/>
                  </a:lnTo>
                  <a:lnTo>
                    <a:pt x="2359" y="172"/>
                  </a:lnTo>
                  <a:lnTo>
                    <a:pt x="2393" y="209"/>
                  </a:lnTo>
                  <a:lnTo>
                    <a:pt x="2425" y="247"/>
                  </a:lnTo>
                  <a:lnTo>
                    <a:pt x="2459" y="287"/>
                  </a:lnTo>
                  <a:lnTo>
                    <a:pt x="2493" y="330"/>
                  </a:lnTo>
                  <a:lnTo>
                    <a:pt x="2525" y="376"/>
                  </a:lnTo>
                  <a:lnTo>
                    <a:pt x="2559" y="423"/>
                  </a:lnTo>
                  <a:lnTo>
                    <a:pt x="2593" y="470"/>
                  </a:lnTo>
                  <a:lnTo>
                    <a:pt x="2625" y="519"/>
                  </a:lnTo>
                  <a:lnTo>
                    <a:pt x="2659" y="570"/>
                  </a:lnTo>
                  <a:lnTo>
                    <a:pt x="2692" y="621"/>
                  </a:lnTo>
                  <a:lnTo>
                    <a:pt x="2725" y="671"/>
                  </a:lnTo>
                  <a:lnTo>
                    <a:pt x="2758" y="722"/>
                  </a:lnTo>
                  <a:lnTo>
                    <a:pt x="2791" y="773"/>
                  </a:lnTo>
                  <a:lnTo>
                    <a:pt x="2824" y="823"/>
                  </a:lnTo>
                  <a:lnTo>
                    <a:pt x="2858" y="871"/>
                  </a:lnTo>
                  <a:lnTo>
                    <a:pt x="2890" y="919"/>
                  </a:lnTo>
                  <a:lnTo>
                    <a:pt x="2924" y="966"/>
                  </a:lnTo>
                  <a:lnTo>
                    <a:pt x="2958" y="1009"/>
                  </a:lnTo>
                  <a:lnTo>
                    <a:pt x="2990" y="1052"/>
                  </a:lnTo>
                  <a:lnTo>
                    <a:pt x="3024" y="1092"/>
                  </a:lnTo>
                  <a:lnTo>
                    <a:pt x="3058" y="1131"/>
                  </a:lnTo>
                  <a:lnTo>
                    <a:pt x="3090" y="1164"/>
                  </a:lnTo>
                  <a:lnTo>
                    <a:pt x="3124" y="1197"/>
                  </a:lnTo>
                  <a:lnTo>
                    <a:pt x="3156" y="1226"/>
                  </a:lnTo>
                  <a:lnTo>
                    <a:pt x="3190" y="1250"/>
                  </a:lnTo>
                  <a:lnTo>
                    <a:pt x="3224" y="1273"/>
                  </a:lnTo>
                  <a:lnTo>
                    <a:pt x="3256" y="1292"/>
                  </a:lnTo>
                  <a:lnTo>
                    <a:pt x="3290" y="1306"/>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692" name="Text Box 16"/>
            <p:cNvSpPr txBox="1">
              <a:spLocks noChangeArrowheads="1"/>
            </p:cNvSpPr>
            <p:nvPr/>
          </p:nvSpPr>
          <p:spPr bwMode="auto">
            <a:xfrm>
              <a:off x="1315" y="1296"/>
              <a:ext cx="720"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a:solidFill>
                    <a:srgbClr val="FF0000"/>
                  </a:solidFill>
                </a:rPr>
                <a:t>同步</a:t>
              </a:r>
            </a:p>
          </p:txBody>
        </p:sp>
        <p:sp>
          <p:nvSpPr>
            <p:cNvPr id="27693" name="Rectangle 46"/>
            <p:cNvSpPr>
              <a:spLocks noChangeArrowheads="1"/>
            </p:cNvSpPr>
            <p:nvPr/>
          </p:nvSpPr>
          <p:spPr bwMode="auto">
            <a:xfrm>
              <a:off x="472" y="1008"/>
              <a:ext cx="1536" cy="2160"/>
            </a:xfrm>
            <a:prstGeom prst="rect">
              <a:avLst/>
            </a:prstGeom>
            <a:noFill/>
            <a:ln w="9525">
              <a:solidFill>
                <a:srgbClr val="006600"/>
              </a:solidFill>
              <a:miter lim="800000"/>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pSp>
        <p:nvGrpSpPr>
          <p:cNvPr id="4" name="Group 60"/>
          <p:cNvGrpSpPr>
            <a:grpSpLocks/>
          </p:cNvGrpSpPr>
          <p:nvPr/>
        </p:nvGrpSpPr>
        <p:grpSpPr bwMode="auto">
          <a:xfrm>
            <a:off x="5930900" y="1600200"/>
            <a:ext cx="3086100" cy="3429000"/>
            <a:chOff x="3736" y="1008"/>
            <a:chExt cx="1944" cy="2160"/>
          </a:xfrm>
        </p:grpSpPr>
        <p:sp>
          <p:nvSpPr>
            <p:cNvPr id="27678" name="Line 18"/>
            <p:cNvSpPr>
              <a:spLocks noChangeShapeType="1"/>
            </p:cNvSpPr>
            <p:nvPr/>
          </p:nvSpPr>
          <p:spPr bwMode="auto">
            <a:xfrm>
              <a:off x="4042" y="2448"/>
              <a:ext cx="1440" cy="0"/>
            </a:xfrm>
            <a:prstGeom prst="line">
              <a:avLst/>
            </a:prstGeom>
            <a:noFill/>
            <a:ln w="9525">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79" name="Line 19"/>
            <p:cNvSpPr>
              <a:spLocks noChangeShapeType="1"/>
            </p:cNvSpPr>
            <p:nvPr/>
          </p:nvSpPr>
          <p:spPr bwMode="auto">
            <a:xfrm flipV="1">
              <a:off x="4042" y="1872"/>
              <a:ext cx="0" cy="1104"/>
            </a:xfrm>
            <a:prstGeom prst="line">
              <a:avLst/>
            </a:prstGeom>
            <a:noFill/>
            <a:ln w="9525">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7655" name="Object 20"/>
            <p:cNvGraphicFramePr>
              <a:graphicFrameLocks noChangeAspect="1"/>
            </p:cNvGraphicFramePr>
            <p:nvPr/>
          </p:nvGraphicFramePr>
          <p:xfrm>
            <a:off x="3802" y="1824"/>
            <a:ext cx="189" cy="204"/>
          </p:xfrm>
          <a:graphic>
            <a:graphicData uri="http://schemas.openxmlformats.org/presentationml/2006/ole">
              <p:oleObj spid="_x0000_s207878" name="公式" r:id="rId7" imgW="177646" imgH="190335" progId="">
                <p:embed/>
              </p:oleObj>
            </a:graphicData>
          </a:graphic>
        </p:graphicFrame>
        <p:graphicFrame>
          <p:nvGraphicFramePr>
            <p:cNvPr id="27656" name="Object 21"/>
            <p:cNvGraphicFramePr>
              <a:graphicFrameLocks noChangeAspect="1"/>
            </p:cNvGraphicFramePr>
            <p:nvPr/>
          </p:nvGraphicFramePr>
          <p:xfrm>
            <a:off x="5338" y="2496"/>
            <a:ext cx="120" cy="230"/>
          </p:xfrm>
          <a:graphic>
            <a:graphicData uri="http://schemas.openxmlformats.org/presentationml/2006/ole">
              <p:oleObj spid="_x0000_s207879" name="公式" r:id="rId8" imgW="114151" imgH="215619" progId="">
                <p:embed/>
              </p:oleObj>
            </a:graphicData>
          </a:graphic>
        </p:graphicFrame>
        <p:graphicFrame>
          <p:nvGraphicFramePr>
            <p:cNvPr id="27657" name="Object 22"/>
            <p:cNvGraphicFramePr>
              <a:graphicFrameLocks noChangeAspect="1"/>
            </p:cNvGraphicFramePr>
            <p:nvPr/>
          </p:nvGraphicFramePr>
          <p:xfrm>
            <a:off x="3784" y="2304"/>
            <a:ext cx="258" cy="288"/>
          </p:xfrm>
          <a:graphic>
            <a:graphicData uri="http://schemas.openxmlformats.org/presentationml/2006/ole">
              <p:oleObj spid="_x0000_s207880" name="Equation" r:id="rId9" imgW="126835" imgH="139518" progId="">
                <p:embed/>
              </p:oleObj>
            </a:graphicData>
          </a:graphic>
        </p:graphicFrame>
        <p:sp>
          <p:nvSpPr>
            <p:cNvPr id="202775" name="Rectangle 23"/>
            <p:cNvSpPr>
              <a:spLocks noChangeArrowheads="1"/>
            </p:cNvSpPr>
            <p:nvPr/>
          </p:nvSpPr>
          <p:spPr bwMode="auto">
            <a:xfrm>
              <a:off x="3760" y="1056"/>
              <a:ext cx="1728" cy="720"/>
            </a:xfrm>
            <a:prstGeom prst="rect">
              <a:avLst/>
            </a:prstGeom>
            <a:gradFill rotWithShape="0">
              <a:gsLst>
                <a:gs pos="0">
                  <a:schemeClr val="folHlink"/>
                </a:gs>
                <a:gs pos="50000">
                  <a:schemeClr val="bg1"/>
                </a:gs>
                <a:gs pos="100000">
                  <a:schemeClr val="folHlink"/>
                </a:gs>
              </a:gsLst>
              <a:lin ang="5400000" scaled="1"/>
            </a:gradFill>
            <a:ln w="19050">
              <a:solidFill>
                <a:srgbClr val="CC00CC"/>
              </a:solidFill>
              <a:miter lim="800000"/>
              <a:headEnd/>
              <a:tailEnd/>
            </a:ln>
            <a:effectLst/>
          </p:spPr>
          <p:txBody>
            <a:bodyPr wrap="none" anchor="ctr"/>
            <a:lstStyle/>
            <a:p>
              <a:pPr>
                <a:defRPr/>
              </a:pPr>
              <a:endParaRPr lang="zh-CN" altLang="en-US">
                <a:ea typeface="宋体" pitchFamily="2" charset="-122"/>
              </a:endParaRPr>
            </a:p>
          </p:txBody>
        </p:sp>
        <p:graphicFrame>
          <p:nvGraphicFramePr>
            <p:cNvPr id="27658" name="Object 24"/>
            <p:cNvGraphicFramePr>
              <a:graphicFrameLocks noChangeAspect="1"/>
            </p:cNvGraphicFramePr>
            <p:nvPr/>
          </p:nvGraphicFramePr>
          <p:xfrm>
            <a:off x="3760" y="1296"/>
            <a:ext cx="379" cy="299"/>
          </p:xfrm>
          <a:graphic>
            <a:graphicData uri="http://schemas.openxmlformats.org/presentationml/2006/ole">
              <p:oleObj spid="_x0000_s207881" name="公式" r:id="rId10" imgW="368140" imgH="291973" progId="">
                <p:embed/>
              </p:oleObj>
            </a:graphicData>
          </a:graphic>
        </p:graphicFrame>
        <p:sp>
          <p:nvSpPr>
            <p:cNvPr id="27681" name="Text Box 25"/>
            <p:cNvSpPr txBox="1">
              <a:spLocks noChangeArrowheads="1"/>
            </p:cNvSpPr>
            <p:nvPr/>
          </p:nvSpPr>
          <p:spPr bwMode="auto">
            <a:xfrm>
              <a:off x="4048" y="1248"/>
              <a:ext cx="100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a:t>为其它</a:t>
              </a:r>
              <a:endParaRPr lang="zh-CN" altLang="en-US">
                <a:solidFill>
                  <a:srgbClr val="FF3300"/>
                </a:solidFill>
              </a:endParaRPr>
            </a:p>
          </p:txBody>
        </p:sp>
        <p:sp>
          <p:nvSpPr>
            <p:cNvPr id="27682" name="Text Box 26"/>
            <p:cNvSpPr txBox="1">
              <a:spLocks noChangeArrowheads="1"/>
            </p:cNvSpPr>
            <p:nvPr/>
          </p:nvSpPr>
          <p:spPr bwMode="auto">
            <a:xfrm>
              <a:off x="4912" y="1056"/>
              <a:ext cx="768" cy="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a:solidFill>
                    <a:srgbClr val="FF0000"/>
                  </a:solidFill>
                </a:rPr>
                <a:t>超前</a:t>
              </a:r>
            </a:p>
            <a:p>
              <a:pPr eaLnBrk="1" hangingPunct="1"/>
              <a:r>
                <a:rPr lang="zh-CN" altLang="en-US">
                  <a:solidFill>
                    <a:srgbClr val="0000FF"/>
                  </a:solidFill>
                </a:rPr>
                <a:t>落后</a:t>
              </a:r>
              <a:endParaRPr lang="zh-CN" altLang="en-US"/>
            </a:p>
          </p:txBody>
        </p:sp>
        <p:sp>
          <p:nvSpPr>
            <p:cNvPr id="27683" name="AutoShape 27"/>
            <p:cNvSpPr>
              <a:spLocks/>
            </p:cNvSpPr>
            <p:nvPr/>
          </p:nvSpPr>
          <p:spPr bwMode="auto">
            <a:xfrm>
              <a:off x="4720" y="1296"/>
              <a:ext cx="96" cy="336"/>
            </a:xfrm>
            <a:prstGeom prst="leftBrace">
              <a:avLst>
                <a:gd name="adj1" fmla="val 29167"/>
                <a:gd name="adj2" fmla="val 500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round/>
                  <a:headEnd/>
                  <a:tailEnd type="none" w="sm" len="lg"/>
                </a14:hiddenLine>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27684" name="AutoShape 28"/>
            <p:cNvSpPr>
              <a:spLocks/>
            </p:cNvSpPr>
            <p:nvPr/>
          </p:nvSpPr>
          <p:spPr bwMode="auto">
            <a:xfrm>
              <a:off x="4816" y="1248"/>
              <a:ext cx="96" cy="384"/>
            </a:xfrm>
            <a:prstGeom prst="leftBrace">
              <a:avLst>
                <a:gd name="adj1" fmla="val 33333"/>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endParaRPr lang="zh-CN" altLang="en-US">
                <a:solidFill>
                  <a:srgbClr val="FF0000"/>
                </a:solidFill>
              </a:endParaRPr>
            </a:p>
          </p:txBody>
        </p:sp>
        <p:sp>
          <p:nvSpPr>
            <p:cNvPr id="27685" name="Freeform 30"/>
            <p:cNvSpPr>
              <a:spLocks noChangeAspect="1"/>
            </p:cNvSpPr>
            <p:nvPr/>
          </p:nvSpPr>
          <p:spPr bwMode="auto">
            <a:xfrm flipV="1">
              <a:off x="4066" y="2161"/>
              <a:ext cx="1031" cy="575"/>
            </a:xfrm>
            <a:custGeom>
              <a:avLst/>
              <a:gdLst>
                <a:gd name="T0" fmla="*/ 0 w 2625"/>
                <a:gd name="T1" fmla="*/ 0 h 1183"/>
                <a:gd name="T2" fmla="*/ 0 w 2625"/>
                <a:gd name="T3" fmla="*/ 0 h 1183"/>
                <a:gd name="T4" fmla="*/ 0 w 2625"/>
                <a:gd name="T5" fmla="*/ 0 h 1183"/>
                <a:gd name="T6" fmla="*/ 0 w 2625"/>
                <a:gd name="T7" fmla="*/ 0 h 1183"/>
                <a:gd name="T8" fmla="*/ 0 w 2625"/>
                <a:gd name="T9" fmla="*/ 0 h 1183"/>
                <a:gd name="T10" fmla="*/ 0 w 2625"/>
                <a:gd name="T11" fmla="*/ 0 h 1183"/>
                <a:gd name="T12" fmla="*/ 0 w 2625"/>
                <a:gd name="T13" fmla="*/ 0 h 1183"/>
                <a:gd name="T14" fmla="*/ 0 w 2625"/>
                <a:gd name="T15" fmla="*/ 0 h 1183"/>
                <a:gd name="T16" fmla="*/ 0 w 2625"/>
                <a:gd name="T17" fmla="*/ 0 h 1183"/>
                <a:gd name="T18" fmla="*/ 0 w 2625"/>
                <a:gd name="T19" fmla="*/ 0 h 1183"/>
                <a:gd name="T20" fmla="*/ 0 w 2625"/>
                <a:gd name="T21" fmla="*/ 0 h 1183"/>
                <a:gd name="T22" fmla="*/ 0 w 2625"/>
                <a:gd name="T23" fmla="*/ 0 h 1183"/>
                <a:gd name="T24" fmla="*/ 0 w 2625"/>
                <a:gd name="T25" fmla="*/ 0 h 1183"/>
                <a:gd name="T26" fmla="*/ 0 w 2625"/>
                <a:gd name="T27" fmla="*/ 1 h 1183"/>
                <a:gd name="T28" fmla="*/ 0 w 2625"/>
                <a:gd name="T29" fmla="*/ 1 h 1183"/>
                <a:gd name="T30" fmla="*/ 0 w 2625"/>
                <a:gd name="T31" fmla="*/ 1 h 1183"/>
                <a:gd name="T32" fmla="*/ 0 w 2625"/>
                <a:gd name="T33" fmla="*/ 0 h 1183"/>
                <a:gd name="T34" fmla="*/ 0 w 2625"/>
                <a:gd name="T35" fmla="*/ 0 h 1183"/>
                <a:gd name="T36" fmla="*/ 0 w 2625"/>
                <a:gd name="T37" fmla="*/ 0 h 1183"/>
                <a:gd name="T38" fmla="*/ 0 w 2625"/>
                <a:gd name="T39" fmla="*/ 0 h 1183"/>
                <a:gd name="T40" fmla="*/ 0 w 2625"/>
                <a:gd name="T41" fmla="*/ 0 h 1183"/>
                <a:gd name="T42" fmla="*/ 0 w 2625"/>
                <a:gd name="T43" fmla="*/ 0 h 1183"/>
                <a:gd name="T44" fmla="*/ 0 w 2625"/>
                <a:gd name="T45" fmla="*/ 0 h 1183"/>
                <a:gd name="T46" fmla="*/ 0 w 2625"/>
                <a:gd name="T47" fmla="*/ 0 h 1183"/>
                <a:gd name="T48" fmla="*/ 0 w 2625"/>
                <a:gd name="T49" fmla="*/ 0 h 1183"/>
                <a:gd name="T50" fmla="*/ 0 w 2625"/>
                <a:gd name="T51" fmla="*/ 0 h 1183"/>
                <a:gd name="T52" fmla="*/ 0 w 2625"/>
                <a:gd name="T53" fmla="*/ 0 h 1183"/>
                <a:gd name="T54" fmla="*/ 0 w 2625"/>
                <a:gd name="T55" fmla="*/ 0 h 1183"/>
                <a:gd name="T56" fmla="*/ 0 w 2625"/>
                <a:gd name="T57" fmla="*/ 0 h 1183"/>
                <a:gd name="T58" fmla="*/ 0 w 2625"/>
                <a:gd name="T59" fmla="*/ 0 h 1183"/>
                <a:gd name="T60" fmla="*/ 0 w 2625"/>
                <a:gd name="T61" fmla="*/ 0 h 1183"/>
                <a:gd name="T62" fmla="*/ 0 w 2625"/>
                <a:gd name="T63" fmla="*/ 0 h 1183"/>
                <a:gd name="T64" fmla="*/ 0 w 2625"/>
                <a:gd name="T65" fmla="*/ 0 h 1183"/>
                <a:gd name="T66" fmla="*/ 0 w 2625"/>
                <a:gd name="T67" fmla="*/ 0 h 1183"/>
                <a:gd name="T68" fmla="*/ 0 w 2625"/>
                <a:gd name="T69" fmla="*/ 0 h 1183"/>
                <a:gd name="T70" fmla="*/ 0 w 2625"/>
                <a:gd name="T71" fmla="*/ 0 h 1183"/>
                <a:gd name="T72" fmla="*/ 0 w 2625"/>
                <a:gd name="T73" fmla="*/ 0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686" name="Freeform 31"/>
            <p:cNvSpPr>
              <a:spLocks noChangeAspect="1"/>
            </p:cNvSpPr>
            <p:nvPr/>
          </p:nvSpPr>
          <p:spPr bwMode="auto">
            <a:xfrm>
              <a:off x="4045" y="2016"/>
              <a:ext cx="1173" cy="816"/>
            </a:xfrm>
            <a:custGeom>
              <a:avLst/>
              <a:gdLst>
                <a:gd name="T0" fmla="*/ 13 w 1173"/>
                <a:gd name="T1" fmla="*/ 148 h 816"/>
                <a:gd name="T2" fmla="*/ 38 w 1173"/>
                <a:gd name="T3" fmla="*/ 91 h 816"/>
                <a:gd name="T4" fmla="*/ 63 w 1173"/>
                <a:gd name="T5" fmla="*/ 46 h 816"/>
                <a:gd name="T6" fmla="*/ 88 w 1173"/>
                <a:gd name="T7" fmla="*/ 16 h 816"/>
                <a:gd name="T8" fmla="*/ 114 w 1173"/>
                <a:gd name="T9" fmla="*/ 2 h 816"/>
                <a:gd name="T10" fmla="*/ 139 w 1173"/>
                <a:gd name="T11" fmla="*/ 3 h 816"/>
                <a:gd name="T12" fmla="*/ 164 w 1173"/>
                <a:gd name="T13" fmla="*/ 20 h 816"/>
                <a:gd name="T14" fmla="*/ 189 w 1173"/>
                <a:gd name="T15" fmla="*/ 52 h 816"/>
                <a:gd name="T16" fmla="*/ 215 w 1173"/>
                <a:gd name="T17" fmla="*/ 97 h 816"/>
                <a:gd name="T18" fmla="*/ 240 w 1173"/>
                <a:gd name="T19" fmla="*/ 156 h 816"/>
                <a:gd name="T20" fmla="*/ 265 w 1173"/>
                <a:gd name="T21" fmla="*/ 224 h 816"/>
                <a:gd name="T22" fmla="*/ 290 w 1173"/>
                <a:gd name="T23" fmla="*/ 298 h 816"/>
                <a:gd name="T24" fmla="*/ 316 w 1173"/>
                <a:gd name="T25" fmla="*/ 379 h 816"/>
                <a:gd name="T26" fmla="*/ 341 w 1173"/>
                <a:gd name="T27" fmla="*/ 459 h 816"/>
                <a:gd name="T28" fmla="*/ 366 w 1173"/>
                <a:gd name="T29" fmla="*/ 537 h 816"/>
                <a:gd name="T30" fmla="*/ 392 w 1173"/>
                <a:gd name="T31" fmla="*/ 611 h 816"/>
                <a:gd name="T32" fmla="*/ 417 w 1173"/>
                <a:gd name="T33" fmla="*/ 677 h 816"/>
                <a:gd name="T34" fmla="*/ 442 w 1173"/>
                <a:gd name="T35" fmla="*/ 732 h 816"/>
                <a:gd name="T36" fmla="*/ 467 w 1173"/>
                <a:gd name="T37" fmla="*/ 775 h 816"/>
                <a:gd name="T38" fmla="*/ 492 w 1173"/>
                <a:gd name="T39" fmla="*/ 803 h 816"/>
                <a:gd name="T40" fmla="*/ 518 w 1173"/>
                <a:gd name="T41" fmla="*/ 815 h 816"/>
                <a:gd name="T42" fmla="*/ 543 w 1173"/>
                <a:gd name="T43" fmla="*/ 812 h 816"/>
                <a:gd name="T44" fmla="*/ 568 w 1173"/>
                <a:gd name="T45" fmla="*/ 793 h 816"/>
                <a:gd name="T46" fmla="*/ 593 w 1173"/>
                <a:gd name="T47" fmla="*/ 759 h 816"/>
                <a:gd name="T48" fmla="*/ 618 w 1173"/>
                <a:gd name="T49" fmla="*/ 711 h 816"/>
                <a:gd name="T50" fmla="*/ 643 w 1173"/>
                <a:gd name="T51" fmla="*/ 652 h 816"/>
                <a:gd name="T52" fmla="*/ 669 w 1173"/>
                <a:gd name="T53" fmla="*/ 583 h 816"/>
                <a:gd name="T54" fmla="*/ 694 w 1173"/>
                <a:gd name="T55" fmla="*/ 507 h 816"/>
                <a:gd name="T56" fmla="*/ 719 w 1173"/>
                <a:gd name="T57" fmla="*/ 427 h 816"/>
                <a:gd name="T58" fmla="*/ 744 w 1173"/>
                <a:gd name="T59" fmla="*/ 347 h 816"/>
                <a:gd name="T60" fmla="*/ 770 w 1173"/>
                <a:gd name="T61" fmla="*/ 268 h 816"/>
                <a:gd name="T62" fmla="*/ 795 w 1173"/>
                <a:gd name="T63" fmla="*/ 196 h 816"/>
                <a:gd name="T64" fmla="*/ 820 w 1173"/>
                <a:gd name="T65" fmla="*/ 132 h 816"/>
                <a:gd name="T66" fmla="*/ 845 w 1173"/>
                <a:gd name="T67" fmla="*/ 77 h 816"/>
                <a:gd name="T68" fmla="*/ 871 w 1173"/>
                <a:gd name="T69" fmla="*/ 37 h 816"/>
                <a:gd name="T70" fmla="*/ 896 w 1173"/>
                <a:gd name="T71" fmla="*/ 12 h 816"/>
                <a:gd name="T72" fmla="*/ 921 w 1173"/>
                <a:gd name="T73" fmla="*/ 0 h 816"/>
                <a:gd name="T74" fmla="*/ 946 w 1173"/>
                <a:gd name="T75" fmla="*/ 6 h 816"/>
                <a:gd name="T76" fmla="*/ 971 w 1173"/>
                <a:gd name="T77" fmla="*/ 26 h 816"/>
                <a:gd name="T78" fmla="*/ 996 w 1173"/>
                <a:gd name="T79" fmla="*/ 63 h 816"/>
                <a:gd name="T80" fmla="*/ 1021 w 1173"/>
                <a:gd name="T81" fmla="*/ 111 h 816"/>
                <a:gd name="T82" fmla="*/ 1047 w 1173"/>
                <a:gd name="T83" fmla="*/ 173 h 816"/>
                <a:gd name="T84" fmla="*/ 1072 w 1173"/>
                <a:gd name="T85" fmla="*/ 243 h 816"/>
                <a:gd name="T86" fmla="*/ 1097 w 1173"/>
                <a:gd name="T87" fmla="*/ 319 h 816"/>
                <a:gd name="T88" fmla="*/ 1122 w 1173"/>
                <a:gd name="T89" fmla="*/ 400 h 816"/>
                <a:gd name="T90" fmla="*/ 1148 w 1173"/>
                <a:gd name="T91" fmla="*/ 480 h 816"/>
                <a:gd name="T92" fmla="*/ 1173 w 1173"/>
                <a:gd name="T93" fmla="*/ 557 h 81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73"/>
                <a:gd name="T142" fmla="*/ 0 h 816"/>
                <a:gd name="T143" fmla="*/ 1173 w 1173"/>
                <a:gd name="T144" fmla="*/ 816 h 81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73" h="816">
                  <a:moveTo>
                    <a:pt x="0" y="180"/>
                  </a:moveTo>
                  <a:lnTo>
                    <a:pt x="13" y="148"/>
                  </a:lnTo>
                  <a:lnTo>
                    <a:pt x="26" y="118"/>
                  </a:lnTo>
                  <a:lnTo>
                    <a:pt x="38" y="91"/>
                  </a:lnTo>
                  <a:lnTo>
                    <a:pt x="51" y="67"/>
                  </a:lnTo>
                  <a:lnTo>
                    <a:pt x="63" y="46"/>
                  </a:lnTo>
                  <a:lnTo>
                    <a:pt x="76" y="30"/>
                  </a:lnTo>
                  <a:lnTo>
                    <a:pt x="88" y="16"/>
                  </a:lnTo>
                  <a:lnTo>
                    <a:pt x="101" y="7"/>
                  </a:lnTo>
                  <a:lnTo>
                    <a:pt x="114" y="2"/>
                  </a:lnTo>
                  <a:lnTo>
                    <a:pt x="126" y="0"/>
                  </a:lnTo>
                  <a:lnTo>
                    <a:pt x="139" y="3"/>
                  </a:lnTo>
                  <a:lnTo>
                    <a:pt x="151" y="10"/>
                  </a:lnTo>
                  <a:lnTo>
                    <a:pt x="164" y="20"/>
                  </a:lnTo>
                  <a:lnTo>
                    <a:pt x="177" y="34"/>
                  </a:lnTo>
                  <a:lnTo>
                    <a:pt x="189" y="52"/>
                  </a:lnTo>
                  <a:lnTo>
                    <a:pt x="202" y="73"/>
                  </a:lnTo>
                  <a:lnTo>
                    <a:pt x="215" y="97"/>
                  </a:lnTo>
                  <a:lnTo>
                    <a:pt x="227" y="125"/>
                  </a:lnTo>
                  <a:lnTo>
                    <a:pt x="240" y="156"/>
                  </a:lnTo>
                  <a:lnTo>
                    <a:pt x="253" y="189"/>
                  </a:lnTo>
                  <a:lnTo>
                    <a:pt x="265" y="224"/>
                  </a:lnTo>
                  <a:lnTo>
                    <a:pt x="278" y="261"/>
                  </a:lnTo>
                  <a:lnTo>
                    <a:pt x="290" y="298"/>
                  </a:lnTo>
                  <a:lnTo>
                    <a:pt x="303" y="338"/>
                  </a:lnTo>
                  <a:lnTo>
                    <a:pt x="316" y="379"/>
                  </a:lnTo>
                  <a:lnTo>
                    <a:pt x="328" y="419"/>
                  </a:lnTo>
                  <a:lnTo>
                    <a:pt x="341" y="459"/>
                  </a:lnTo>
                  <a:lnTo>
                    <a:pt x="354" y="499"/>
                  </a:lnTo>
                  <a:lnTo>
                    <a:pt x="366" y="537"/>
                  </a:lnTo>
                  <a:lnTo>
                    <a:pt x="379" y="575"/>
                  </a:lnTo>
                  <a:lnTo>
                    <a:pt x="392" y="611"/>
                  </a:lnTo>
                  <a:lnTo>
                    <a:pt x="404" y="645"/>
                  </a:lnTo>
                  <a:lnTo>
                    <a:pt x="417" y="677"/>
                  </a:lnTo>
                  <a:lnTo>
                    <a:pt x="429" y="705"/>
                  </a:lnTo>
                  <a:lnTo>
                    <a:pt x="442" y="732"/>
                  </a:lnTo>
                  <a:lnTo>
                    <a:pt x="455" y="755"/>
                  </a:lnTo>
                  <a:lnTo>
                    <a:pt x="467" y="775"/>
                  </a:lnTo>
                  <a:lnTo>
                    <a:pt x="480" y="791"/>
                  </a:lnTo>
                  <a:lnTo>
                    <a:pt x="492" y="803"/>
                  </a:lnTo>
                  <a:lnTo>
                    <a:pt x="505" y="811"/>
                  </a:lnTo>
                  <a:lnTo>
                    <a:pt x="518" y="815"/>
                  </a:lnTo>
                  <a:lnTo>
                    <a:pt x="530" y="816"/>
                  </a:lnTo>
                  <a:lnTo>
                    <a:pt x="543" y="812"/>
                  </a:lnTo>
                  <a:lnTo>
                    <a:pt x="555" y="805"/>
                  </a:lnTo>
                  <a:lnTo>
                    <a:pt x="568" y="793"/>
                  </a:lnTo>
                  <a:lnTo>
                    <a:pt x="580" y="778"/>
                  </a:lnTo>
                  <a:lnTo>
                    <a:pt x="593" y="759"/>
                  </a:lnTo>
                  <a:lnTo>
                    <a:pt x="606" y="737"/>
                  </a:lnTo>
                  <a:lnTo>
                    <a:pt x="618" y="711"/>
                  </a:lnTo>
                  <a:lnTo>
                    <a:pt x="631" y="683"/>
                  </a:lnTo>
                  <a:lnTo>
                    <a:pt x="643" y="652"/>
                  </a:lnTo>
                  <a:lnTo>
                    <a:pt x="656" y="619"/>
                  </a:lnTo>
                  <a:lnTo>
                    <a:pt x="669" y="583"/>
                  </a:lnTo>
                  <a:lnTo>
                    <a:pt x="681" y="546"/>
                  </a:lnTo>
                  <a:lnTo>
                    <a:pt x="694" y="507"/>
                  </a:lnTo>
                  <a:lnTo>
                    <a:pt x="706" y="467"/>
                  </a:lnTo>
                  <a:lnTo>
                    <a:pt x="719" y="427"/>
                  </a:lnTo>
                  <a:lnTo>
                    <a:pt x="732" y="386"/>
                  </a:lnTo>
                  <a:lnTo>
                    <a:pt x="744" y="347"/>
                  </a:lnTo>
                  <a:lnTo>
                    <a:pt x="757" y="307"/>
                  </a:lnTo>
                  <a:lnTo>
                    <a:pt x="770" y="268"/>
                  </a:lnTo>
                  <a:lnTo>
                    <a:pt x="782" y="231"/>
                  </a:lnTo>
                  <a:lnTo>
                    <a:pt x="795" y="196"/>
                  </a:lnTo>
                  <a:lnTo>
                    <a:pt x="808" y="162"/>
                  </a:lnTo>
                  <a:lnTo>
                    <a:pt x="820" y="132"/>
                  </a:lnTo>
                  <a:lnTo>
                    <a:pt x="833" y="103"/>
                  </a:lnTo>
                  <a:lnTo>
                    <a:pt x="845" y="77"/>
                  </a:lnTo>
                  <a:lnTo>
                    <a:pt x="858" y="56"/>
                  </a:lnTo>
                  <a:lnTo>
                    <a:pt x="871" y="37"/>
                  </a:lnTo>
                  <a:lnTo>
                    <a:pt x="883" y="22"/>
                  </a:lnTo>
                  <a:lnTo>
                    <a:pt x="896" y="12"/>
                  </a:lnTo>
                  <a:lnTo>
                    <a:pt x="909" y="4"/>
                  </a:lnTo>
                  <a:lnTo>
                    <a:pt x="921" y="0"/>
                  </a:lnTo>
                  <a:lnTo>
                    <a:pt x="934" y="1"/>
                  </a:lnTo>
                  <a:lnTo>
                    <a:pt x="946" y="6"/>
                  </a:lnTo>
                  <a:lnTo>
                    <a:pt x="959" y="14"/>
                  </a:lnTo>
                  <a:lnTo>
                    <a:pt x="971" y="26"/>
                  </a:lnTo>
                  <a:lnTo>
                    <a:pt x="984" y="42"/>
                  </a:lnTo>
                  <a:lnTo>
                    <a:pt x="996" y="63"/>
                  </a:lnTo>
                  <a:lnTo>
                    <a:pt x="1009" y="85"/>
                  </a:lnTo>
                  <a:lnTo>
                    <a:pt x="1021" y="111"/>
                  </a:lnTo>
                  <a:lnTo>
                    <a:pt x="1034" y="141"/>
                  </a:lnTo>
                  <a:lnTo>
                    <a:pt x="1047" y="173"/>
                  </a:lnTo>
                  <a:lnTo>
                    <a:pt x="1059" y="207"/>
                  </a:lnTo>
                  <a:lnTo>
                    <a:pt x="1072" y="243"/>
                  </a:lnTo>
                  <a:lnTo>
                    <a:pt x="1085" y="280"/>
                  </a:lnTo>
                  <a:lnTo>
                    <a:pt x="1097" y="319"/>
                  </a:lnTo>
                  <a:lnTo>
                    <a:pt x="1110" y="359"/>
                  </a:lnTo>
                  <a:lnTo>
                    <a:pt x="1122" y="400"/>
                  </a:lnTo>
                  <a:lnTo>
                    <a:pt x="1135" y="440"/>
                  </a:lnTo>
                  <a:lnTo>
                    <a:pt x="1148" y="480"/>
                  </a:lnTo>
                  <a:lnTo>
                    <a:pt x="1160" y="520"/>
                  </a:lnTo>
                  <a:lnTo>
                    <a:pt x="1173" y="557"/>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687" name="Rectangle 48"/>
            <p:cNvSpPr>
              <a:spLocks noChangeArrowheads="1"/>
            </p:cNvSpPr>
            <p:nvPr/>
          </p:nvSpPr>
          <p:spPr bwMode="auto">
            <a:xfrm>
              <a:off x="3736" y="1008"/>
              <a:ext cx="1776" cy="2160"/>
            </a:xfrm>
            <a:prstGeom prst="rect">
              <a:avLst/>
            </a:prstGeom>
            <a:noFill/>
            <a:ln w="9525">
              <a:solidFill>
                <a:srgbClr val="006600"/>
              </a:solidFill>
              <a:miter lim="800000"/>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aphicFrame>
        <p:nvGraphicFramePr>
          <p:cNvPr id="27650" name="Object 54"/>
          <p:cNvGraphicFramePr>
            <a:graphicFrameLocks noChangeAspect="1"/>
          </p:cNvGraphicFramePr>
          <p:nvPr/>
        </p:nvGraphicFramePr>
        <p:xfrm>
          <a:off x="838200" y="914400"/>
          <a:ext cx="2133600" cy="552450"/>
        </p:xfrm>
        <a:graphic>
          <a:graphicData uri="http://schemas.openxmlformats.org/presentationml/2006/ole">
            <p:oleObj spid="_x0000_s207882" name="Equation" r:id="rId11" imgW="977476" imgH="253890" progId="">
              <p:embed/>
            </p:oleObj>
          </a:graphicData>
        </a:graphic>
      </p:graphicFrame>
      <p:grpSp>
        <p:nvGrpSpPr>
          <p:cNvPr id="5" name="Group 59"/>
          <p:cNvGrpSpPr>
            <a:grpSpLocks/>
          </p:cNvGrpSpPr>
          <p:nvPr/>
        </p:nvGrpSpPr>
        <p:grpSpPr bwMode="auto">
          <a:xfrm>
            <a:off x="3187700" y="1600200"/>
            <a:ext cx="3200400" cy="3429000"/>
            <a:chOff x="2008" y="1008"/>
            <a:chExt cx="2016" cy="2160"/>
          </a:xfrm>
        </p:grpSpPr>
        <p:graphicFrame>
          <p:nvGraphicFramePr>
            <p:cNvPr id="27651" name="Object 34"/>
            <p:cNvGraphicFramePr>
              <a:graphicFrameLocks noChangeAspect="1"/>
            </p:cNvGraphicFramePr>
            <p:nvPr/>
          </p:nvGraphicFramePr>
          <p:xfrm>
            <a:off x="3592" y="2506"/>
            <a:ext cx="120" cy="230"/>
          </p:xfrm>
          <a:graphic>
            <a:graphicData uri="http://schemas.openxmlformats.org/presentationml/2006/ole">
              <p:oleObj spid="_x0000_s207883" name="公式" r:id="rId12" imgW="114151" imgH="215619" progId="">
                <p:embed/>
              </p:oleObj>
            </a:graphicData>
          </a:graphic>
        </p:graphicFrame>
        <p:sp>
          <p:nvSpPr>
            <p:cNvPr id="27668" name="Line 35"/>
            <p:cNvSpPr>
              <a:spLocks noChangeShapeType="1"/>
            </p:cNvSpPr>
            <p:nvPr/>
          </p:nvSpPr>
          <p:spPr bwMode="auto">
            <a:xfrm>
              <a:off x="2344" y="2448"/>
              <a:ext cx="1344"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9" name="Line 36"/>
            <p:cNvSpPr>
              <a:spLocks noChangeShapeType="1"/>
            </p:cNvSpPr>
            <p:nvPr/>
          </p:nvSpPr>
          <p:spPr bwMode="auto">
            <a:xfrm flipV="1">
              <a:off x="2344" y="1872"/>
              <a:ext cx="0" cy="1104"/>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7652" name="Object 37"/>
            <p:cNvGraphicFramePr>
              <a:graphicFrameLocks noChangeAspect="1"/>
            </p:cNvGraphicFramePr>
            <p:nvPr/>
          </p:nvGraphicFramePr>
          <p:xfrm>
            <a:off x="2104" y="1824"/>
            <a:ext cx="189" cy="204"/>
          </p:xfrm>
          <a:graphic>
            <a:graphicData uri="http://schemas.openxmlformats.org/presentationml/2006/ole">
              <p:oleObj spid="_x0000_s207884" name="公式" r:id="rId13" imgW="177646" imgH="190335" progId="">
                <p:embed/>
              </p:oleObj>
            </a:graphicData>
          </a:graphic>
        </p:graphicFrame>
        <p:graphicFrame>
          <p:nvGraphicFramePr>
            <p:cNvPr id="27653" name="Object 38"/>
            <p:cNvGraphicFramePr>
              <a:graphicFrameLocks noChangeAspect="1"/>
            </p:cNvGraphicFramePr>
            <p:nvPr/>
          </p:nvGraphicFramePr>
          <p:xfrm>
            <a:off x="2073" y="2304"/>
            <a:ext cx="258" cy="288"/>
          </p:xfrm>
          <a:graphic>
            <a:graphicData uri="http://schemas.openxmlformats.org/presentationml/2006/ole">
              <p:oleObj spid="_x0000_s207885" name="Equation" r:id="rId14" imgW="126835" imgH="139518" progId="">
                <p:embed/>
              </p:oleObj>
            </a:graphicData>
          </a:graphic>
        </p:graphicFrame>
        <p:sp>
          <p:nvSpPr>
            <p:cNvPr id="202791" name="Rectangle 39"/>
            <p:cNvSpPr>
              <a:spLocks noChangeArrowheads="1"/>
            </p:cNvSpPr>
            <p:nvPr/>
          </p:nvSpPr>
          <p:spPr bwMode="auto">
            <a:xfrm>
              <a:off x="2112" y="1296"/>
              <a:ext cx="1584" cy="384"/>
            </a:xfrm>
            <a:prstGeom prst="rect">
              <a:avLst/>
            </a:prstGeom>
            <a:gradFill rotWithShape="0">
              <a:gsLst>
                <a:gs pos="0">
                  <a:schemeClr val="folHlink"/>
                </a:gs>
                <a:gs pos="50000">
                  <a:schemeClr val="bg1"/>
                </a:gs>
                <a:gs pos="100000">
                  <a:schemeClr val="folHlink"/>
                </a:gs>
              </a:gsLst>
              <a:lin ang="5400000" scaled="1"/>
            </a:gradFill>
            <a:ln w="19050">
              <a:solidFill>
                <a:srgbClr val="CC00CC"/>
              </a:solidFill>
              <a:miter lim="800000"/>
              <a:headEnd/>
              <a:tailEnd/>
            </a:ln>
            <a:effectLst/>
          </p:spPr>
          <p:txBody>
            <a:bodyPr wrap="none" anchor="ctr"/>
            <a:lstStyle/>
            <a:p>
              <a:pPr>
                <a:defRPr/>
              </a:pPr>
              <a:endParaRPr lang="zh-CN" altLang="en-US">
                <a:ea typeface="宋体" pitchFamily="2" charset="-122"/>
              </a:endParaRPr>
            </a:p>
          </p:txBody>
        </p:sp>
        <p:graphicFrame>
          <p:nvGraphicFramePr>
            <p:cNvPr id="27654" name="Object 40"/>
            <p:cNvGraphicFramePr>
              <a:graphicFrameLocks noChangeAspect="1"/>
            </p:cNvGraphicFramePr>
            <p:nvPr/>
          </p:nvGraphicFramePr>
          <p:xfrm>
            <a:off x="2152" y="1296"/>
            <a:ext cx="1056" cy="358"/>
          </p:xfrm>
          <a:graphic>
            <a:graphicData uri="http://schemas.openxmlformats.org/presentationml/2006/ole">
              <p:oleObj spid="_x0000_s207886" name="Equation" r:id="rId15" imgW="596641" imgH="203112" progId="">
                <p:embed/>
              </p:oleObj>
            </a:graphicData>
          </a:graphic>
        </p:graphicFrame>
        <p:sp>
          <p:nvSpPr>
            <p:cNvPr id="27671" name="Line 41"/>
            <p:cNvSpPr>
              <a:spLocks noChangeShapeType="1"/>
            </p:cNvSpPr>
            <p:nvPr/>
          </p:nvSpPr>
          <p:spPr bwMode="auto">
            <a:xfrm>
              <a:off x="2008" y="1008"/>
              <a:ext cx="0" cy="216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7672" name="Freeform 42"/>
            <p:cNvSpPr>
              <a:spLocks noChangeAspect="1"/>
            </p:cNvSpPr>
            <p:nvPr/>
          </p:nvSpPr>
          <p:spPr bwMode="auto">
            <a:xfrm>
              <a:off x="2344" y="2064"/>
              <a:ext cx="1056" cy="864"/>
            </a:xfrm>
            <a:custGeom>
              <a:avLst/>
              <a:gdLst>
                <a:gd name="T0" fmla="*/ 0 w 2625"/>
                <a:gd name="T1" fmla="*/ 1 h 1183"/>
                <a:gd name="T2" fmla="*/ 0 w 2625"/>
                <a:gd name="T3" fmla="*/ 1 h 1183"/>
                <a:gd name="T4" fmla="*/ 0 w 2625"/>
                <a:gd name="T5" fmla="*/ 4 h 1183"/>
                <a:gd name="T6" fmla="*/ 0 w 2625"/>
                <a:gd name="T7" fmla="*/ 7 h 1183"/>
                <a:gd name="T8" fmla="*/ 0 w 2625"/>
                <a:gd name="T9" fmla="*/ 12 h 1183"/>
                <a:gd name="T10" fmla="*/ 0 w 2625"/>
                <a:gd name="T11" fmla="*/ 17 h 1183"/>
                <a:gd name="T12" fmla="*/ 0 w 2625"/>
                <a:gd name="T13" fmla="*/ 23 h 1183"/>
                <a:gd name="T14" fmla="*/ 0 w 2625"/>
                <a:gd name="T15" fmla="*/ 28 h 1183"/>
                <a:gd name="T16" fmla="*/ 0 w 2625"/>
                <a:gd name="T17" fmla="*/ 34 h 1183"/>
                <a:gd name="T18" fmla="*/ 0 w 2625"/>
                <a:gd name="T19" fmla="*/ 39 h 1183"/>
                <a:gd name="T20" fmla="*/ 0 w 2625"/>
                <a:gd name="T21" fmla="*/ 43 h 1183"/>
                <a:gd name="T22" fmla="*/ 0 w 2625"/>
                <a:gd name="T23" fmla="*/ 47 h 1183"/>
                <a:gd name="T24" fmla="*/ 0 w 2625"/>
                <a:gd name="T25" fmla="*/ 50 h 1183"/>
                <a:gd name="T26" fmla="*/ 0 w 2625"/>
                <a:gd name="T27" fmla="*/ 51 h 1183"/>
                <a:gd name="T28" fmla="*/ 0 w 2625"/>
                <a:gd name="T29" fmla="*/ 51 h 1183"/>
                <a:gd name="T30" fmla="*/ 0 w 2625"/>
                <a:gd name="T31" fmla="*/ 50 h 1183"/>
                <a:gd name="T32" fmla="*/ 0 w 2625"/>
                <a:gd name="T33" fmla="*/ 47 h 1183"/>
                <a:gd name="T34" fmla="*/ 0 w 2625"/>
                <a:gd name="T35" fmla="*/ 45 h 1183"/>
                <a:gd name="T36" fmla="*/ 0 w 2625"/>
                <a:gd name="T37" fmla="*/ 40 h 1183"/>
                <a:gd name="T38" fmla="*/ 0 w 2625"/>
                <a:gd name="T39" fmla="*/ 35 h 1183"/>
                <a:gd name="T40" fmla="*/ 0 w 2625"/>
                <a:gd name="T41" fmla="*/ 30 h 1183"/>
                <a:gd name="T42" fmla="*/ 0 w 2625"/>
                <a:gd name="T43" fmla="*/ 24 h 1183"/>
                <a:gd name="T44" fmla="*/ 0 w 2625"/>
                <a:gd name="T45" fmla="*/ 18 h 1183"/>
                <a:gd name="T46" fmla="*/ 0 w 2625"/>
                <a:gd name="T47" fmla="*/ 13 h 1183"/>
                <a:gd name="T48" fmla="*/ 0 w 2625"/>
                <a:gd name="T49" fmla="*/ 9 h 1183"/>
                <a:gd name="T50" fmla="*/ 0 w 2625"/>
                <a:gd name="T51" fmla="*/ 5 h 1183"/>
                <a:gd name="T52" fmla="*/ 0 w 2625"/>
                <a:gd name="T53" fmla="*/ 2 h 1183"/>
                <a:gd name="T54" fmla="*/ 0 w 2625"/>
                <a:gd name="T55" fmla="*/ 1 h 1183"/>
                <a:gd name="T56" fmla="*/ 0 w 2625"/>
                <a:gd name="T57" fmla="*/ 1 h 1183"/>
                <a:gd name="T58" fmla="*/ 0 w 2625"/>
                <a:gd name="T59" fmla="*/ 1 h 1183"/>
                <a:gd name="T60" fmla="*/ 0 w 2625"/>
                <a:gd name="T61" fmla="*/ 3 h 1183"/>
                <a:gd name="T62" fmla="*/ 0 w 2625"/>
                <a:gd name="T63" fmla="*/ 7 h 1183"/>
                <a:gd name="T64" fmla="*/ 0 w 2625"/>
                <a:gd name="T65" fmla="*/ 11 h 1183"/>
                <a:gd name="T66" fmla="*/ 0 w 2625"/>
                <a:gd name="T67" fmla="*/ 15 h 1183"/>
                <a:gd name="T68" fmla="*/ 0 w 2625"/>
                <a:gd name="T69" fmla="*/ 20 h 1183"/>
                <a:gd name="T70" fmla="*/ 0 w 2625"/>
                <a:gd name="T71" fmla="*/ 27 h 1183"/>
                <a:gd name="T72" fmla="*/ 0 w 2625"/>
                <a:gd name="T73" fmla="*/ 32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673" name="Freeform 43"/>
            <p:cNvSpPr>
              <a:spLocks noChangeAspect="1"/>
            </p:cNvSpPr>
            <p:nvPr/>
          </p:nvSpPr>
          <p:spPr bwMode="auto">
            <a:xfrm flipV="1">
              <a:off x="2369" y="2161"/>
              <a:ext cx="1031" cy="575"/>
            </a:xfrm>
            <a:custGeom>
              <a:avLst/>
              <a:gdLst>
                <a:gd name="T0" fmla="*/ 0 w 2625"/>
                <a:gd name="T1" fmla="*/ 0 h 1183"/>
                <a:gd name="T2" fmla="*/ 0 w 2625"/>
                <a:gd name="T3" fmla="*/ 0 h 1183"/>
                <a:gd name="T4" fmla="*/ 0 w 2625"/>
                <a:gd name="T5" fmla="*/ 0 h 1183"/>
                <a:gd name="T6" fmla="*/ 0 w 2625"/>
                <a:gd name="T7" fmla="*/ 0 h 1183"/>
                <a:gd name="T8" fmla="*/ 0 w 2625"/>
                <a:gd name="T9" fmla="*/ 0 h 1183"/>
                <a:gd name="T10" fmla="*/ 0 w 2625"/>
                <a:gd name="T11" fmla="*/ 0 h 1183"/>
                <a:gd name="T12" fmla="*/ 0 w 2625"/>
                <a:gd name="T13" fmla="*/ 0 h 1183"/>
                <a:gd name="T14" fmla="*/ 0 w 2625"/>
                <a:gd name="T15" fmla="*/ 0 h 1183"/>
                <a:gd name="T16" fmla="*/ 0 w 2625"/>
                <a:gd name="T17" fmla="*/ 0 h 1183"/>
                <a:gd name="T18" fmla="*/ 0 w 2625"/>
                <a:gd name="T19" fmla="*/ 0 h 1183"/>
                <a:gd name="T20" fmla="*/ 0 w 2625"/>
                <a:gd name="T21" fmla="*/ 0 h 1183"/>
                <a:gd name="T22" fmla="*/ 0 w 2625"/>
                <a:gd name="T23" fmla="*/ 0 h 1183"/>
                <a:gd name="T24" fmla="*/ 0 w 2625"/>
                <a:gd name="T25" fmla="*/ 0 h 1183"/>
                <a:gd name="T26" fmla="*/ 0 w 2625"/>
                <a:gd name="T27" fmla="*/ 1 h 1183"/>
                <a:gd name="T28" fmla="*/ 0 w 2625"/>
                <a:gd name="T29" fmla="*/ 1 h 1183"/>
                <a:gd name="T30" fmla="*/ 0 w 2625"/>
                <a:gd name="T31" fmla="*/ 1 h 1183"/>
                <a:gd name="T32" fmla="*/ 0 w 2625"/>
                <a:gd name="T33" fmla="*/ 0 h 1183"/>
                <a:gd name="T34" fmla="*/ 0 w 2625"/>
                <a:gd name="T35" fmla="*/ 0 h 1183"/>
                <a:gd name="T36" fmla="*/ 0 w 2625"/>
                <a:gd name="T37" fmla="*/ 0 h 1183"/>
                <a:gd name="T38" fmla="*/ 0 w 2625"/>
                <a:gd name="T39" fmla="*/ 0 h 1183"/>
                <a:gd name="T40" fmla="*/ 0 w 2625"/>
                <a:gd name="T41" fmla="*/ 0 h 1183"/>
                <a:gd name="T42" fmla="*/ 0 w 2625"/>
                <a:gd name="T43" fmla="*/ 0 h 1183"/>
                <a:gd name="T44" fmla="*/ 0 w 2625"/>
                <a:gd name="T45" fmla="*/ 0 h 1183"/>
                <a:gd name="T46" fmla="*/ 0 w 2625"/>
                <a:gd name="T47" fmla="*/ 0 h 1183"/>
                <a:gd name="T48" fmla="*/ 0 w 2625"/>
                <a:gd name="T49" fmla="*/ 0 h 1183"/>
                <a:gd name="T50" fmla="*/ 0 w 2625"/>
                <a:gd name="T51" fmla="*/ 0 h 1183"/>
                <a:gd name="T52" fmla="*/ 0 w 2625"/>
                <a:gd name="T53" fmla="*/ 0 h 1183"/>
                <a:gd name="T54" fmla="*/ 0 w 2625"/>
                <a:gd name="T55" fmla="*/ 0 h 1183"/>
                <a:gd name="T56" fmla="*/ 0 w 2625"/>
                <a:gd name="T57" fmla="*/ 0 h 1183"/>
                <a:gd name="T58" fmla="*/ 0 w 2625"/>
                <a:gd name="T59" fmla="*/ 0 h 1183"/>
                <a:gd name="T60" fmla="*/ 0 w 2625"/>
                <a:gd name="T61" fmla="*/ 0 h 1183"/>
                <a:gd name="T62" fmla="*/ 0 w 2625"/>
                <a:gd name="T63" fmla="*/ 0 h 1183"/>
                <a:gd name="T64" fmla="*/ 0 w 2625"/>
                <a:gd name="T65" fmla="*/ 0 h 1183"/>
                <a:gd name="T66" fmla="*/ 0 w 2625"/>
                <a:gd name="T67" fmla="*/ 0 h 1183"/>
                <a:gd name="T68" fmla="*/ 0 w 2625"/>
                <a:gd name="T69" fmla="*/ 0 h 1183"/>
                <a:gd name="T70" fmla="*/ 0 w 2625"/>
                <a:gd name="T71" fmla="*/ 0 h 1183"/>
                <a:gd name="T72" fmla="*/ 0 w 2625"/>
                <a:gd name="T73" fmla="*/ 0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6" name="Group 50"/>
            <p:cNvGrpSpPr>
              <a:grpSpLocks/>
            </p:cNvGrpSpPr>
            <p:nvPr/>
          </p:nvGrpSpPr>
          <p:grpSpPr bwMode="auto">
            <a:xfrm>
              <a:off x="2008" y="1008"/>
              <a:ext cx="1728" cy="2160"/>
              <a:chOff x="1968" y="912"/>
              <a:chExt cx="1728" cy="2160"/>
            </a:xfrm>
          </p:grpSpPr>
          <p:sp>
            <p:nvSpPr>
              <p:cNvPr id="27676" name="Line 29"/>
              <p:cNvSpPr>
                <a:spLocks noChangeShapeType="1"/>
              </p:cNvSpPr>
              <p:nvPr/>
            </p:nvSpPr>
            <p:spPr bwMode="auto">
              <a:xfrm>
                <a:off x="3696" y="912"/>
                <a:ext cx="0" cy="216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7677" name="Rectangle 47"/>
              <p:cNvSpPr>
                <a:spLocks noChangeArrowheads="1"/>
              </p:cNvSpPr>
              <p:nvPr/>
            </p:nvSpPr>
            <p:spPr bwMode="auto">
              <a:xfrm>
                <a:off x="1968" y="912"/>
                <a:ext cx="1728" cy="2160"/>
              </a:xfrm>
              <a:prstGeom prst="rect">
                <a:avLst/>
              </a:prstGeom>
              <a:noFill/>
              <a:ln w="9525">
                <a:solidFill>
                  <a:srgbClr val="006600"/>
                </a:solidFill>
                <a:miter lim="800000"/>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sp>
          <p:nvSpPr>
            <p:cNvPr id="27675" name="Text Box 44"/>
            <p:cNvSpPr txBox="1">
              <a:spLocks noChangeArrowheads="1"/>
            </p:cNvSpPr>
            <p:nvPr/>
          </p:nvSpPr>
          <p:spPr bwMode="auto">
            <a:xfrm>
              <a:off x="3112" y="1296"/>
              <a:ext cx="91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a:solidFill>
                    <a:srgbClr val="0000FF"/>
                  </a:solidFill>
                </a:rPr>
                <a:t>反相</a:t>
              </a:r>
              <a:endParaRPr lang="zh-CN" altLang="en-US">
                <a:solidFill>
                  <a:srgbClr val="CC00CC"/>
                </a:solidFill>
              </a:endParaRPr>
            </a:p>
          </p:txBody>
        </p:sp>
      </p:grpSp>
      <p:sp>
        <p:nvSpPr>
          <p:cNvPr id="27666"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47"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2"/>
          <p:cNvSpPr txBox="1">
            <a:spLocks noChangeArrowheads="1"/>
          </p:cNvSpPr>
          <p:nvPr/>
        </p:nvSpPr>
        <p:spPr bwMode="auto">
          <a:xfrm>
            <a:off x="533400" y="838200"/>
            <a:ext cx="8458200" cy="184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a:latin typeface="宋体" charset="-122"/>
              </a:rPr>
              <a:t>     </a:t>
            </a:r>
            <a:r>
              <a:rPr lang="zh-CN" altLang="en-US" sz="3200">
                <a:solidFill>
                  <a:srgbClr val="CC0000"/>
                </a:solidFill>
                <a:latin typeface="宋体" charset="-122"/>
              </a:rPr>
              <a:t>例</a:t>
            </a:r>
            <a:r>
              <a:rPr lang="zh-CN" altLang="en-US" sz="3200">
                <a:latin typeface="宋体" charset="-122"/>
              </a:rPr>
              <a:t>  一质量为</a:t>
            </a:r>
            <a:r>
              <a:rPr lang="zh-CN" altLang="en-US" sz="3200" b="0"/>
              <a:t>0.01 </a:t>
            </a:r>
            <a:r>
              <a:rPr lang="en-US" altLang="zh-CN" sz="3200" b="0"/>
              <a:t>kg</a:t>
            </a:r>
            <a:r>
              <a:rPr lang="zh-CN" altLang="en-US" sz="3200">
                <a:latin typeface="宋体" charset="-122"/>
              </a:rPr>
              <a:t>的物体作简谐运动，其振幅为</a:t>
            </a:r>
            <a:r>
              <a:rPr lang="zh-CN" altLang="en-US" sz="3200" b="0"/>
              <a:t>0.08 </a:t>
            </a:r>
            <a:r>
              <a:rPr lang="en-US" altLang="zh-CN" sz="3200" b="0"/>
              <a:t>m</a:t>
            </a:r>
            <a:r>
              <a:rPr lang="en-US" altLang="zh-CN" sz="3200">
                <a:latin typeface="宋体" charset="-122"/>
              </a:rPr>
              <a:t>，</a:t>
            </a:r>
            <a:r>
              <a:rPr lang="zh-CN" altLang="en-US" sz="3200">
                <a:latin typeface="宋体" charset="-122"/>
              </a:rPr>
              <a:t>周期为</a:t>
            </a:r>
            <a:r>
              <a:rPr lang="zh-CN" altLang="en-US" sz="3200" b="0"/>
              <a:t>4 </a:t>
            </a:r>
            <a:r>
              <a:rPr lang="en-US" altLang="zh-CN" sz="3200" b="0"/>
              <a:t>s</a:t>
            </a:r>
            <a:r>
              <a:rPr lang="en-US" altLang="zh-CN" sz="3200">
                <a:latin typeface="宋体" charset="-122"/>
              </a:rPr>
              <a:t>，</a:t>
            </a:r>
            <a:r>
              <a:rPr lang="zh-CN" altLang="en-US" sz="3200">
                <a:latin typeface="宋体" charset="-122"/>
              </a:rPr>
              <a:t>起始时刻物体在</a:t>
            </a:r>
            <a:r>
              <a:rPr lang="en-US" altLang="zh-CN" sz="3200" b="0" i="1"/>
              <a:t>x</a:t>
            </a:r>
            <a:r>
              <a:rPr lang="en-US" altLang="zh-CN" sz="3200" b="0"/>
              <a:t>=0.04 m</a:t>
            </a:r>
            <a:r>
              <a:rPr lang="zh-CN" altLang="en-US">
                <a:latin typeface="宋体" charset="-122"/>
              </a:rPr>
              <a:t>处，</a:t>
            </a:r>
            <a:r>
              <a:rPr lang="zh-CN" altLang="en-US" sz="3200">
                <a:latin typeface="宋体" charset="-122"/>
              </a:rPr>
              <a:t>向</a:t>
            </a:r>
            <a:r>
              <a:rPr lang="en-US" altLang="zh-CN" sz="3200" b="0"/>
              <a:t>o</a:t>
            </a:r>
            <a:r>
              <a:rPr lang="en-US" altLang="zh-CN" sz="3200" b="0" i="1"/>
              <a:t>x</a:t>
            </a:r>
            <a:r>
              <a:rPr lang="zh-CN" altLang="en-US" sz="3200">
                <a:latin typeface="宋体" charset="-122"/>
              </a:rPr>
              <a:t>轴负方向运动（如图）.</a:t>
            </a:r>
            <a:r>
              <a:rPr lang="zh-CN" altLang="en-US" sz="3200">
                <a:solidFill>
                  <a:srgbClr val="CC0000"/>
                </a:solidFill>
                <a:latin typeface="宋体" charset="-122"/>
              </a:rPr>
              <a:t>试求</a:t>
            </a:r>
            <a:endParaRPr lang="en-US" altLang="zh-CN" sz="3200">
              <a:solidFill>
                <a:srgbClr val="CC0000"/>
              </a:solidFill>
              <a:latin typeface="宋体" charset="-122"/>
            </a:endParaRPr>
          </a:p>
        </p:txBody>
      </p:sp>
      <p:sp>
        <p:nvSpPr>
          <p:cNvPr id="28682" name="Rectangle 8"/>
          <p:cNvSpPr>
            <a:spLocks noChangeArrowheads="1"/>
          </p:cNvSpPr>
          <p:nvPr/>
        </p:nvSpPr>
        <p:spPr bwMode="auto">
          <a:xfrm>
            <a:off x="381000" y="2819400"/>
            <a:ext cx="8001000" cy="126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en-US" altLang="zh-CN" sz="3200">
                <a:solidFill>
                  <a:srgbClr val="CC0000"/>
                </a:solidFill>
                <a:latin typeface="宋体" charset="-122"/>
              </a:rPr>
              <a:t>    （</a:t>
            </a:r>
            <a:r>
              <a:rPr lang="en-US" altLang="zh-CN" sz="3200">
                <a:solidFill>
                  <a:srgbClr val="CC0000"/>
                </a:solidFill>
              </a:rPr>
              <a:t>1</a:t>
            </a:r>
            <a:r>
              <a:rPr lang="en-US" altLang="zh-CN" sz="3200">
                <a:solidFill>
                  <a:srgbClr val="CC0000"/>
                </a:solidFill>
                <a:latin typeface="宋体" charset="-122"/>
              </a:rPr>
              <a:t>）</a:t>
            </a:r>
            <a:r>
              <a:rPr lang="en-US" altLang="zh-CN" sz="3200" b="0" i="1"/>
              <a:t>t</a:t>
            </a:r>
            <a:r>
              <a:rPr lang="en-US" altLang="zh-CN" sz="3200" b="0"/>
              <a:t>=1.0 s</a:t>
            </a:r>
            <a:r>
              <a:rPr lang="zh-CN" altLang="en-US" sz="3200">
                <a:latin typeface="宋体" charset="-122"/>
              </a:rPr>
              <a:t>时，物体所处的位置和所受的力；</a:t>
            </a:r>
            <a:r>
              <a:rPr lang="zh-CN" altLang="en-US">
                <a:latin typeface="宋体" charset="-122"/>
              </a:rPr>
              <a:t>   </a:t>
            </a:r>
          </a:p>
        </p:txBody>
      </p:sp>
      <p:grpSp>
        <p:nvGrpSpPr>
          <p:cNvPr id="2" name="Group 98"/>
          <p:cNvGrpSpPr>
            <a:grpSpLocks/>
          </p:cNvGrpSpPr>
          <p:nvPr/>
        </p:nvGrpSpPr>
        <p:grpSpPr bwMode="auto">
          <a:xfrm>
            <a:off x="685800" y="4114800"/>
            <a:ext cx="7772400" cy="2133600"/>
            <a:chOff x="480" y="2448"/>
            <a:chExt cx="4896" cy="1344"/>
          </a:xfrm>
        </p:grpSpPr>
        <p:sp>
          <p:nvSpPr>
            <p:cNvPr id="28686" name="Rectangle 69"/>
            <p:cNvSpPr>
              <a:spLocks noChangeArrowheads="1"/>
            </p:cNvSpPr>
            <p:nvPr/>
          </p:nvSpPr>
          <p:spPr bwMode="auto">
            <a:xfrm>
              <a:off x="480" y="2448"/>
              <a:ext cx="4896" cy="1344"/>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28687" name="Line 15"/>
            <p:cNvSpPr>
              <a:spLocks noChangeShapeType="1"/>
            </p:cNvSpPr>
            <p:nvPr/>
          </p:nvSpPr>
          <p:spPr bwMode="auto">
            <a:xfrm>
              <a:off x="864" y="3120"/>
              <a:ext cx="3936" cy="0"/>
            </a:xfrm>
            <a:prstGeom prst="line">
              <a:avLst/>
            </a:prstGeom>
            <a:noFill/>
            <a:ln w="1905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8688" name="Oval 56"/>
            <p:cNvSpPr>
              <a:spLocks noChangeArrowheads="1"/>
            </p:cNvSpPr>
            <p:nvPr/>
          </p:nvSpPr>
          <p:spPr bwMode="auto">
            <a:xfrm>
              <a:off x="3216" y="3024"/>
              <a:ext cx="192" cy="192"/>
            </a:xfrm>
            <a:prstGeom prst="ellipse">
              <a:avLst/>
            </a:prstGeom>
            <a:gradFill rotWithShape="0">
              <a:gsLst>
                <a:gs pos="0">
                  <a:srgbClr val="FF0000"/>
                </a:gs>
                <a:gs pos="100000">
                  <a:srgbClr val="5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28689" name="Line 58"/>
            <p:cNvSpPr>
              <a:spLocks noChangeShapeType="1"/>
            </p:cNvSpPr>
            <p:nvPr/>
          </p:nvSpPr>
          <p:spPr bwMode="auto">
            <a:xfrm flipV="1">
              <a:off x="1296" y="2928"/>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8690" name="Line 59"/>
            <p:cNvSpPr>
              <a:spLocks noChangeShapeType="1"/>
            </p:cNvSpPr>
            <p:nvPr/>
          </p:nvSpPr>
          <p:spPr bwMode="auto">
            <a:xfrm flipV="1">
              <a:off x="1968" y="2928"/>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8691" name="Line 60"/>
            <p:cNvSpPr>
              <a:spLocks noChangeShapeType="1"/>
            </p:cNvSpPr>
            <p:nvPr/>
          </p:nvSpPr>
          <p:spPr bwMode="auto">
            <a:xfrm flipV="1">
              <a:off x="2640" y="2928"/>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8692" name="Line 61"/>
            <p:cNvSpPr>
              <a:spLocks noChangeShapeType="1"/>
            </p:cNvSpPr>
            <p:nvPr/>
          </p:nvSpPr>
          <p:spPr bwMode="auto">
            <a:xfrm flipV="1">
              <a:off x="3984" y="2928"/>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8693" name="Line 62"/>
            <p:cNvSpPr>
              <a:spLocks noChangeShapeType="1"/>
            </p:cNvSpPr>
            <p:nvPr/>
          </p:nvSpPr>
          <p:spPr bwMode="auto">
            <a:xfrm flipV="1">
              <a:off x="3312" y="2928"/>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28674" name="Object 63"/>
            <p:cNvGraphicFramePr>
              <a:graphicFrameLocks noChangeAspect="1"/>
            </p:cNvGraphicFramePr>
            <p:nvPr/>
          </p:nvGraphicFramePr>
          <p:xfrm>
            <a:off x="2496" y="3120"/>
            <a:ext cx="302" cy="332"/>
          </p:xfrm>
          <a:graphic>
            <a:graphicData uri="http://schemas.openxmlformats.org/presentationml/2006/ole">
              <p:oleObj spid="_x0000_s208898" name="Equation" r:id="rId3" imgW="126835" imgH="139518" progId="">
                <p:embed/>
              </p:oleObj>
            </a:graphicData>
          </a:graphic>
        </p:graphicFrame>
        <p:graphicFrame>
          <p:nvGraphicFramePr>
            <p:cNvPr id="28675" name="Object 64"/>
            <p:cNvGraphicFramePr>
              <a:graphicFrameLocks noChangeAspect="1"/>
            </p:cNvGraphicFramePr>
            <p:nvPr/>
          </p:nvGraphicFramePr>
          <p:xfrm>
            <a:off x="720" y="3204"/>
            <a:ext cx="708" cy="300"/>
          </p:xfrm>
          <a:graphic>
            <a:graphicData uri="http://schemas.openxmlformats.org/presentationml/2006/ole">
              <p:oleObj spid="_x0000_s208899" name="Equation" r:id="rId4" imgW="418918" imgH="177723" progId="">
                <p:embed/>
              </p:oleObj>
            </a:graphicData>
          </a:graphic>
        </p:graphicFrame>
        <p:graphicFrame>
          <p:nvGraphicFramePr>
            <p:cNvPr id="28676" name="Object 65"/>
            <p:cNvGraphicFramePr>
              <a:graphicFrameLocks noChangeAspect="1"/>
            </p:cNvGraphicFramePr>
            <p:nvPr/>
          </p:nvGraphicFramePr>
          <p:xfrm>
            <a:off x="1536" y="3204"/>
            <a:ext cx="708" cy="300"/>
          </p:xfrm>
          <a:graphic>
            <a:graphicData uri="http://schemas.openxmlformats.org/presentationml/2006/ole">
              <p:oleObj spid="_x0000_s208900" name="Equation" r:id="rId5" imgW="418918" imgH="177723" progId="">
                <p:embed/>
              </p:oleObj>
            </a:graphicData>
          </a:graphic>
        </p:graphicFrame>
        <p:graphicFrame>
          <p:nvGraphicFramePr>
            <p:cNvPr id="28677" name="Object 66"/>
            <p:cNvGraphicFramePr>
              <a:graphicFrameLocks noChangeAspect="1"/>
            </p:cNvGraphicFramePr>
            <p:nvPr/>
          </p:nvGraphicFramePr>
          <p:xfrm>
            <a:off x="3072" y="3216"/>
            <a:ext cx="536" cy="300"/>
          </p:xfrm>
          <a:graphic>
            <a:graphicData uri="http://schemas.openxmlformats.org/presentationml/2006/ole">
              <p:oleObj spid="_x0000_s208901" name="Equation" r:id="rId6" imgW="317087" imgH="177569" progId="">
                <p:embed/>
              </p:oleObj>
            </a:graphicData>
          </a:graphic>
        </p:graphicFrame>
        <p:graphicFrame>
          <p:nvGraphicFramePr>
            <p:cNvPr id="28678" name="Object 67"/>
            <p:cNvGraphicFramePr>
              <a:graphicFrameLocks noChangeAspect="1"/>
            </p:cNvGraphicFramePr>
            <p:nvPr/>
          </p:nvGraphicFramePr>
          <p:xfrm>
            <a:off x="3840" y="3204"/>
            <a:ext cx="515" cy="300"/>
          </p:xfrm>
          <a:graphic>
            <a:graphicData uri="http://schemas.openxmlformats.org/presentationml/2006/ole">
              <p:oleObj spid="_x0000_s208902" name="Equation" r:id="rId7" imgW="304404" imgH="177569" progId="">
                <p:embed/>
              </p:oleObj>
            </a:graphicData>
          </a:graphic>
        </p:graphicFrame>
        <p:graphicFrame>
          <p:nvGraphicFramePr>
            <p:cNvPr id="28679" name="Object 68"/>
            <p:cNvGraphicFramePr>
              <a:graphicFrameLocks noChangeAspect="1"/>
            </p:cNvGraphicFramePr>
            <p:nvPr/>
          </p:nvGraphicFramePr>
          <p:xfrm>
            <a:off x="4464" y="2836"/>
            <a:ext cx="480" cy="249"/>
          </p:xfrm>
          <a:graphic>
            <a:graphicData uri="http://schemas.openxmlformats.org/presentationml/2006/ole">
              <p:oleObj spid="_x0000_s208903" name="Equation" r:id="rId8" imgW="342603" imgH="177646" progId="">
                <p:embed/>
              </p:oleObj>
            </a:graphicData>
          </a:graphic>
        </p:graphicFrame>
        <p:sp>
          <p:nvSpPr>
            <p:cNvPr id="28694" name="Line 72"/>
            <p:cNvSpPr>
              <a:spLocks noChangeShapeType="1"/>
            </p:cNvSpPr>
            <p:nvPr/>
          </p:nvSpPr>
          <p:spPr bwMode="auto">
            <a:xfrm flipH="1">
              <a:off x="3024" y="2736"/>
              <a:ext cx="576" cy="0"/>
            </a:xfrm>
            <a:prstGeom prst="line">
              <a:avLst/>
            </a:prstGeom>
            <a:noFill/>
            <a:ln w="28575">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28680" name="Object 73"/>
            <p:cNvGraphicFramePr>
              <a:graphicFrameLocks noChangeAspect="1"/>
            </p:cNvGraphicFramePr>
            <p:nvPr/>
          </p:nvGraphicFramePr>
          <p:xfrm>
            <a:off x="2775" y="2640"/>
            <a:ext cx="210" cy="233"/>
          </p:xfrm>
          <a:graphic>
            <a:graphicData uri="http://schemas.openxmlformats.org/presentationml/2006/ole">
              <p:oleObj spid="_x0000_s208904" name="Equation" r:id="rId9" imgW="152640" imgH="177480" progId="">
                <p:embed/>
              </p:oleObj>
            </a:graphicData>
          </a:graphic>
        </p:graphicFrame>
      </p:grpSp>
      <p:sp>
        <p:nvSpPr>
          <p:cNvPr id="28684"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22"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682625" y="4191000"/>
            <a:ext cx="7772400" cy="2133600"/>
            <a:chOff x="192" y="1920"/>
            <a:chExt cx="5136" cy="1488"/>
          </a:xfrm>
        </p:grpSpPr>
        <p:sp>
          <p:nvSpPr>
            <p:cNvPr id="29733" name="Rectangle 39"/>
            <p:cNvSpPr>
              <a:spLocks noChangeArrowheads="1"/>
            </p:cNvSpPr>
            <p:nvPr/>
          </p:nvSpPr>
          <p:spPr bwMode="auto">
            <a:xfrm>
              <a:off x="192" y="1920"/>
              <a:ext cx="5136" cy="1488"/>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29734" name="Line 40"/>
            <p:cNvSpPr>
              <a:spLocks noChangeShapeType="1"/>
            </p:cNvSpPr>
            <p:nvPr/>
          </p:nvSpPr>
          <p:spPr bwMode="auto">
            <a:xfrm>
              <a:off x="864" y="3060"/>
              <a:ext cx="3936" cy="0"/>
            </a:xfrm>
            <a:prstGeom prst="line">
              <a:avLst/>
            </a:prstGeom>
            <a:noFill/>
            <a:ln w="1905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9735" name="Line 41"/>
            <p:cNvSpPr>
              <a:spLocks noChangeShapeType="1"/>
            </p:cNvSpPr>
            <p:nvPr/>
          </p:nvSpPr>
          <p:spPr bwMode="auto">
            <a:xfrm flipV="1">
              <a:off x="1488" y="2868"/>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9736" name="Line 42"/>
            <p:cNvSpPr>
              <a:spLocks noChangeShapeType="1"/>
            </p:cNvSpPr>
            <p:nvPr/>
          </p:nvSpPr>
          <p:spPr bwMode="auto">
            <a:xfrm flipV="1">
              <a:off x="2064" y="2868"/>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9737" name="Line 43"/>
            <p:cNvSpPr>
              <a:spLocks noChangeShapeType="1"/>
            </p:cNvSpPr>
            <p:nvPr/>
          </p:nvSpPr>
          <p:spPr bwMode="auto">
            <a:xfrm flipV="1">
              <a:off x="2640" y="2868"/>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9738" name="Line 44"/>
            <p:cNvSpPr>
              <a:spLocks noChangeShapeType="1"/>
            </p:cNvSpPr>
            <p:nvPr/>
          </p:nvSpPr>
          <p:spPr bwMode="auto">
            <a:xfrm flipV="1">
              <a:off x="3792" y="2868"/>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9739" name="Line 45"/>
            <p:cNvSpPr>
              <a:spLocks noChangeShapeType="1"/>
            </p:cNvSpPr>
            <p:nvPr/>
          </p:nvSpPr>
          <p:spPr bwMode="auto">
            <a:xfrm flipV="1">
              <a:off x="3216" y="2868"/>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29710" name="Object 46"/>
            <p:cNvGraphicFramePr>
              <a:graphicFrameLocks noChangeAspect="1"/>
            </p:cNvGraphicFramePr>
            <p:nvPr/>
          </p:nvGraphicFramePr>
          <p:xfrm>
            <a:off x="2496" y="3060"/>
            <a:ext cx="302" cy="332"/>
          </p:xfrm>
          <a:graphic>
            <a:graphicData uri="http://schemas.openxmlformats.org/presentationml/2006/ole">
              <p:oleObj spid="_x0000_s209922" name="Equation" r:id="rId3" imgW="126835" imgH="139518" progId="">
                <p:embed/>
              </p:oleObj>
            </a:graphicData>
          </a:graphic>
        </p:graphicFrame>
        <p:graphicFrame>
          <p:nvGraphicFramePr>
            <p:cNvPr id="29711" name="Object 47"/>
            <p:cNvGraphicFramePr>
              <a:graphicFrameLocks noChangeAspect="1"/>
            </p:cNvGraphicFramePr>
            <p:nvPr/>
          </p:nvGraphicFramePr>
          <p:xfrm>
            <a:off x="924" y="3072"/>
            <a:ext cx="708" cy="300"/>
          </p:xfrm>
          <a:graphic>
            <a:graphicData uri="http://schemas.openxmlformats.org/presentationml/2006/ole">
              <p:oleObj spid="_x0000_s209923" name="Equation" r:id="rId4" imgW="418918" imgH="177723" progId="">
                <p:embed/>
              </p:oleObj>
            </a:graphicData>
          </a:graphic>
        </p:graphicFrame>
        <p:graphicFrame>
          <p:nvGraphicFramePr>
            <p:cNvPr id="29712" name="Object 48"/>
            <p:cNvGraphicFramePr>
              <a:graphicFrameLocks noChangeAspect="1"/>
            </p:cNvGraphicFramePr>
            <p:nvPr/>
          </p:nvGraphicFramePr>
          <p:xfrm>
            <a:off x="1692" y="3072"/>
            <a:ext cx="708" cy="300"/>
          </p:xfrm>
          <a:graphic>
            <a:graphicData uri="http://schemas.openxmlformats.org/presentationml/2006/ole">
              <p:oleObj spid="_x0000_s209924" name="Equation" r:id="rId5" imgW="418918" imgH="177723" progId="">
                <p:embed/>
              </p:oleObj>
            </a:graphicData>
          </a:graphic>
        </p:graphicFrame>
        <p:graphicFrame>
          <p:nvGraphicFramePr>
            <p:cNvPr id="29713" name="Object 49"/>
            <p:cNvGraphicFramePr>
              <a:graphicFrameLocks noChangeAspect="1"/>
            </p:cNvGraphicFramePr>
            <p:nvPr/>
          </p:nvGraphicFramePr>
          <p:xfrm>
            <a:off x="2928" y="3072"/>
            <a:ext cx="536" cy="300"/>
          </p:xfrm>
          <a:graphic>
            <a:graphicData uri="http://schemas.openxmlformats.org/presentationml/2006/ole">
              <p:oleObj spid="_x0000_s209925" name="Equation" r:id="rId6" imgW="317087" imgH="177569" progId="">
                <p:embed/>
              </p:oleObj>
            </a:graphicData>
          </a:graphic>
        </p:graphicFrame>
        <p:graphicFrame>
          <p:nvGraphicFramePr>
            <p:cNvPr id="29714" name="Object 50"/>
            <p:cNvGraphicFramePr>
              <a:graphicFrameLocks noChangeAspect="1"/>
            </p:cNvGraphicFramePr>
            <p:nvPr/>
          </p:nvGraphicFramePr>
          <p:xfrm>
            <a:off x="3696" y="3072"/>
            <a:ext cx="515" cy="300"/>
          </p:xfrm>
          <a:graphic>
            <a:graphicData uri="http://schemas.openxmlformats.org/presentationml/2006/ole">
              <p:oleObj spid="_x0000_s209926" name="Equation" r:id="rId7" imgW="304404" imgH="177569" progId="">
                <p:embed/>
              </p:oleObj>
            </a:graphicData>
          </a:graphic>
        </p:graphicFrame>
        <p:graphicFrame>
          <p:nvGraphicFramePr>
            <p:cNvPr id="29715" name="Object 51"/>
            <p:cNvGraphicFramePr>
              <a:graphicFrameLocks noChangeAspect="1"/>
            </p:cNvGraphicFramePr>
            <p:nvPr/>
          </p:nvGraphicFramePr>
          <p:xfrm>
            <a:off x="4368" y="2676"/>
            <a:ext cx="672" cy="349"/>
          </p:xfrm>
          <a:graphic>
            <a:graphicData uri="http://schemas.openxmlformats.org/presentationml/2006/ole">
              <p:oleObj spid="_x0000_s209927" name="Equation" r:id="rId8" imgW="342603" imgH="177646" progId="">
                <p:embed/>
              </p:oleObj>
            </a:graphicData>
          </a:graphic>
        </p:graphicFrame>
      </p:grpSp>
      <p:graphicFrame>
        <p:nvGraphicFramePr>
          <p:cNvPr id="204805" name="Object 5"/>
          <p:cNvGraphicFramePr>
            <a:graphicFrameLocks noChangeAspect="1"/>
          </p:cNvGraphicFramePr>
          <p:nvPr/>
        </p:nvGraphicFramePr>
        <p:xfrm>
          <a:off x="1296988" y="2970213"/>
          <a:ext cx="3473450" cy="458787"/>
        </p:xfrm>
        <a:graphic>
          <a:graphicData uri="http://schemas.openxmlformats.org/presentationml/2006/ole">
            <p:oleObj spid="_x0000_s209928" name="Equation" r:id="rId9" imgW="1358310" imgH="203112" progId="">
              <p:embed/>
            </p:oleObj>
          </a:graphicData>
        </a:graphic>
      </p:graphicFrame>
      <p:grpSp>
        <p:nvGrpSpPr>
          <p:cNvPr id="3" name="Group 93"/>
          <p:cNvGrpSpPr>
            <a:grpSpLocks/>
          </p:cNvGrpSpPr>
          <p:nvPr/>
        </p:nvGrpSpPr>
        <p:grpSpPr bwMode="auto">
          <a:xfrm>
            <a:off x="682625" y="3505200"/>
            <a:ext cx="4419600" cy="628650"/>
            <a:chOff x="480" y="1584"/>
            <a:chExt cx="2784" cy="396"/>
          </a:xfrm>
        </p:grpSpPr>
        <p:sp>
          <p:nvSpPr>
            <p:cNvPr id="29732" name="Text Box 7"/>
            <p:cNvSpPr txBox="1">
              <a:spLocks noChangeArrowheads="1"/>
            </p:cNvSpPr>
            <p:nvPr/>
          </p:nvSpPr>
          <p:spPr bwMode="auto">
            <a:xfrm>
              <a:off x="480" y="1584"/>
              <a:ext cx="816"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代入</a:t>
              </a:r>
            </a:p>
          </p:txBody>
        </p:sp>
        <p:graphicFrame>
          <p:nvGraphicFramePr>
            <p:cNvPr id="29709" name="Object 8"/>
            <p:cNvGraphicFramePr>
              <a:graphicFrameLocks noChangeAspect="1"/>
            </p:cNvGraphicFramePr>
            <p:nvPr/>
          </p:nvGraphicFramePr>
          <p:xfrm>
            <a:off x="1104" y="1632"/>
            <a:ext cx="2160" cy="348"/>
          </p:xfrm>
          <a:graphic>
            <a:graphicData uri="http://schemas.openxmlformats.org/presentationml/2006/ole">
              <p:oleObj spid="_x0000_s209929" name="Equation" r:id="rId10" imgW="1333500" imgH="241300" progId="">
                <p:embed/>
              </p:oleObj>
            </a:graphicData>
          </a:graphic>
        </p:graphicFrame>
      </p:grpSp>
      <p:grpSp>
        <p:nvGrpSpPr>
          <p:cNvPr id="4" name="Group 54"/>
          <p:cNvGrpSpPr>
            <a:grpSpLocks/>
          </p:cNvGrpSpPr>
          <p:nvPr/>
        </p:nvGrpSpPr>
        <p:grpSpPr bwMode="auto">
          <a:xfrm>
            <a:off x="4378325" y="4264025"/>
            <a:ext cx="1744663" cy="1552575"/>
            <a:chOff x="2808" y="2494"/>
            <a:chExt cx="1099" cy="978"/>
          </a:xfrm>
        </p:grpSpPr>
        <p:sp>
          <p:nvSpPr>
            <p:cNvPr id="29729" name="Line 27"/>
            <p:cNvSpPr>
              <a:spLocks noChangeShapeType="1"/>
            </p:cNvSpPr>
            <p:nvPr/>
          </p:nvSpPr>
          <p:spPr bwMode="auto">
            <a:xfrm flipV="1">
              <a:off x="2824" y="2640"/>
              <a:ext cx="536" cy="832"/>
            </a:xfrm>
            <a:prstGeom prst="line">
              <a:avLst/>
            </a:prstGeom>
            <a:noFill/>
            <a:ln w="3810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9730" name="Line 28"/>
            <p:cNvSpPr>
              <a:spLocks noChangeShapeType="1"/>
            </p:cNvSpPr>
            <p:nvPr/>
          </p:nvSpPr>
          <p:spPr bwMode="auto">
            <a:xfrm>
              <a:off x="3360" y="2648"/>
              <a:ext cx="0" cy="816"/>
            </a:xfrm>
            <a:prstGeom prst="line">
              <a:avLst/>
            </a:prstGeom>
            <a:noFill/>
            <a:ln w="19050">
              <a:solidFill>
                <a:srgbClr val="FF0000"/>
              </a:solidFill>
              <a:prstDash val="dash"/>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29707" name="Object 29"/>
            <p:cNvGraphicFramePr>
              <a:graphicFrameLocks noChangeAspect="1"/>
            </p:cNvGraphicFramePr>
            <p:nvPr/>
          </p:nvGraphicFramePr>
          <p:xfrm>
            <a:off x="2808" y="2795"/>
            <a:ext cx="308" cy="325"/>
          </p:xfrm>
          <a:graphic>
            <a:graphicData uri="http://schemas.openxmlformats.org/presentationml/2006/ole">
              <p:oleObj spid="_x0000_s209930" name="Equation" r:id="rId11" imgW="152268" imgH="164957" progId="">
                <p:embed/>
              </p:oleObj>
            </a:graphicData>
          </a:graphic>
        </p:graphicFrame>
        <p:sp>
          <p:nvSpPr>
            <p:cNvPr id="29731" name="Freeform 30"/>
            <p:cNvSpPr>
              <a:spLocks/>
            </p:cNvSpPr>
            <p:nvPr/>
          </p:nvSpPr>
          <p:spPr bwMode="auto">
            <a:xfrm rot="-988586">
              <a:off x="3408" y="2496"/>
              <a:ext cx="139" cy="387"/>
            </a:xfrm>
            <a:custGeom>
              <a:avLst/>
              <a:gdLst>
                <a:gd name="T0" fmla="*/ 114 w 142"/>
                <a:gd name="T1" fmla="*/ 257 h 405"/>
                <a:gd name="T2" fmla="*/ 85 w 142"/>
                <a:gd name="T3" fmla="*/ 123 h 405"/>
                <a:gd name="T4" fmla="*/ 0 w 142"/>
                <a:gd name="T5" fmla="*/ 0 h 405"/>
                <a:gd name="T6" fmla="*/ 0 60000 65536"/>
                <a:gd name="T7" fmla="*/ 0 60000 65536"/>
                <a:gd name="T8" fmla="*/ 0 60000 65536"/>
                <a:gd name="T9" fmla="*/ 0 w 142"/>
                <a:gd name="T10" fmla="*/ 0 h 405"/>
                <a:gd name="T11" fmla="*/ 142 w 142"/>
                <a:gd name="T12" fmla="*/ 405 h 405"/>
              </a:gdLst>
              <a:ahLst/>
              <a:cxnLst>
                <a:cxn ang="T6">
                  <a:pos x="T0" y="T1"/>
                </a:cxn>
                <a:cxn ang="T7">
                  <a:pos x="T2" y="T3"/>
                </a:cxn>
                <a:cxn ang="T8">
                  <a:pos x="T4" y="T5"/>
                </a:cxn>
              </a:cxnLst>
              <a:rect l="T9" t="T10" r="T11" b="T12"/>
              <a:pathLst>
                <a:path w="142" h="405">
                  <a:moveTo>
                    <a:pt x="142" y="405"/>
                  </a:moveTo>
                  <a:cubicBezTo>
                    <a:pt x="136" y="370"/>
                    <a:pt x="129" y="262"/>
                    <a:pt x="105" y="195"/>
                  </a:cubicBezTo>
                  <a:cubicBezTo>
                    <a:pt x="81" y="128"/>
                    <a:pt x="22" y="41"/>
                    <a:pt x="0" y="0"/>
                  </a:cubicBezTo>
                </a:path>
              </a:pathLst>
            </a:custGeom>
            <a:noFill/>
            <a:ln w="19050">
              <a:solidFill>
                <a:srgbClr val="0000FF"/>
              </a:solidFill>
              <a:round/>
              <a:headEnd/>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aphicFrame>
          <p:nvGraphicFramePr>
            <p:cNvPr id="29708" name="Object 31"/>
            <p:cNvGraphicFramePr>
              <a:graphicFrameLocks noChangeAspect="1"/>
            </p:cNvGraphicFramePr>
            <p:nvPr/>
          </p:nvGraphicFramePr>
          <p:xfrm>
            <a:off x="3600" y="2494"/>
            <a:ext cx="307" cy="275"/>
          </p:xfrm>
          <a:graphic>
            <a:graphicData uri="http://schemas.openxmlformats.org/presentationml/2006/ole">
              <p:oleObj spid="_x0000_s209931" name="Equation" r:id="rId12" imgW="190440" imgH="177480" progId="">
                <p:embed/>
              </p:oleObj>
            </a:graphicData>
          </a:graphic>
        </p:graphicFrame>
      </p:grpSp>
      <p:grpSp>
        <p:nvGrpSpPr>
          <p:cNvPr id="5" name="Group 101"/>
          <p:cNvGrpSpPr>
            <a:grpSpLocks/>
          </p:cNvGrpSpPr>
          <p:nvPr/>
        </p:nvGrpSpPr>
        <p:grpSpPr bwMode="auto">
          <a:xfrm>
            <a:off x="5178425" y="3251200"/>
            <a:ext cx="2201863" cy="990600"/>
            <a:chOff x="3312" y="2048"/>
            <a:chExt cx="1387" cy="624"/>
          </a:xfrm>
        </p:grpSpPr>
        <p:graphicFrame>
          <p:nvGraphicFramePr>
            <p:cNvPr id="29706" name="Object 10"/>
            <p:cNvGraphicFramePr>
              <a:graphicFrameLocks noChangeAspect="1"/>
            </p:cNvGraphicFramePr>
            <p:nvPr/>
          </p:nvGraphicFramePr>
          <p:xfrm>
            <a:off x="3888" y="2048"/>
            <a:ext cx="811" cy="624"/>
          </p:xfrm>
          <a:graphic>
            <a:graphicData uri="http://schemas.openxmlformats.org/presentationml/2006/ole">
              <p:oleObj spid="_x0000_s209932" name="Equation" r:id="rId13" imgW="609600" imgH="469900" progId="">
                <p:embed/>
              </p:oleObj>
            </a:graphicData>
          </a:graphic>
        </p:graphicFrame>
        <p:sp>
          <p:nvSpPr>
            <p:cNvPr id="204835" name="AutoShape 35"/>
            <p:cNvSpPr>
              <a:spLocks noChangeArrowheads="1"/>
            </p:cNvSpPr>
            <p:nvPr/>
          </p:nvSpPr>
          <p:spPr bwMode="auto">
            <a:xfrm>
              <a:off x="3312" y="2351"/>
              <a:ext cx="432" cy="144"/>
            </a:xfrm>
            <a:prstGeom prst="rightArrow">
              <a:avLst>
                <a:gd name="adj1" fmla="val 50000"/>
                <a:gd name="adj2" fmla="val 75000"/>
              </a:avLst>
            </a:prstGeom>
            <a:gradFill rotWithShape="0">
              <a:gsLst>
                <a:gs pos="0">
                  <a:schemeClr val="tx1"/>
                </a:gs>
                <a:gs pos="50000">
                  <a:srgbClr val="00CC00"/>
                </a:gs>
                <a:gs pos="100000">
                  <a:schemeClr val="tx1"/>
                </a:gs>
              </a:gsLst>
              <a:lin ang="5400000" scaled="1"/>
            </a:gradFill>
            <a:ln w="9525">
              <a:solidFill>
                <a:schemeClr val="tx1"/>
              </a:solidFill>
              <a:miter lim="800000"/>
              <a:headEnd/>
              <a:tailEnd type="none" w="sm" len="lg"/>
            </a:ln>
            <a:effectLst/>
          </p:spPr>
          <p:txBody>
            <a:bodyPr wrap="none" anchor="ctr"/>
            <a:lstStyle/>
            <a:p>
              <a:pPr>
                <a:defRPr/>
              </a:pPr>
              <a:endParaRPr lang="zh-CN" altLang="en-US">
                <a:ea typeface="宋体" pitchFamily="2" charset="-122"/>
              </a:endParaRPr>
            </a:p>
          </p:txBody>
        </p:sp>
      </p:grpSp>
      <p:graphicFrame>
        <p:nvGraphicFramePr>
          <p:cNvPr id="204890" name="Object 90"/>
          <p:cNvGraphicFramePr>
            <a:graphicFrameLocks noChangeAspect="1"/>
          </p:cNvGraphicFramePr>
          <p:nvPr/>
        </p:nvGraphicFramePr>
        <p:xfrm>
          <a:off x="911225" y="4244975"/>
          <a:ext cx="2984500" cy="1012825"/>
        </p:xfrm>
        <a:graphic>
          <a:graphicData uri="http://schemas.openxmlformats.org/presentationml/2006/ole">
            <p:oleObj spid="_x0000_s209933" name="Equation" r:id="rId14" imgW="1384300" imgH="469900" progId="">
              <p:embed/>
            </p:oleObj>
          </a:graphicData>
        </a:graphic>
      </p:graphicFrame>
      <p:grpSp>
        <p:nvGrpSpPr>
          <p:cNvPr id="6" name="Group 104"/>
          <p:cNvGrpSpPr>
            <a:grpSpLocks/>
          </p:cNvGrpSpPr>
          <p:nvPr/>
        </p:nvGrpSpPr>
        <p:grpSpPr bwMode="auto">
          <a:xfrm>
            <a:off x="606425" y="1976438"/>
            <a:ext cx="5032375" cy="995362"/>
            <a:chOff x="382" y="1245"/>
            <a:chExt cx="3170" cy="627"/>
          </a:xfrm>
        </p:grpSpPr>
        <p:sp>
          <p:nvSpPr>
            <p:cNvPr id="29727" name="Text Box 2"/>
            <p:cNvSpPr txBox="1">
              <a:spLocks noChangeArrowheads="1"/>
            </p:cNvSpPr>
            <p:nvPr/>
          </p:nvSpPr>
          <p:spPr bwMode="auto">
            <a:xfrm>
              <a:off x="382" y="1325"/>
              <a:ext cx="43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解</a:t>
              </a:r>
            </a:p>
          </p:txBody>
        </p:sp>
        <p:graphicFrame>
          <p:nvGraphicFramePr>
            <p:cNvPr id="29704" name="Object 89"/>
            <p:cNvGraphicFramePr>
              <a:graphicFrameLocks noChangeAspect="1"/>
            </p:cNvGraphicFramePr>
            <p:nvPr/>
          </p:nvGraphicFramePr>
          <p:xfrm>
            <a:off x="2041" y="1245"/>
            <a:ext cx="1511" cy="627"/>
          </p:xfrm>
          <a:graphic>
            <a:graphicData uri="http://schemas.openxmlformats.org/presentationml/2006/ole">
              <p:oleObj spid="_x0000_s209934" name="Equation" r:id="rId15" imgW="1129810" imgH="469696" progId="">
                <p:embed/>
              </p:oleObj>
            </a:graphicData>
          </a:graphic>
        </p:graphicFrame>
        <p:graphicFrame>
          <p:nvGraphicFramePr>
            <p:cNvPr id="29705" name="Object 92"/>
            <p:cNvGraphicFramePr>
              <a:graphicFrameLocks noChangeAspect="1"/>
            </p:cNvGraphicFramePr>
            <p:nvPr/>
          </p:nvGraphicFramePr>
          <p:xfrm>
            <a:off x="778" y="1404"/>
            <a:ext cx="1190" cy="276"/>
          </p:xfrm>
          <a:graphic>
            <a:graphicData uri="http://schemas.openxmlformats.org/presentationml/2006/ole">
              <p:oleObj spid="_x0000_s209935" name="Equation" r:id="rId16" imgW="876300" imgH="203200" progId="">
                <p:embed/>
              </p:oleObj>
            </a:graphicData>
          </a:graphic>
        </p:graphicFrame>
      </p:grpSp>
      <p:graphicFrame>
        <p:nvGraphicFramePr>
          <p:cNvPr id="29700" name="Object 94"/>
          <p:cNvGraphicFramePr>
            <a:graphicFrameLocks noChangeAspect="1"/>
          </p:cNvGraphicFramePr>
          <p:nvPr/>
        </p:nvGraphicFramePr>
        <p:xfrm>
          <a:off x="1565275" y="838200"/>
          <a:ext cx="5170488" cy="520700"/>
        </p:xfrm>
        <a:graphic>
          <a:graphicData uri="http://schemas.openxmlformats.org/presentationml/2006/ole">
            <p:oleObj spid="_x0000_s209936" name="Equation" r:id="rId17" imgW="2400300" imgH="241300" progId="">
              <p:embed/>
            </p:oleObj>
          </a:graphicData>
        </a:graphic>
      </p:graphicFrame>
      <p:sp>
        <p:nvSpPr>
          <p:cNvPr id="29721" name="Text Box 95"/>
          <p:cNvSpPr txBox="1">
            <a:spLocks noChangeArrowheads="1"/>
          </p:cNvSpPr>
          <p:nvPr/>
        </p:nvSpPr>
        <p:spPr bwMode="auto">
          <a:xfrm>
            <a:off x="596900" y="762000"/>
            <a:ext cx="100012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已知</a:t>
            </a:r>
          </a:p>
        </p:txBody>
      </p:sp>
      <p:graphicFrame>
        <p:nvGraphicFramePr>
          <p:cNvPr id="29701" name="Object 96"/>
          <p:cNvGraphicFramePr>
            <a:graphicFrameLocks noChangeAspect="1"/>
          </p:cNvGraphicFramePr>
          <p:nvPr/>
        </p:nvGraphicFramePr>
        <p:xfrm>
          <a:off x="719138" y="1447800"/>
          <a:ext cx="3814762" cy="549275"/>
        </p:xfrm>
        <a:graphic>
          <a:graphicData uri="http://schemas.openxmlformats.org/presentationml/2006/ole">
            <p:oleObj spid="_x0000_s209937" name="Equation" r:id="rId18" imgW="1765300" imgH="254000" progId="">
              <p:embed/>
            </p:oleObj>
          </a:graphicData>
        </a:graphic>
      </p:graphicFrame>
      <p:sp>
        <p:nvSpPr>
          <p:cNvPr id="29722" name="Text Box 97"/>
          <p:cNvSpPr txBox="1">
            <a:spLocks noChangeArrowheads="1"/>
          </p:cNvSpPr>
          <p:nvPr/>
        </p:nvSpPr>
        <p:spPr bwMode="auto">
          <a:xfrm>
            <a:off x="4645025" y="1401763"/>
            <a:ext cx="161131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求（1）</a:t>
            </a:r>
          </a:p>
        </p:txBody>
      </p:sp>
      <p:graphicFrame>
        <p:nvGraphicFramePr>
          <p:cNvPr id="29702" name="Object 98"/>
          <p:cNvGraphicFramePr>
            <a:graphicFrameLocks noChangeAspect="1"/>
          </p:cNvGraphicFramePr>
          <p:nvPr/>
        </p:nvGraphicFramePr>
        <p:xfrm>
          <a:off x="5991225" y="1458913"/>
          <a:ext cx="2139950" cy="495300"/>
        </p:xfrm>
        <a:graphic>
          <a:graphicData uri="http://schemas.openxmlformats.org/presentationml/2006/ole">
            <p:oleObj spid="_x0000_s209938" name="Equation" r:id="rId19" imgW="990600" imgH="228600" progId="">
              <p:embed/>
            </p:oleObj>
          </a:graphicData>
        </a:graphic>
      </p:graphicFrame>
      <p:grpSp>
        <p:nvGrpSpPr>
          <p:cNvPr id="7" name="Group 103"/>
          <p:cNvGrpSpPr>
            <a:grpSpLocks/>
          </p:cNvGrpSpPr>
          <p:nvPr/>
        </p:nvGrpSpPr>
        <p:grpSpPr bwMode="auto">
          <a:xfrm>
            <a:off x="4568825" y="5213350"/>
            <a:ext cx="461963" cy="615950"/>
            <a:chOff x="2928" y="3284"/>
            <a:chExt cx="291" cy="388"/>
          </a:xfrm>
        </p:grpSpPr>
        <p:sp>
          <p:nvSpPr>
            <p:cNvPr id="29726" name="Freeform 33"/>
            <p:cNvSpPr>
              <a:spLocks/>
            </p:cNvSpPr>
            <p:nvPr/>
          </p:nvSpPr>
          <p:spPr bwMode="auto">
            <a:xfrm>
              <a:off x="2928" y="3499"/>
              <a:ext cx="96" cy="173"/>
            </a:xfrm>
            <a:custGeom>
              <a:avLst/>
              <a:gdLst>
                <a:gd name="T0" fmla="*/ 1 w 154"/>
                <a:gd name="T1" fmla="*/ 1 h 314"/>
                <a:gd name="T2" fmla="*/ 1 w 154"/>
                <a:gd name="T3" fmla="*/ 1 h 314"/>
                <a:gd name="T4" fmla="*/ 0 w 154"/>
                <a:gd name="T5" fmla="*/ 0 h 314"/>
                <a:gd name="T6" fmla="*/ 0 60000 65536"/>
                <a:gd name="T7" fmla="*/ 0 60000 65536"/>
                <a:gd name="T8" fmla="*/ 0 60000 65536"/>
                <a:gd name="T9" fmla="*/ 0 w 154"/>
                <a:gd name="T10" fmla="*/ 0 h 314"/>
                <a:gd name="T11" fmla="*/ 154 w 154"/>
                <a:gd name="T12" fmla="*/ 314 h 314"/>
              </a:gdLst>
              <a:ahLst/>
              <a:cxnLst>
                <a:cxn ang="T6">
                  <a:pos x="T0" y="T1"/>
                </a:cxn>
                <a:cxn ang="T7">
                  <a:pos x="T2" y="T3"/>
                </a:cxn>
                <a:cxn ang="T8">
                  <a:pos x="T4" y="T5"/>
                </a:cxn>
              </a:cxnLst>
              <a:rect l="T9" t="T10" r="T11" b="T12"/>
              <a:pathLst>
                <a:path w="154" h="314">
                  <a:moveTo>
                    <a:pt x="154" y="314"/>
                  </a:moveTo>
                  <a:cubicBezTo>
                    <a:pt x="146" y="285"/>
                    <a:pt x="134" y="191"/>
                    <a:pt x="108" y="139"/>
                  </a:cubicBezTo>
                  <a:cubicBezTo>
                    <a:pt x="82" y="87"/>
                    <a:pt x="22" y="29"/>
                    <a:pt x="0" y="0"/>
                  </a:cubicBezTo>
                </a:path>
              </a:pathLst>
            </a:custGeom>
            <a:noFill/>
            <a:ln w="19050">
              <a:solidFill>
                <a:srgbClr val="009900"/>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aphicFrame>
          <p:nvGraphicFramePr>
            <p:cNvPr id="29703" name="Object 102"/>
            <p:cNvGraphicFramePr>
              <a:graphicFrameLocks noChangeAspect="1"/>
            </p:cNvGraphicFramePr>
            <p:nvPr/>
          </p:nvGraphicFramePr>
          <p:xfrm>
            <a:off x="3072" y="3284"/>
            <a:ext cx="147" cy="388"/>
          </p:xfrm>
          <a:graphic>
            <a:graphicData uri="http://schemas.openxmlformats.org/presentationml/2006/ole">
              <p:oleObj spid="_x0000_s209939" name="Equation" r:id="rId20" imgW="228600" imgH="608760" progId="">
                <p:embed/>
              </p:oleObj>
            </a:graphicData>
          </a:graphic>
        </p:graphicFrame>
      </p:grpSp>
      <p:sp>
        <p:nvSpPr>
          <p:cNvPr id="29724"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43"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04805"/>
                                        </p:tgtEl>
                                        <p:attrNameLst>
                                          <p:attrName>style.visibility</p:attrName>
                                        </p:attrNameLst>
                                      </p:cBhvr>
                                      <p:to>
                                        <p:strVal val="visible"/>
                                      </p:to>
                                    </p:set>
                                    <p:anim calcmode="lin" valueType="num">
                                      <p:cBhvr>
                                        <p:cTn id="12" dur="500" fill="hold"/>
                                        <p:tgtEl>
                                          <p:spTgt spid="204805"/>
                                        </p:tgtEl>
                                        <p:attrNameLst>
                                          <p:attrName>ppt_w</p:attrName>
                                        </p:attrNameLst>
                                      </p:cBhvr>
                                      <p:tavLst>
                                        <p:tav tm="0">
                                          <p:val>
                                            <p:fltVal val="0"/>
                                          </p:val>
                                        </p:tav>
                                        <p:tav tm="100000">
                                          <p:val>
                                            <p:strVal val="#ppt_w"/>
                                          </p:val>
                                        </p:tav>
                                      </p:tavLst>
                                    </p:anim>
                                    <p:anim calcmode="lin" valueType="num">
                                      <p:cBhvr>
                                        <p:cTn id="13" dur="500" fill="hold"/>
                                        <p:tgtEl>
                                          <p:spTgt spid="20480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04890"/>
                                        </p:tgtEl>
                                        <p:attrNameLst>
                                          <p:attrName>style.visibility</p:attrName>
                                        </p:attrNameLst>
                                      </p:cBhvr>
                                      <p:to>
                                        <p:strVal val="visible"/>
                                      </p:to>
                                    </p:set>
                                    <p:animEffect transition="in" filter="blinds(horizontal)">
                                      <p:cBhvr>
                                        <p:cTn id="38" dur="500"/>
                                        <p:tgtEl>
                                          <p:spTgt spid="2048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ox(in)">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673100" y="4191000"/>
            <a:ext cx="7772400" cy="2133600"/>
            <a:chOff x="480" y="2592"/>
            <a:chExt cx="4896" cy="1344"/>
          </a:xfrm>
        </p:grpSpPr>
        <p:sp>
          <p:nvSpPr>
            <p:cNvPr id="30744" name="Rectangle 80"/>
            <p:cNvSpPr>
              <a:spLocks noChangeArrowheads="1"/>
            </p:cNvSpPr>
            <p:nvPr/>
          </p:nvSpPr>
          <p:spPr bwMode="auto">
            <a:xfrm>
              <a:off x="480" y="2592"/>
              <a:ext cx="4896" cy="1344"/>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0745" name="Line 81"/>
            <p:cNvSpPr>
              <a:spLocks noChangeShapeType="1"/>
            </p:cNvSpPr>
            <p:nvPr/>
          </p:nvSpPr>
          <p:spPr bwMode="auto">
            <a:xfrm>
              <a:off x="864" y="3264"/>
              <a:ext cx="3936" cy="0"/>
            </a:xfrm>
            <a:prstGeom prst="line">
              <a:avLst/>
            </a:prstGeom>
            <a:noFill/>
            <a:ln w="1905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0746" name="Oval 82"/>
            <p:cNvSpPr>
              <a:spLocks noChangeArrowheads="1"/>
            </p:cNvSpPr>
            <p:nvPr/>
          </p:nvSpPr>
          <p:spPr bwMode="auto">
            <a:xfrm>
              <a:off x="3216" y="3168"/>
              <a:ext cx="192" cy="192"/>
            </a:xfrm>
            <a:prstGeom prst="ellipse">
              <a:avLst/>
            </a:prstGeom>
            <a:gradFill rotWithShape="0">
              <a:gsLst>
                <a:gs pos="0">
                  <a:srgbClr val="FF0000"/>
                </a:gs>
                <a:gs pos="100000">
                  <a:srgbClr val="5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0747" name="Line 83"/>
            <p:cNvSpPr>
              <a:spLocks noChangeShapeType="1"/>
            </p:cNvSpPr>
            <p:nvPr/>
          </p:nvSpPr>
          <p:spPr bwMode="auto">
            <a:xfrm flipV="1">
              <a:off x="1296" y="3072"/>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0748" name="Line 84"/>
            <p:cNvSpPr>
              <a:spLocks noChangeShapeType="1"/>
            </p:cNvSpPr>
            <p:nvPr/>
          </p:nvSpPr>
          <p:spPr bwMode="auto">
            <a:xfrm flipV="1">
              <a:off x="1968" y="3072"/>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0749" name="Line 85"/>
            <p:cNvSpPr>
              <a:spLocks noChangeShapeType="1"/>
            </p:cNvSpPr>
            <p:nvPr/>
          </p:nvSpPr>
          <p:spPr bwMode="auto">
            <a:xfrm flipV="1">
              <a:off x="2640" y="3072"/>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0750" name="Line 86"/>
            <p:cNvSpPr>
              <a:spLocks noChangeShapeType="1"/>
            </p:cNvSpPr>
            <p:nvPr/>
          </p:nvSpPr>
          <p:spPr bwMode="auto">
            <a:xfrm flipV="1">
              <a:off x="3984" y="3072"/>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0751" name="Line 87"/>
            <p:cNvSpPr>
              <a:spLocks noChangeShapeType="1"/>
            </p:cNvSpPr>
            <p:nvPr/>
          </p:nvSpPr>
          <p:spPr bwMode="auto">
            <a:xfrm flipV="1">
              <a:off x="3312" y="3072"/>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30730" name="Object 88"/>
            <p:cNvGraphicFramePr>
              <a:graphicFrameLocks noChangeAspect="1"/>
            </p:cNvGraphicFramePr>
            <p:nvPr/>
          </p:nvGraphicFramePr>
          <p:xfrm>
            <a:off x="2496" y="3264"/>
            <a:ext cx="302" cy="332"/>
          </p:xfrm>
          <a:graphic>
            <a:graphicData uri="http://schemas.openxmlformats.org/presentationml/2006/ole">
              <p:oleObj spid="_x0000_s210946" name="Equation" r:id="rId3" imgW="126835" imgH="139518" progId="">
                <p:embed/>
              </p:oleObj>
            </a:graphicData>
          </a:graphic>
        </p:graphicFrame>
        <p:graphicFrame>
          <p:nvGraphicFramePr>
            <p:cNvPr id="30731" name="Object 89"/>
            <p:cNvGraphicFramePr>
              <a:graphicFrameLocks noChangeAspect="1"/>
            </p:cNvGraphicFramePr>
            <p:nvPr/>
          </p:nvGraphicFramePr>
          <p:xfrm>
            <a:off x="720" y="3348"/>
            <a:ext cx="708" cy="300"/>
          </p:xfrm>
          <a:graphic>
            <a:graphicData uri="http://schemas.openxmlformats.org/presentationml/2006/ole">
              <p:oleObj spid="_x0000_s210947" name="Equation" r:id="rId4" imgW="418918" imgH="177723" progId="">
                <p:embed/>
              </p:oleObj>
            </a:graphicData>
          </a:graphic>
        </p:graphicFrame>
        <p:graphicFrame>
          <p:nvGraphicFramePr>
            <p:cNvPr id="30732" name="Object 90"/>
            <p:cNvGraphicFramePr>
              <a:graphicFrameLocks noChangeAspect="1"/>
            </p:cNvGraphicFramePr>
            <p:nvPr/>
          </p:nvGraphicFramePr>
          <p:xfrm>
            <a:off x="1536" y="3348"/>
            <a:ext cx="708" cy="300"/>
          </p:xfrm>
          <a:graphic>
            <a:graphicData uri="http://schemas.openxmlformats.org/presentationml/2006/ole">
              <p:oleObj spid="_x0000_s210948" name="Equation" r:id="rId5" imgW="418918" imgH="177723" progId="">
                <p:embed/>
              </p:oleObj>
            </a:graphicData>
          </a:graphic>
        </p:graphicFrame>
        <p:graphicFrame>
          <p:nvGraphicFramePr>
            <p:cNvPr id="30733" name="Object 91"/>
            <p:cNvGraphicFramePr>
              <a:graphicFrameLocks noChangeAspect="1"/>
            </p:cNvGraphicFramePr>
            <p:nvPr/>
          </p:nvGraphicFramePr>
          <p:xfrm>
            <a:off x="3072" y="3360"/>
            <a:ext cx="536" cy="300"/>
          </p:xfrm>
          <a:graphic>
            <a:graphicData uri="http://schemas.openxmlformats.org/presentationml/2006/ole">
              <p:oleObj spid="_x0000_s210949" name="Equation" r:id="rId6" imgW="317087" imgH="177569" progId="">
                <p:embed/>
              </p:oleObj>
            </a:graphicData>
          </a:graphic>
        </p:graphicFrame>
        <p:graphicFrame>
          <p:nvGraphicFramePr>
            <p:cNvPr id="30734" name="Object 92"/>
            <p:cNvGraphicFramePr>
              <a:graphicFrameLocks noChangeAspect="1"/>
            </p:cNvGraphicFramePr>
            <p:nvPr/>
          </p:nvGraphicFramePr>
          <p:xfrm>
            <a:off x="3840" y="3348"/>
            <a:ext cx="515" cy="300"/>
          </p:xfrm>
          <a:graphic>
            <a:graphicData uri="http://schemas.openxmlformats.org/presentationml/2006/ole">
              <p:oleObj spid="_x0000_s210950" name="Equation" r:id="rId7" imgW="304404" imgH="177569" progId="">
                <p:embed/>
              </p:oleObj>
            </a:graphicData>
          </a:graphic>
        </p:graphicFrame>
        <p:graphicFrame>
          <p:nvGraphicFramePr>
            <p:cNvPr id="30735" name="Object 93"/>
            <p:cNvGraphicFramePr>
              <a:graphicFrameLocks noChangeAspect="1"/>
            </p:cNvGraphicFramePr>
            <p:nvPr/>
          </p:nvGraphicFramePr>
          <p:xfrm>
            <a:off x="4464" y="2880"/>
            <a:ext cx="672" cy="349"/>
          </p:xfrm>
          <a:graphic>
            <a:graphicData uri="http://schemas.openxmlformats.org/presentationml/2006/ole">
              <p:oleObj spid="_x0000_s210951" name="Equation" r:id="rId8" imgW="342603" imgH="177646" progId="">
                <p:embed/>
              </p:oleObj>
            </a:graphicData>
          </a:graphic>
        </p:graphicFrame>
        <p:sp>
          <p:nvSpPr>
            <p:cNvPr id="30752" name="Line 94"/>
            <p:cNvSpPr>
              <a:spLocks noChangeShapeType="1"/>
            </p:cNvSpPr>
            <p:nvPr/>
          </p:nvSpPr>
          <p:spPr bwMode="auto">
            <a:xfrm flipH="1">
              <a:off x="3024" y="2880"/>
              <a:ext cx="576" cy="0"/>
            </a:xfrm>
            <a:prstGeom prst="line">
              <a:avLst/>
            </a:prstGeom>
            <a:noFill/>
            <a:ln w="28575">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30736" name="Object 95"/>
            <p:cNvGraphicFramePr>
              <a:graphicFrameLocks noChangeAspect="1"/>
            </p:cNvGraphicFramePr>
            <p:nvPr/>
          </p:nvGraphicFramePr>
          <p:xfrm>
            <a:off x="2688" y="2736"/>
            <a:ext cx="297" cy="329"/>
          </p:xfrm>
          <a:graphic>
            <a:graphicData uri="http://schemas.openxmlformats.org/presentationml/2006/ole">
              <p:oleObj spid="_x0000_s210952" name="Equation" r:id="rId9" imgW="152640" imgH="177480" progId="">
                <p:embed/>
              </p:oleObj>
            </a:graphicData>
          </a:graphic>
        </p:graphicFrame>
      </p:grpSp>
      <p:graphicFrame>
        <p:nvGraphicFramePr>
          <p:cNvPr id="30722" name="Object 70"/>
          <p:cNvGraphicFramePr>
            <a:graphicFrameLocks noChangeAspect="1"/>
          </p:cNvGraphicFramePr>
          <p:nvPr/>
        </p:nvGraphicFramePr>
        <p:xfrm>
          <a:off x="1165225" y="4267200"/>
          <a:ext cx="1987550" cy="523875"/>
        </p:xfrm>
        <a:graphic>
          <a:graphicData uri="http://schemas.openxmlformats.org/presentationml/2006/ole">
            <p:oleObj spid="_x0000_s210953" name="Equation" r:id="rId10" imgW="927100" imgH="241300" progId="">
              <p:embed/>
            </p:oleObj>
          </a:graphicData>
        </a:graphic>
      </p:graphicFrame>
      <p:grpSp>
        <p:nvGrpSpPr>
          <p:cNvPr id="3" name="Group 110"/>
          <p:cNvGrpSpPr>
            <a:grpSpLocks/>
          </p:cNvGrpSpPr>
          <p:nvPr/>
        </p:nvGrpSpPr>
        <p:grpSpPr bwMode="auto">
          <a:xfrm>
            <a:off x="1238250" y="2819400"/>
            <a:ext cx="6408738" cy="579438"/>
            <a:chOff x="780" y="1776"/>
            <a:chExt cx="4037" cy="365"/>
          </a:xfrm>
        </p:grpSpPr>
        <p:graphicFrame>
          <p:nvGraphicFramePr>
            <p:cNvPr id="30728" name="Object 72"/>
            <p:cNvGraphicFramePr>
              <a:graphicFrameLocks noChangeAspect="1"/>
            </p:cNvGraphicFramePr>
            <p:nvPr/>
          </p:nvGraphicFramePr>
          <p:xfrm>
            <a:off x="780" y="1824"/>
            <a:ext cx="913" cy="275"/>
          </p:xfrm>
          <a:graphic>
            <a:graphicData uri="http://schemas.openxmlformats.org/presentationml/2006/ole">
              <p:oleObj spid="_x0000_s210954" name="Equation" r:id="rId11" imgW="622030" imgH="203112" progId="">
                <p:embed/>
              </p:oleObj>
            </a:graphicData>
          </a:graphic>
        </p:graphicFrame>
        <p:sp>
          <p:nvSpPr>
            <p:cNvPr id="30743" name="Text Box 73"/>
            <p:cNvSpPr txBox="1">
              <a:spLocks noChangeArrowheads="1"/>
            </p:cNvSpPr>
            <p:nvPr/>
          </p:nvSpPr>
          <p:spPr bwMode="auto">
            <a:xfrm>
              <a:off x="1977" y="1776"/>
              <a:ext cx="1567"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000000"/>
                  </a:solidFill>
                </a:rPr>
                <a:t>代入上式得</a:t>
              </a:r>
            </a:p>
          </p:txBody>
        </p:sp>
        <p:graphicFrame>
          <p:nvGraphicFramePr>
            <p:cNvPr id="30729" name="Object 74"/>
            <p:cNvGraphicFramePr>
              <a:graphicFrameLocks noChangeAspect="1"/>
            </p:cNvGraphicFramePr>
            <p:nvPr/>
          </p:nvGraphicFramePr>
          <p:xfrm>
            <a:off x="3430" y="1803"/>
            <a:ext cx="1387" cy="269"/>
          </p:xfrm>
          <a:graphic>
            <a:graphicData uri="http://schemas.openxmlformats.org/presentationml/2006/ole">
              <p:oleObj spid="_x0000_s210955" name="Equation" r:id="rId12" imgW="1054100" imgH="203200" progId="">
                <p:embed/>
              </p:oleObj>
            </a:graphicData>
          </a:graphic>
        </p:graphicFrame>
      </p:grpSp>
      <p:graphicFrame>
        <p:nvGraphicFramePr>
          <p:cNvPr id="195659" name="Object 75"/>
          <p:cNvGraphicFramePr>
            <a:graphicFrameLocks noChangeAspect="1"/>
          </p:cNvGraphicFramePr>
          <p:nvPr/>
        </p:nvGraphicFramePr>
        <p:xfrm>
          <a:off x="1252538" y="3546475"/>
          <a:ext cx="3001962" cy="485775"/>
        </p:xfrm>
        <a:graphic>
          <a:graphicData uri="http://schemas.openxmlformats.org/presentationml/2006/ole">
            <p:oleObj spid="_x0000_s210956" name="Equation" r:id="rId13" imgW="1409700" imgH="228600" progId="">
              <p:embed/>
            </p:oleObj>
          </a:graphicData>
        </a:graphic>
      </p:graphicFrame>
      <p:graphicFrame>
        <p:nvGraphicFramePr>
          <p:cNvPr id="195680" name="Object 96"/>
          <p:cNvGraphicFramePr>
            <a:graphicFrameLocks noChangeAspect="1"/>
          </p:cNvGraphicFramePr>
          <p:nvPr/>
        </p:nvGraphicFramePr>
        <p:xfrm>
          <a:off x="1284288" y="1295400"/>
          <a:ext cx="3427412" cy="996950"/>
        </p:xfrm>
        <a:graphic>
          <a:graphicData uri="http://schemas.openxmlformats.org/presentationml/2006/ole">
            <p:oleObj spid="_x0000_s210957" name="Equation" r:id="rId14" imgW="1727200" imgH="469900" progId="">
              <p:embed/>
            </p:oleObj>
          </a:graphicData>
        </a:graphic>
      </p:graphicFrame>
      <p:graphicFrame>
        <p:nvGraphicFramePr>
          <p:cNvPr id="195682" name="Object 98"/>
          <p:cNvGraphicFramePr>
            <a:graphicFrameLocks noChangeAspect="1"/>
          </p:cNvGraphicFramePr>
          <p:nvPr/>
        </p:nvGraphicFramePr>
        <p:xfrm>
          <a:off x="4267200" y="3581400"/>
          <a:ext cx="2362200" cy="509588"/>
        </p:xfrm>
        <a:graphic>
          <a:graphicData uri="http://schemas.openxmlformats.org/presentationml/2006/ole">
            <p:oleObj spid="_x0000_s210958" name="Equation" r:id="rId15" imgW="1130300" imgH="228600" progId="">
              <p:embed/>
            </p:oleObj>
          </a:graphicData>
        </a:graphic>
      </p:graphicFrame>
      <p:grpSp>
        <p:nvGrpSpPr>
          <p:cNvPr id="4" name="Group 109"/>
          <p:cNvGrpSpPr>
            <a:grpSpLocks/>
          </p:cNvGrpSpPr>
          <p:nvPr/>
        </p:nvGrpSpPr>
        <p:grpSpPr bwMode="auto">
          <a:xfrm>
            <a:off x="1206500" y="2209800"/>
            <a:ext cx="3927475" cy="579438"/>
            <a:chOff x="760" y="1392"/>
            <a:chExt cx="2474" cy="365"/>
          </a:xfrm>
        </p:grpSpPr>
        <p:sp>
          <p:nvSpPr>
            <p:cNvPr id="30742" name="Text Box 103"/>
            <p:cNvSpPr txBox="1">
              <a:spLocks noChangeArrowheads="1"/>
            </p:cNvSpPr>
            <p:nvPr/>
          </p:nvSpPr>
          <p:spPr bwMode="auto">
            <a:xfrm>
              <a:off x="760" y="1392"/>
              <a:ext cx="12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可求（1）</a:t>
              </a:r>
            </a:p>
          </p:txBody>
        </p:sp>
        <p:graphicFrame>
          <p:nvGraphicFramePr>
            <p:cNvPr id="30727" name="Object 104"/>
            <p:cNvGraphicFramePr>
              <a:graphicFrameLocks noChangeAspect="1"/>
            </p:cNvGraphicFramePr>
            <p:nvPr/>
          </p:nvGraphicFramePr>
          <p:xfrm>
            <a:off x="1886" y="1421"/>
            <a:ext cx="1348" cy="312"/>
          </p:xfrm>
          <a:graphic>
            <a:graphicData uri="http://schemas.openxmlformats.org/presentationml/2006/ole">
              <p:oleObj spid="_x0000_s210959" name="Equation" r:id="rId16" imgW="990600" imgH="228600" progId="">
                <p:embed/>
              </p:oleObj>
            </a:graphicData>
          </a:graphic>
        </p:graphicFrame>
      </p:grpSp>
      <p:graphicFrame>
        <p:nvGraphicFramePr>
          <p:cNvPr id="30726" name="Object 106"/>
          <p:cNvGraphicFramePr>
            <a:graphicFrameLocks noChangeAspect="1"/>
          </p:cNvGraphicFramePr>
          <p:nvPr/>
        </p:nvGraphicFramePr>
        <p:xfrm>
          <a:off x="1404938" y="614363"/>
          <a:ext cx="1112837" cy="839787"/>
        </p:xfrm>
        <a:graphic>
          <a:graphicData uri="http://schemas.openxmlformats.org/presentationml/2006/ole">
            <p:oleObj spid="_x0000_s210960" name="Equation" r:id="rId17" imgW="520560" imgH="393480" progId="Equation.DSMT4">
              <p:embed/>
            </p:oleObj>
          </a:graphicData>
        </a:graphic>
      </p:graphicFrame>
      <p:sp>
        <p:nvSpPr>
          <p:cNvPr id="30740"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32"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95680"/>
                                        </p:tgtEl>
                                        <p:attrNameLst>
                                          <p:attrName>style.visibility</p:attrName>
                                        </p:attrNameLst>
                                      </p:cBhvr>
                                      <p:to>
                                        <p:strVal val="visible"/>
                                      </p:to>
                                    </p:set>
                                    <p:animEffect transition="in" filter="barn(outHorizontal)">
                                      <p:cBhvr>
                                        <p:cTn id="7" dur="500"/>
                                        <p:tgtEl>
                                          <p:spTgt spid="195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5659"/>
                                        </p:tgtEl>
                                        <p:attrNameLst>
                                          <p:attrName>style.visibility</p:attrName>
                                        </p:attrNameLst>
                                      </p:cBhvr>
                                      <p:to>
                                        <p:strVal val="visible"/>
                                      </p:to>
                                    </p:set>
                                    <p:animEffect transition="in" filter="blinds(horizontal)">
                                      <p:cBhvr>
                                        <p:cTn id="22" dur="500"/>
                                        <p:tgtEl>
                                          <p:spTgt spid="1956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5682"/>
                                        </p:tgtEl>
                                        <p:attrNameLst>
                                          <p:attrName>style.visibility</p:attrName>
                                        </p:attrNameLst>
                                      </p:cBhvr>
                                      <p:to>
                                        <p:strVal val="visible"/>
                                      </p:to>
                                    </p:set>
                                    <p:animEffect transition="in" filter="blinds(horizontal)">
                                      <p:cBhvr>
                                        <p:cTn id="27" dur="500"/>
                                        <p:tgtEl>
                                          <p:spTgt spid="195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20"/>
          <p:cNvSpPr>
            <a:spLocks noChangeArrowheads="1"/>
          </p:cNvSpPr>
          <p:nvPr/>
        </p:nvSpPr>
        <p:spPr bwMode="auto">
          <a:xfrm>
            <a:off x="673100" y="914400"/>
            <a:ext cx="8077200" cy="126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  （</a:t>
            </a:r>
            <a:r>
              <a:rPr lang="zh-CN" altLang="en-US" sz="3200">
                <a:solidFill>
                  <a:srgbClr val="CC0000"/>
                </a:solidFill>
              </a:rPr>
              <a:t>2</a:t>
            </a:r>
            <a:r>
              <a:rPr lang="zh-CN" altLang="en-US" sz="3200">
                <a:solidFill>
                  <a:srgbClr val="CC0000"/>
                </a:solidFill>
                <a:latin typeface="宋体" charset="-122"/>
              </a:rPr>
              <a:t>）</a:t>
            </a:r>
            <a:r>
              <a:rPr lang="zh-CN" altLang="en-US" sz="3200">
                <a:solidFill>
                  <a:srgbClr val="000000"/>
                </a:solidFill>
                <a:latin typeface="宋体" charset="-122"/>
              </a:rPr>
              <a:t>由起始位置运动到</a:t>
            </a:r>
            <a:r>
              <a:rPr lang="en-US" altLang="zh-CN" sz="3200" b="0" i="1">
                <a:solidFill>
                  <a:srgbClr val="000000"/>
                </a:solidFill>
              </a:rPr>
              <a:t>x </a:t>
            </a:r>
            <a:r>
              <a:rPr lang="en-US" altLang="zh-CN" sz="3200" b="0">
                <a:solidFill>
                  <a:srgbClr val="000000"/>
                </a:solidFill>
              </a:rPr>
              <a:t>= -0.04 m</a:t>
            </a:r>
            <a:r>
              <a:rPr lang="zh-CN" altLang="en-US" sz="3200">
                <a:solidFill>
                  <a:srgbClr val="000000"/>
                </a:solidFill>
                <a:latin typeface="宋体" charset="-122"/>
              </a:rPr>
              <a:t>处所需要的最短时间.</a:t>
            </a:r>
          </a:p>
        </p:txBody>
      </p:sp>
      <p:sp>
        <p:nvSpPr>
          <p:cNvPr id="200727" name="Rectangle 23"/>
          <p:cNvSpPr>
            <a:spLocks noChangeArrowheads="1"/>
          </p:cNvSpPr>
          <p:nvPr/>
        </p:nvSpPr>
        <p:spPr bwMode="auto">
          <a:xfrm>
            <a:off x="685800" y="2244725"/>
            <a:ext cx="8153400" cy="126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   法一 </a:t>
            </a:r>
            <a:r>
              <a:rPr lang="zh-CN" altLang="en-US" sz="3200">
                <a:solidFill>
                  <a:srgbClr val="000000"/>
                </a:solidFill>
                <a:latin typeface="宋体" charset="-122"/>
              </a:rPr>
              <a:t>设由起始位置运动到</a:t>
            </a:r>
            <a:r>
              <a:rPr lang="en-US" altLang="zh-CN" sz="3200" b="0" i="1">
                <a:solidFill>
                  <a:srgbClr val="000000"/>
                </a:solidFill>
              </a:rPr>
              <a:t>x= -</a:t>
            </a:r>
            <a:r>
              <a:rPr lang="en-US" altLang="zh-CN" sz="3200" b="0">
                <a:solidFill>
                  <a:srgbClr val="000000"/>
                </a:solidFill>
              </a:rPr>
              <a:t>0.04 m</a:t>
            </a:r>
            <a:r>
              <a:rPr lang="zh-CN" altLang="en-US" sz="3200">
                <a:solidFill>
                  <a:srgbClr val="000000"/>
                </a:solidFill>
                <a:latin typeface="宋体" charset="-122"/>
              </a:rPr>
              <a:t>处所需要的最短时间为</a:t>
            </a:r>
            <a:r>
              <a:rPr lang="en-US" altLang="zh-CN" sz="3200" b="0" i="1">
                <a:solidFill>
                  <a:srgbClr val="000000"/>
                </a:solidFill>
              </a:rPr>
              <a:t>t</a:t>
            </a:r>
          </a:p>
        </p:txBody>
      </p:sp>
      <p:grpSp>
        <p:nvGrpSpPr>
          <p:cNvPr id="2" name="Group 48"/>
          <p:cNvGrpSpPr>
            <a:grpSpLocks/>
          </p:cNvGrpSpPr>
          <p:nvPr/>
        </p:nvGrpSpPr>
        <p:grpSpPr bwMode="auto">
          <a:xfrm>
            <a:off x="762000" y="3581400"/>
            <a:ext cx="7772400" cy="2133600"/>
            <a:chOff x="480" y="2256"/>
            <a:chExt cx="4896" cy="1344"/>
          </a:xfrm>
        </p:grpSpPr>
        <p:sp>
          <p:nvSpPr>
            <p:cNvPr id="31758" name="Rectangle 30"/>
            <p:cNvSpPr>
              <a:spLocks noChangeArrowheads="1"/>
            </p:cNvSpPr>
            <p:nvPr/>
          </p:nvSpPr>
          <p:spPr bwMode="auto">
            <a:xfrm>
              <a:off x="480" y="2256"/>
              <a:ext cx="4896" cy="1344"/>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1759" name="Line 31"/>
            <p:cNvSpPr>
              <a:spLocks noChangeShapeType="1"/>
            </p:cNvSpPr>
            <p:nvPr/>
          </p:nvSpPr>
          <p:spPr bwMode="auto">
            <a:xfrm>
              <a:off x="864" y="2928"/>
              <a:ext cx="3936" cy="0"/>
            </a:xfrm>
            <a:prstGeom prst="line">
              <a:avLst/>
            </a:prstGeom>
            <a:noFill/>
            <a:ln w="1905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1760" name="Oval 32"/>
            <p:cNvSpPr>
              <a:spLocks noChangeArrowheads="1"/>
            </p:cNvSpPr>
            <p:nvPr/>
          </p:nvSpPr>
          <p:spPr bwMode="auto">
            <a:xfrm>
              <a:off x="3216" y="2832"/>
              <a:ext cx="192" cy="192"/>
            </a:xfrm>
            <a:prstGeom prst="ellipse">
              <a:avLst/>
            </a:prstGeom>
            <a:gradFill rotWithShape="0">
              <a:gsLst>
                <a:gs pos="0">
                  <a:srgbClr val="FF0000"/>
                </a:gs>
                <a:gs pos="100000">
                  <a:srgbClr val="5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1761" name="Line 33"/>
            <p:cNvSpPr>
              <a:spLocks noChangeShapeType="1"/>
            </p:cNvSpPr>
            <p:nvPr/>
          </p:nvSpPr>
          <p:spPr bwMode="auto">
            <a:xfrm flipV="1">
              <a:off x="1296" y="2736"/>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1762" name="Line 34"/>
            <p:cNvSpPr>
              <a:spLocks noChangeShapeType="1"/>
            </p:cNvSpPr>
            <p:nvPr/>
          </p:nvSpPr>
          <p:spPr bwMode="auto">
            <a:xfrm flipV="1">
              <a:off x="1968" y="2736"/>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1763" name="Line 35"/>
            <p:cNvSpPr>
              <a:spLocks noChangeShapeType="1"/>
            </p:cNvSpPr>
            <p:nvPr/>
          </p:nvSpPr>
          <p:spPr bwMode="auto">
            <a:xfrm flipV="1">
              <a:off x="2640" y="2736"/>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1764" name="Line 36"/>
            <p:cNvSpPr>
              <a:spLocks noChangeShapeType="1"/>
            </p:cNvSpPr>
            <p:nvPr/>
          </p:nvSpPr>
          <p:spPr bwMode="auto">
            <a:xfrm flipV="1">
              <a:off x="3984" y="2736"/>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1765" name="Line 37"/>
            <p:cNvSpPr>
              <a:spLocks noChangeShapeType="1"/>
            </p:cNvSpPr>
            <p:nvPr/>
          </p:nvSpPr>
          <p:spPr bwMode="auto">
            <a:xfrm flipV="1">
              <a:off x="3312" y="2736"/>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31746" name="Object 38"/>
            <p:cNvGraphicFramePr>
              <a:graphicFrameLocks noChangeAspect="1"/>
            </p:cNvGraphicFramePr>
            <p:nvPr/>
          </p:nvGraphicFramePr>
          <p:xfrm>
            <a:off x="2496" y="2928"/>
            <a:ext cx="302" cy="332"/>
          </p:xfrm>
          <a:graphic>
            <a:graphicData uri="http://schemas.openxmlformats.org/presentationml/2006/ole">
              <p:oleObj spid="_x0000_s211970" name="Equation" r:id="rId3" imgW="126835" imgH="139518" progId="">
                <p:embed/>
              </p:oleObj>
            </a:graphicData>
          </a:graphic>
        </p:graphicFrame>
        <p:graphicFrame>
          <p:nvGraphicFramePr>
            <p:cNvPr id="31747" name="Object 39"/>
            <p:cNvGraphicFramePr>
              <a:graphicFrameLocks noChangeAspect="1"/>
            </p:cNvGraphicFramePr>
            <p:nvPr/>
          </p:nvGraphicFramePr>
          <p:xfrm>
            <a:off x="720" y="3012"/>
            <a:ext cx="708" cy="300"/>
          </p:xfrm>
          <a:graphic>
            <a:graphicData uri="http://schemas.openxmlformats.org/presentationml/2006/ole">
              <p:oleObj spid="_x0000_s211971" name="Equation" r:id="rId4" imgW="418918" imgH="177723" progId="">
                <p:embed/>
              </p:oleObj>
            </a:graphicData>
          </a:graphic>
        </p:graphicFrame>
        <p:graphicFrame>
          <p:nvGraphicFramePr>
            <p:cNvPr id="31748" name="Object 40"/>
            <p:cNvGraphicFramePr>
              <a:graphicFrameLocks noChangeAspect="1"/>
            </p:cNvGraphicFramePr>
            <p:nvPr/>
          </p:nvGraphicFramePr>
          <p:xfrm>
            <a:off x="1536" y="3012"/>
            <a:ext cx="708" cy="300"/>
          </p:xfrm>
          <a:graphic>
            <a:graphicData uri="http://schemas.openxmlformats.org/presentationml/2006/ole">
              <p:oleObj spid="_x0000_s211972" name="Equation" r:id="rId5" imgW="418918" imgH="177723" progId="">
                <p:embed/>
              </p:oleObj>
            </a:graphicData>
          </a:graphic>
        </p:graphicFrame>
        <p:graphicFrame>
          <p:nvGraphicFramePr>
            <p:cNvPr id="31749" name="Object 41"/>
            <p:cNvGraphicFramePr>
              <a:graphicFrameLocks noChangeAspect="1"/>
            </p:cNvGraphicFramePr>
            <p:nvPr/>
          </p:nvGraphicFramePr>
          <p:xfrm>
            <a:off x="3072" y="3024"/>
            <a:ext cx="536" cy="300"/>
          </p:xfrm>
          <a:graphic>
            <a:graphicData uri="http://schemas.openxmlformats.org/presentationml/2006/ole">
              <p:oleObj spid="_x0000_s211973" name="Equation" r:id="rId6" imgW="317087" imgH="177569" progId="">
                <p:embed/>
              </p:oleObj>
            </a:graphicData>
          </a:graphic>
        </p:graphicFrame>
        <p:graphicFrame>
          <p:nvGraphicFramePr>
            <p:cNvPr id="31750" name="Object 42"/>
            <p:cNvGraphicFramePr>
              <a:graphicFrameLocks noChangeAspect="1"/>
            </p:cNvGraphicFramePr>
            <p:nvPr/>
          </p:nvGraphicFramePr>
          <p:xfrm>
            <a:off x="3840" y="3012"/>
            <a:ext cx="515" cy="300"/>
          </p:xfrm>
          <a:graphic>
            <a:graphicData uri="http://schemas.openxmlformats.org/presentationml/2006/ole">
              <p:oleObj spid="_x0000_s211974" name="Equation" r:id="rId7" imgW="304404" imgH="177569" progId="">
                <p:embed/>
              </p:oleObj>
            </a:graphicData>
          </a:graphic>
        </p:graphicFrame>
        <p:graphicFrame>
          <p:nvGraphicFramePr>
            <p:cNvPr id="31751" name="Object 43"/>
            <p:cNvGraphicFramePr>
              <a:graphicFrameLocks noChangeAspect="1"/>
            </p:cNvGraphicFramePr>
            <p:nvPr/>
          </p:nvGraphicFramePr>
          <p:xfrm>
            <a:off x="4464" y="2592"/>
            <a:ext cx="528" cy="274"/>
          </p:xfrm>
          <a:graphic>
            <a:graphicData uri="http://schemas.openxmlformats.org/presentationml/2006/ole">
              <p:oleObj spid="_x0000_s211975" name="Equation" r:id="rId8" imgW="342603" imgH="177646" progId="">
                <p:embed/>
              </p:oleObj>
            </a:graphicData>
          </a:graphic>
        </p:graphicFrame>
        <p:sp>
          <p:nvSpPr>
            <p:cNvPr id="31766" name="Line 44"/>
            <p:cNvSpPr>
              <a:spLocks noChangeShapeType="1"/>
            </p:cNvSpPr>
            <p:nvPr/>
          </p:nvSpPr>
          <p:spPr bwMode="auto">
            <a:xfrm flipH="1">
              <a:off x="3024" y="2544"/>
              <a:ext cx="576" cy="0"/>
            </a:xfrm>
            <a:prstGeom prst="line">
              <a:avLst/>
            </a:prstGeom>
            <a:noFill/>
            <a:ln w="28575">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31752" name="Object 45"/>
            <p:cNvGraphicFramePr>
              <a:graphicFrameLocks noChangeAspect="1"/>
            </p:cNvGraphicFramePr>
            <p:nvPr/>
          </p:nvGraphicFramePr>
          <p:xfrm>
            <a:off x="2688" y="2400"/>
            <a:ext cx="297" cy="329"/>
          </p:xfrm>
          <a:graphic>
            <a:graphicData uri="http://schemas.openxmlformats.org/presentationml/2006/ole">
              <p:oleObj spid="_x0000_s211976" name="Equation" r:id="rId9" imgW="152640" imgH="177480" progId="">
                <p:embed/>
              </p:oleObj>
            </a:graphicData>
          </a:graphic>
        </p:graphicFrame>
      </p:grpSp>
      <p:sp>
        <p:nvSpPr>
          <p:cNvPr id="31756"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22"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27"/>
                                        </p:tgtEl>
                                        <p:attrNameLst>
                                          <p:attrName>style.visibility</p:attrName>
                                        </p:attrNameLst>
                                      </p:cBhvr>
                                      <p:to>
                                        <p:strVal val="visible"/>
                                      </p:to>
                                    </p:set>
                                    <p:animEffect transition="in" filter="blinds(horizontal)">
                                      <p:cBhvr>
                                        <p:cTn id="7" dur="500"/>
                                        <p:tgtEl>
                                          <p:spTgt spid="20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51" name="Object 3"/>
          <p:cNvGraphicFramePr>
            <a:graphicFrameLocks noChangeAspect="1"/>
          </p:cNvGraphicFramePr>
          <p:nvPr/>
        </p:nvGraphicFramePr>
        <p:xfrm>
          <a:off x="838200" y="1981200"/>
          <a:ext cx="3124200" cy="1555750"/>
        </p:xfrm>
        <a:graphic>
          <a:graphicData uri="http://schemas.openxmlformats.org/presentationml/2006/ole">
            <p:oleObj spid="_x0000_s212994" name="Equation" r:id="rId3" imgW="1485900" imgH="736600" progId="">
              <p:embed/>
            </p:oleObj>
          </a:graphicData>
        </a:graphic>
      </p:graphicFrame>
      <p:graphicFrame>
        <p:nvGraphicFramePr>
          <p:cNvPr id="206852" name="Object 4"/>
          <p:cNvGraphicFramePr>
            <a:graphicFrameLocks noChangeAspect="1"/>
          </p:cNvGraphicFramePr>
          <p:nvPr/>
        </p:nvGraphicFramePr>
        <p:xfrm>
          <a:off x="3921125" y="2438400"/>
          <a:ext cx="2262188" cy="1019175"/>
        </p:xfrm>
        <a:graphic>
          <a:graphicData uri="http://schemas.openxmlformats.org/presentationml/2006/ole">
            <p:oleObj spid="_x0000_s212995" name="Equation" r:id="rId4" imgW="1040948" imgH="469696" progId="">
              <p:embed/>
            </p:oleObj>
          </a:graphicData>
        </a:graphic>
      </p:graphicFrame>
      <p:grpSp>
        <p:nvGrpSpPr>
          <p:cNvPr id="2" name="Group 40"/>
          <p:cNvGrpSpPr>
            <a:grpSpLocks/>
          </p:cNvGrpSpPr>
          <p:nvPr/>
        </p:nvGrpSpPr>
        <p:grpSpPr bwMode="auto">
          <a:xfrm>
            <a:off x="762000" y="3581400"/>
            <a:ext cx="7772400" cy="2133600"/>
            <a:chOff x="480" y="2256"/>
            <a:chExt cx="4896" cy="1344"/>
          </a:xfrm>
        </p:grpSpPr>
        <p:sp>
          <p:nvSpPr>
            <p:cNvPr id="32786" name="Rectangle 41"/>
            <p:cNvSpPr>
              <a:spLocks noChangeArrowheads="1"/>
            </p:cNvSpPr>
            <p:nvPr/>
          </p:nvSpPr>
          <p:spPr bwMode="auto">
            <a:xfrm>
              <a:off x="480" y="2256"/>
              <a:ext cx="4896" cy="1344"/>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2787" name="Line 42"/>
            <p:cNvSpPr>
              <a:spLocks noChangeShapeType="1"/>
            </p:cNvSpPr>
            <p:nvPr/>
          </p:nvSpPr>
          <p:spPr bwMode="auto">
            <a:xfrm>
              <a:off x="864" y="2928"/>
              <a:ext cx="3936" cy="0"/>
            </a:xfrm>
            <a:prstGeom prst="line">
              <a:avLst/>
            </a:prstGeom>
            <a:noFill/>
            <a:ln w="1905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2788" name="Oval 43"/>
            <p:cNvSpPr>
              <a:spLocks noChangeArrowheads="1"/>
            </p:cNvSpPr>
            <p:nvPr/>
          </p:nvSpPr>
          <p:spPr bwMode="auto">
            <a:xfrm>
              <a:off x="3216" y="2832"/>
              <a:ext cx="192" cy="192"/>
            </a:xfrm>
            <a:prstGeom prst="ellipse">
              <a:avLst/>
            </a:prstGeom>
            <a:gradFill rotWithShape="0">
              <a:gsLst>
                <a:gs pos="0">
                  <a:srgbClr val="FF0000"/>
                </a:gs>
                <a:gs pos="100000">
                  <a:srgbClr val="5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2789" name="Line 44"/>
            <p:cNvSpPr>
              <a:spLocks noChangeShapeType="1"/>
            </p:cNvSpPr>
            <p:nvPr/>
          </p:nvSpPr>
          <p:spPr bwMode="auto">
            <a:xfrm flipV="1">
              <a:off x="1296" y="2736"/>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2790" name="Line 45"/>
            <p:cNvSpPr>
              <a:spLocks noChangeShapeType="1"/>
            </p:cNvSpPr>
            <p:nvPr/>
          </p:nvSpPr>
          <p:spPr bwMode="auto">
            <a:xfrm flipV="1">
              <a:off x="1968" y="2736"/>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2791" name="Line 46"/>
            <p:cNvSpPr>
              <a:spLocks noChangeShapeType="1"/>
            </p:cNvSpPr>
            <p:nvPr/>
          </p:nvSpPr>
          <p:spPr bwMode="auto">
            <a:xfrm flipV="1">
              <a:off x="2640" y="2736"/>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2792" name="Line 47"/>
            <p:cNvSpPr>
              <a:spLocks noChangeShapeType="1"/>
            </p:cNvSpPr>
            <p:nvPr/>
          </p:nvSpPr>
          <p:spPr bwMode="auto">
            <a:xfrm flipV="1">
              <a:off x="3984" y="2736"/>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2793" name="Line 48"/>
            <p:cNvSpPr>
              <a:spLocks noChangeShapeType="1"/>
            </p:cNvSpPr>
            <p:nvPr/>
          </p:nvSpPr>
          <p:spPr bwMode="auto">
            <a:xfrm flipV="1">
              <a:off x="3312" y="2736"/>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32774" name="Object 49"/>
            <p:cNvGraphicFramePr>
              <a:graphicFrameLocks noChangeAspect="1"/>
            </p:cNvGraphicFramePr>
            <p:nvPr/>
          </p:nvGraphicFramePr>
          <p:xfrm>
            <a:off x="2496" y="2928"/>
            <a:ext cx="302" cy="332"/>
          </p:xfrm>
          <a:graphic>
            <a:graphicData uri="http://schemas.openxmlformats.org/presentationml/2006/ole">
              <p:oleObj spid="_x0000_s212996" name="Equation" r:id="rId5" imgW="126835" imgH="139518" progId="">
                <p:embed/>
              </p:oleObj>
            </a:graphicData>
          </a:graphic>
        </p:graphicFrame>
        <p:graphicFrame>
          <p:nvGraphicFramePr>
            <p:cNvPr id="32775" name="Object 50"/>
            <p:cNvGraphicFramePr>
              <a:graphicFrameLocks noChangeAspect="1"/>
            </p:cNvGraphicFramePr>
            <p:nvPr/>
          </p:nvGraphicFramePr>
          <p:xfrm>
            <a:off x="720" y="3012"/>
            <a:ext cx="708" cy="300"/>
          </p:xfrm>
          <a:graphic>
            <a:graphicData uri="http://schemas.openxmlformats.org/presentationml/2006/ole">
              <p:oleObj spid="_x0000_s212997" name="Equation" r:id="rId6" imgW="418918" imgH="177723" progId="">
                <p:embed/>
              </p:oleObj>
            </a:graphicData>
          </a:graphic>
        </p:graphicFrame>
        <p:graphicFrame>
          <p:nvGraphicFramePr>
            <p:cNvPr id="32776" name="Object 51"/>
            <p:cNvGraphicFramePr>
              <a:graphicFrameLocks noChangeAspect="1"/>
            </p:cNvGraphicFramePr>
            <p:nvPr/>
          </p:nvGraphicFramePr>
          <p:xfrm>
            <a:off x="1536" y="3012"/>
            <a:ext cx="708" cy="300"/>
          </p:xfrm>
          <a:graphic>
            <a:graphicData uri="http://schemas.openxmlformats.org/presentationml/2006/ole">
              <p:oleObj spid="_x0000_s212998" name="Equation" r:id="rId7" imgW="418918" imgH="177723" progId="">
                <p:embed/>
              </p:oleObj>
            </a:graphicData>
          </a:graphic>
        </p:graphicFrame>
        <p:graphicFrame>
          <p:nvGraphicFramePr>
            <p:cNvPr id="32777" name="Object 52"/>
            <p:cNvGraphicFramePr>
              <a:graphicFrameLocks noChangeAspect="1"/>
            </p:cNvGraphicFramePr>
            <p:nvPr/>
          </p:nvGraphicFramePr>
          <p:xfrm>
            <a:off x="3072" y="3024"/>
            <a:ext cx="536" cy="300"/>
          </p:xfrm>
          <a:graphic>
            <a:graphicData uri="http://schemas.openxmlformats.org/presentationml/2006/ole">
              <p:oleObj spid="_x0000_s212999" name="Equation" r:id="rId8" imgW="317087" imgH="177569" progId="">
                <p:embed/>
              </p:oleObj>
            </a:graphicData>
          </a:graphic>
        </p:graphicFrame>
        <p:graphicFrame>
          <p:nvGraphicFramePr>
            <p:cNvPr id="32778" name="Object 53"/>
            <p:cNvGraphicFramePr>
              <a:graphicFrameLocks noChangeAspect="1"/>
            </p:cNvGraphicFramePr>
            <p:nvPr/>
          </p:nvGraphicFramePr>
          <p:xfrm>
            <a:off x="3840" y="3012"/>
            <a:ext cx="515" cy="300"/>
          </p:xfrm>
          <a:graphic>
            <a:graphicData uri="http://schemas.openxmlformats.org/presentationml/2006/ole">
              <p:oleObj spid="_x0000_s213000" name="Equation" r:id="rId9" imgW="304404" imgH="177569" progId="">
                <p:embed/>
              </p:oleObj>
            </a:graphicData>
          </a:graphic>
        </p:graphicFrame>
        <p:graphicFrame>
          <p:nvGraphicFramePr>
            <p:cNvPr id="32779" name="Object 54"/>
            <p:cNvGraphicFramePr>
              <a:graphicFrameLocks noChangeAspect="1"/>
            </p:cNvGraphicFramePr>
            <p:nvPr/>
          </p:nvGraphicFramePr>
          <p:xfrm>
            <a:off x="4464" y="2592"/>
            <a:ext cx="528" cy="274"/>
          </p:xfrm>
          <a:graphic>
            <a:graphicData uri="http://schemas.openxmlformats.org/presentationml/2006/ole">
              <p:oleObj spid="_x0000_s213001" name="Equation" r:id="rId10" imgW="342603" imgH="177646" progId="">
                <p:embed/>
              </p:oleObj>
            </a:graphicData>
          </a:graphic>
        </p:graphicFrame>
        <p:sp>
          <p:nvSpPr>
            <p:cNvPr id="32794" name="Line 55"/>
            <p:cNvSpPr>
              <a:spLocks noChangeShapeType="1"/>
            </p:cNvSpPr>
            <p:nvPr/>
          </p:nvSpPr>
          <p:spPr bwMode="auto">
            <a:xfrm flipH="1">
              <a:off x="3024" y="2544"/>
              <a:ext cx="576" cy="0"/>
            </a:xfrm>
            <a:prstGeom prst="line">
              <a:avLst/>
            </a:prstGeom>
            <a:noFill/>
            <a:ln w="28575">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32780" name="Object 56"/>
            <p:cNvGraphicFramePr>
              <a:graphicFrameLocks noChangeAspect="1"/>
            </p:cNvGraphicFramePr>
            <p:nvPr/>
          </p:nvGraphicFramePr>
          <p:xfrm>
            <a:off x="2688" y="2400"/>
            <a:ext cx="297" cy="329"/>
          </p:xfrm>
          <a:graphic>
            <a:graphicData uri="http://schemas.openxmlformats.org/presentationml/2006/ole">
              <p:oleObj spid="_x0000_s213002" name="Equation" r:id="rId11" imgW="152640" imgH="177480" progId="">
                <p:embed/>
              </p:oleObj>
            </a:graphicData>
          </a:graphic>
        </p:graphicFrame>
      </p:grpSp>
      <p:graphicFrame>
        <p:nvGraphicFramePr>
          <p:cNvPr id="32772" name="Object 57"/>
          <p:cNvGraphicFramePr>
            <a:graphicFrameLocks noChangeAspect="1"/>
          </p:cNvGraphicFramePr>
          <p:nvPr/>
        </p:nvGraphicFramePr>
        <p:xfrm>
          <a:off x="838200" y="838200"/>
          <a:ext cx="3124200" cy="996950"/>
        </p:xfrm>
        <a:graphic>
          <a:graphicData uri="http://schemas.openxmlformats.org/presentationml/2006/ole">
            <p:oleObj spid="_x0000_s213003" name="Equation" r:id="rId12" imgW="1574800" imgH="469900" progId="">
              <p:embed/>
            </p:oleObj>
          </a:graphicData>
        </a:graphic>
      </p:graphicFrame>
      <p:grpSp>
        <p:nvGrpSpPr>
          <p:cNvPr id="3" name="Group 59"/>
          <p:cNvGrpSpPr>
            <a:grpSpLocks/>
          </p:cNvGrpSpPr>
          <p:nvPr/>
        </p:nvGrpSpPr>
        <p:grpSpPr bwMode="auto">
          <a:xfrm>
            <a:off x="4038600" y="838200"/>
            <a:ext cx="4648200" cy="1014413"/>
            <a:chOff x="2544" y="528"/>
            <a:chExt cx="2928" cy="639"/>
          </a:xfrm>
        </p:grpSpPr>
        <p:graphicFrame>
          <p:nvGraphicFramePr>
            <p:cNvPr id="32773" name="Object 39"/>
            <p:cNvGraphicFramePr>
              <a:graphicFrameLocks noChangeAspect="1"/>
            </p:cNvGraphicFramePr>
            <p:nvPr/>
          </p:nvGraphicFramePr>
          <p:xfrm>
            <a:off x="2832" y="528"/>
            <a:ext cx="2640" cy="639"/>
          </p:xfrm>
          <a:graphic>
            <a:graphicData uri="http://schemas.openxmlformats.org/presentationml/2006/ole">
              <p:oleObj spid="_x0000_s213004" name="Equation" r:id="rId13" imgW="1943100" imgH="469900" progId="">
                <p:embed/>
              </p:oleObj>
            </a:graphicData>
          </a:graphic>
        </p:graphicFrame>
        <p:sp>
          <p:nvSpPr>
            <p:cNvPr id="32785" name="AutoShape 58"/>
            <p:cNvSpPr>
              <a:spLocks noChangeArrowheads="1"/>
            </p:cNvSpPr>
            <p:nvPr/>
          </p:nvSpPr>
          <p:spPr bwMode="auto">
            <a:xfrm>
              <a:off x="2544" y="768"/>
              <a:ext cx="288" cy="192"/>
            </a:xfrm>
            <a:prstGeom prst="rightArrow">
              <a:avLst>
                <a:gd name="adj1" fmla="val 50000"/>
                <a:gd name="adj2" fmla="val 37500"/>
              </a:avLst>
            </a:prstGeom>
            <a:gradFill rotWithShape="0">
              <a:gsLst>
                <a:gs pos="0">
                  <a:srgbClr val="000000"/>
                </a:gs>
                <a:gs pos="50000">
                  <a:srgbClr val="CC0000"/>
                </a:gs>
                <a:gs pos="100000">
                  <a:srgbClr val="000000"/>
                </a:gs>
              </a:gsLst>
              <a:lin ang="5400000" scaled="1"/>
            </a:gradFill>
            <a:ln w="9525">
              <a:solidFill>
                <a:schemeClr val="tx1"/>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sp>
        <p:nvSpPr>
          <p:cNvPr id="32783"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26"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206851"/>
                                        </p:tgtEl>
                                        <p:attrNameLst>
                                          <p:attrName>style.visibility</p:attrName>
                                        </p:attrNameLst>
                                      </p:cBhvr>
                                      <p:to>
                                        <p:strVal val="visible"/>
                                      </p:to>
                                    </p:set>
                                    <p:animEffect transition="in" filter="blinds(vertical)">
                                      <p:cBhvr>
                                        <p:cTn id="11" dur="500"/>
                                        <p:tgtEl>
                                          <p:spTgt spid="2068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nodeType="clickEffect">
                                  <p:stCondLst>
                                    <p:cond delay="0"/>
                                  </p:stCondLst>
                                  <p:childTnLst>
                                    <p:set>
                                      <p:cBhvr>
                                        <p:cTn id="15" dur="1" fill="hold">
                                          <p:stCondLst>
                                            <p:cond delay="0"/>
                                          </p:stCondLst>
                                        </p:cTn>
                                        <p:tgtEl>
                                          <p:spTgt spid="206852"/>
                                        </p:tgtEl>
                                        <p:attrNameLst>
                                          <p:attrName>style.visibility</p:attrName>
                                        </p:attrNameLst>
                                      </p:cBhvr>
                                      <p:to>
                                        <p:strVal val="visible"/>
                                      </p:to>
                                    </p:set>
                                    <p:animEffect transition="in" filter="blinds(vertical)">
                                      <p:cBhvr>
                                        <p:cTn id="16" dur="500"/>
                                        <p:tgtEl>
                                          <p:spTgt spid="206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762000" y="1470025"/>
            <a:ext cx="7543800" cy="3124200"/>
            <a:chOff x="576" y="960"/>
            <a:chExt cx="4752" cy="1968"/>
          </a:xfrm>
        </p:grpSpPr>
        <p:sp>
          <p:nvSpPr>
            <p:cNvPr id="33826" name="Rectangle 4"/>
            <p:cNvSpPr>
              <a:spLocks noChangeArrowheads="1"/>
            </p:cNvSpPr>
            <p:nvPr/>
          </p:nvSpPr>
          <p:spPr bwMode="auto">
            <a:xfrm>
              <a:off x="576" y="960"/>
              <a:ext cx="4752" cy="1968"/>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3827" name="Line 10"/>
            <p:cNvSpPr>
              <a:spLocks noChangeShapeType="1"/>
            </p:cNvSpPr>
            <p:nvPr/>
          </p:nvSpPr>
          <p:spPr bwMode="auto">
            <a:xfrm>
              <a:off x="912" y="2532"/>
              <a:ext cx="3936" cy="0"/>
            </a:xfrm>
            <a:prstGeom prst="line">
              <a:avLst/>
            </a:prstGeom>
            <a:noFill/>
            <a:ln w="1905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3828" name="Line 11"/>
            <p:cNvSpPr>
              <a:spLocks noChangeShapeType="1"/>
            </p:cNvSpPr>
            <p:nvPr/>
          </p:nvSpPr>
          <p:spPr bwMode="auto">
            <a:xfrm flipV="1">
              <a:off x="1536" y="2340"/>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3829" name="Line 12"/>
            <p:cNvSpPr>
              <a:spLocks noChangeShapeType="1"/>
            </p:cNvSpPr>
            <p:nvPr/>
          </p:nvSpPr>
          <p:spPr bwMode="auto">
            <a:xfrm flipV="1">
              <a:off x="2112" y="2340"/>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3830" name="Line 13"/>
            <p:cNvSpPr>
              <a:spLocks noChangeShapeType="1"/>
            </p:cNvSpPr>
            <p:nvPr/>
          </p:nvSpPr>
          <p:spPr bwMode="auto">
            <a:xfrm flipV="1">
              <a:off x="2688" y="2340"/>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3831" name="Line 14"/>
            <p:cNvSpPr>
              <a:spLocks noChangeShapeType="1"/>
            </p:cNvSpPr>
            <p:nvPr/>
          </p:nvSpPr>
          <p:spPr bwMode="auto">
            <a:xfrm flipV="1">
              <a:off x="3840" y="2340"/>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3832" name="Line 15"/>
            <p:cNvSpPr>
              <a:spLocks noChangeShapeType="1"/>
            </p:cNvSpPr>
            <p:nvPr/>
          </p:nvSpPr>
          <p:spPr bwMode="auto">
            <a:xfrm flipV="1">
              <a:off x="3264" y="2340"/>
              <a:ext cx="0" cy="192"/>
            </a:xfrm>
            <a:prstGeom prst="line">
              <a:avLst/>
            </a:prstGeom>
            <a:noFill/>
            <a:ln w="12700">
              <a:solidFill>
                <a:schemeClr val="tx1"/>
              </a:solidFill>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33802" name="Object 16"/>
            <p:cNvGraphicFramePr>
              <a:graphicFrameLocks noChangeAspect="1"/>
            </p:cNvGraphicFramePr>
            <p:nvPr/>
          </p:nvGraphicFramePr>
          <p:xfrm>
            <a:off x="2544" y="2532"/>
            <a:ext cx="302" cy="332"/>
          </p:xfrm>
          <a:graphic>
            <a:graphicData uri="http://schemas.openxmlformats.org/presentationml/2006/ole">
              <p:oleObj spid="_x0000_s214018" name="Equation" r:id="rId3" imgW="126835" imgH="139518" progId="">
                <p:embed/>
              </p:oleObj>
            </a:graphicData>
          </a:graphic>
        </p:graphicFrame>
        <p:graphicFrame>
          <p:nvGraphicFramePr>
            <p:cNvPr id="33803" name="Object 17"/>
            <p:cNvGraphicFramePr>
              <a:graphicFrameLocks noChangeAspect="1"/>
            </p:cNvGraphicFramePr>
            <p:nvPr/>
          </p:nvGraphicFramePr>
          <p:xfrm>
            <a:off x="972" y="2544"/>
            <a:ext cx="708" cy="300"/>
          </p:xfrm>
          <a:graphic>
            <a:graphicData uri="http://schemas.openxmlformats.org/presentationml/2006/ole">
              <p:oleObj spid="_x0000_s214019" name="Equation" r:id="rId4" imgW="418918" imgH="177723" progId="">
                <p:embed/>
              </p:oleObj>
            </a:graphicData>
          </a:graphic>
        </p:graphicFrame>
        <p:graphicFrame>
          <p:nvGraphicFramePr>
            <p:cNvPr id="33804" name="Object 18"/>
            <p:cNvGraphicFramePr>
              <a:graphicFrameLocks noChangeAspect="1"/>
            </p:cNvGraphicFramePr>
            <p:nvPr/>
          </p:nvGraphicFramePr>
          <p:xfrm>
            <a:off x="1740" y="2544"/>
            <a:ext cx="708" cy="300"/>
          </p:xfrm>
          <a:graphic>
            <a:graphicData uri="http://schemas.openxmlformats.org/presentationml/2006/ole">
              <p:oleObj spid="_x0000_s214020" name="Equation" r:id="rId5" imgW="418918" imgH="177723" progId="">
                <p:embed/>
              </p:oleObj>
            </a:graphicData>
          </a:graphic>
        </p:graphicFrame>
        <p:graphicFrame>
          <p:nvGraphicFramePr>
            <p:cNvPr id="33805" name="Object 19"/>
            <p:cNvGraphicFramePr>
              <a:graphicFrameLocks noChangeAspect="1"/>
            </p:cNvGraphicFramePr>
            <p:nvPr/>
          </p:nvGraphicFramePr>
          <p:xfrm>
            <a:off x="2976" y="2544"/>
            <a:ext cx="536" cy="300"/>
          </p:xfrm>
          <a:graphic>
            <a:graphicData uri="http://schemas.openxmlformats.org/presentationml/2006/ole">
              <p:oleObj spid="_x0000_s214021" name="Equation" r:id="rId6" imgW="317087" imgH="177569" progId="">
                <p:embed/>
              </p:oleObj>
            </a:graphicData>
          </a:graphic>
        </p:graphicFrame>
        <p:graphicFrame>
          <p:nvGraphicFramePr>
            <p:cNvPr id="33806" name="Object 20"/>
            <p:cNvGraphicFramePr>
              <a:graphicFrameLocks noChangeAspect="1"/>
            </p:cNvGraphicFramePr>
            <p:nvPr/>
          </p:nvGraphicFramePr>
          <p:xfrm>
            <a:off x="3744" y="2544"/>
            <a:ext cx="515" cy="300"/>
          </p:xfrm>
          <a:graphic>
            <a:graphicData uri="http://schemas.openxmlformats.org/presentationml/2006/ole">
              <p:oleObj spid="_x0000_s214022" name="Equation" r:id="rId7" imgW="304404" imgH="177569" progId="">
                <p:embed/>
              </p:oleObj>
            </a:graphicData>
          </a:graphic>
        </p:graphicFrame>
        <p:graphicFrame>
          <p:nvGraphicFramePr>
            <p:cNvPr id="33807" name="Object 21"/>
            <p:cNvGraphicFramePr>
              <a:graphicFrameLocks noChangeAspect="1"/>
            </p:cNvGraphicFramePr>
            <p:nvPr/>
          </p:nvGraphicFramePr>
          <p:xfrm>
            <a:off x="4416" y="2148"/>
            <a:ext cx="672" cy="349"/>
          </p:xfrm>
          <a:graphic>
            <a:graphicData uri="http://schemas.openxmlformats.org/presentationml/2006/ole">
              <p:oleObj spid="_x0000_s214023" name="Equation" r:id="rId8" imgW="342603" imgH="177646" progId="">
                <p:embed/>
              </p:oleObj>
            </a:graphicData>
          </a:graphic>
        </p:graphicFrame>
      </p:grpSp>
      <p:sp>
        <p:nvSpPr>
          <p:cNvPr id="33809" name="Rectangle 3"/>
          <p:cNvSpPr>
            <a:spLocks noChangeArrowheads="1"/>
          </p:cNvSpPr>
          <p:nvPr/>
        </p:nvSpPr>
        <p:spPr bwMode="auto">
          <a:xfrm>
            <a:off x="838200" y="708025"/>
            <a:ext cx="23622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法二</a:t>
            </a:r>
          </a:p>
        </p:txBody>
      </p:sp>
      <p:grpSp>
        <p:nvGrpSpPr>
          <p:cNvPr id="3" name="Group 70"/>
          <p:cNvGrpSpPr>
            <a:grpSpLocks/>
          </p:cNvGrpSpPr>
          <p:nvPr/>
        </p:nvGrpSpPr>
        <p:grpSpPr bwMode="auto">
          <a:xfrm>
            <a:off x="4114800" y="1676400"/>
            <a:ext cx="1335088" cy="2286000"/>
            <a:chOff x="2544" y="1056"/>
            <a:chExt cx="841" cy="1440"/>
          </a:xfrm>
        </p:grpSpPr>
        <p:sp>
          <p:nvSpPr>
            <p:cNvPr id="33822" name="Line 6"/>
            <p:cNvSpPr>
              <a:spLocks noChangeShapeType="1"/>
            </p:cNvSpPr>
            <p:nvPr/>
          </p:nvSpPr>
          <p:spPr bwMode="auto">
            <a:xfrm>
              <a:off x="3120" y="1560"/>
              <a:ext cx="0" cy="912"/>
            </a:xfrm>
            <a:prstGeom prst="line">
              <a:avLst/>
            </a:prstGeom>
            <a:noFill/>
            <a:ln w="19050">
              <a:solidFill>
                <a:srgbClr val="FF0000"/>
              </a:solidFill>
              <a:prstDash val="dash"/>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3823" name="Freeform 22"/>
            <p:cNvSpPr>
              <a:spLocks/>
            </p:cNvSpPr>
            <p:nvPr/>
          </p:nvSpPr>
          <p:spPr bwMode="auto">
            <a:xfrm>
              <a:off x="2728" y="2179"/>
              <a:ext cx="154" cy="314"/>
            </a:xfrm>
            <a:custGeom>
              <a:avLst/>
              <a:gdLst>
                <a:gd name="T0" fmla="*/ 154 w 154"/>
                <a:gd name="T1" fmla="*/ 314 h 314"/>
                <a:gd name="T2" fmla="*/ 108 w 154"/>
                <a:gd name="T3" fmla="*/ 139 h 314"/>
                <a:gd name="T4" fmla="*/ 0 w 154"/>
                <a:gd name="T5" fmla="*/ 0 h 314"/>
                <a:gd name="T6" fmla="*/ 0 60000 65536"/>
                <a:gd name="T7" fmla="*/ 0 60000 65536"/>
                <a:gd name="T8" fmla="*/ 0 60000 65536"/>
                <a:gd name="T9" fmla="*/ 0 w 154"/>
                <a:gd name="T10" fmla="*/ 0 h 314"/>
                <a:gd name="T11" fmla="*/ 154 w 154"/>
                <a:gd name="T12" fmla="*/ 314 h 314"/>
              </a:gdLst>
              <a:ahLst/>
              <a:cxnLst>
                <a:cxn ang="T6">
                  <a:pos x="T0" y="T1"/>
                </a:cxn>
                <a:cxn ang="T7">
                  <a:pos x="T2" y="T3"/>
                </a:cxn>
                <a:cxn ang="T8">
                  <a:pos x="T4" y="T5"/>
                </a:cxn>
              </a:cxnLst>
              <a:rect l="T9" t="T10" r="T11" b="T12"/>
              <a:pathLst>
                <a:path w="154" h="314">
                  <a:moveTo>
                    <a:pt x="154" y="314"/>
                  </a:moveTo>
                  <a:cubicBezTo>
                    <a:pt x="146" y="285"/>
                    <a:pt x="134" y="191"/>
                    <a:pt x="108" y="139"/>
                  </a:cubicBezTo>
                  <a:cubicBezTo>
                    <a:pt x="82" y="87"/>
                    <a:pt x="22" y="29"/>
                    <a:pt x="0" y="0"/>
                  </a:cubicBezTo>
                </a:path>
              </a:pathLst>
            </a:custGeom>
            <a:noFill/>
            <a:ln w="19050">
              <a:solidFill>
                <a:srgbClr val="009900"/>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sp>
          <p:nvSpPr>
            <p:cNvPr id="33824" name="Line 5"/>
            <p:cNvSpPr>
              <a:spLocks noChangeShapeType="1"/>
            </p:cNvSpPr>
            <p:nvPr/>
          </p:nvSpPr>
          <p:spPr bwMode="auto">
            <a:xfrm flipV="1">
              <a:off x="2544" y="1536"/>
              <a:ext cx="576" cy="960"/>
            </a:xfrm>
            <a:prstGeom prst="line">
              <a:avLst/>
            </a:prstGeom>
            <a:noFill/>
            <a:ln w="3810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3825" name="Freeform 8"/>
            <p:cNvSpPr>
              <a:spLocks/>
            </p:cNvSpPr>
            <p:nvPr/>
          </p:nvSpPr>
          <p:spPr bwMode="auto">
            <a:xfrm rot="-2034574">
              <a:off x="2976" y="1179"/>
              <a:ext cx="142" cy="405"/>
            </a:xfrm>
            <a:custGeom>
              <a:avLst/>
              <a:gdLst>
                <a:gd name="T0" fmla="*/ 142 w 142"/>
                <a:gd name="T1" fmla="*/ 405 h 405"/>
                <a:gd name="T2" fmla="*/ 105 w 142"/>
                <a:gd name="T3" fmla="*/ 195 h 405"/>
                <a:gd name="T4" fmla="*/ 0 w 142"/>
                <a:gd name="T5" fmla="*/ 0 h 405"/>
                <a:gd name="T6" fmla="*/ 0 60000 65536"/>
                <a:gd name="T7" fmla="*/ 0 60000 65536"/>
                <a:gd name="T8" fmla="*/ 0 60000 65536"/>
                <a:gd name="T9" fmla="*/ 0 w 142"/>
                <a:gd name="T10" fmla="*/ 0 h 405"/>
                <a:gd name="T11" fmla="*/ 142 w 142"/>
                <a:gd name="T12" fmla="*/ 405 h 405"/>
              </a:gdLst>
              <a:ahLst/>
              <a:cxnLst>
                <a:cxn ang="T6">
                  <a:pos x="T0" y="T1"/>
                </a:cxn>
                <a:cxn ang="T7">
                  <a:pos x="T2" y="T3"/>
                </a:cxn>
                <a:cxn ang="T8">
                  <a:pos x="T4" y="T5"/>
                </a:cxn>
              </a:cxnLst>
              <a:rect l="T9" t="T10" r="T11" b="T12"/>
              <a:pathLst>
                <a:path w="142" h="405">
                  <a:moveTo>
                    <a:pt x="142" y="405"/>
                  </a:moveTo>
                  <a:cubicBezTo>
                    <a:pt x="136" y="370"/>
                    <a:pt x="129" y="262"/>
                    <a:pt x="105" y="195"/>
                  </a:cubicBezTo>
                  <a:cubicBezTo>
                    <a:pt x="81" y="128"/>
                    <a:pt x="22" y="41"/>
                    <a:pt x="0" y="0"/>
                  </a:cubicBezTo>
                </a:path>
              </a:pathLst>
            </a:custGeom>
            <a:noFill/>
            <a:ln w="19050">
              <a:solidFill>
                <a:schemeClr val="tx1"/>
              </a:solidFill>
              <a:round/>
              <a:headEnd/>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aphicFrame>
          <p:nvGraphicFramePr>
            <p:cNvPr id="33800" name="Object 9"/>
            <p:cNvGraphicFramePr>
              <a:graphicFrameLocks noChangeAspect="1"/>
            </p:cNvGraphicFramePr>
            <p:nvPr/>
          </p:nvGraphicFramePr>
          <p:xfrm>
            <a:off x="3072" y="1056"/>
            <a:ext cx="313" cy="288"/>
          </p:xfrm>
          <a:graphic>
            <a:graphicData uri="http://schemas.openxmlformats.org/presentationml/2006/ole">
              <p:oleObj spid="_x0000_s214024" name="Equation" r:id="rId9" imgW="190440" imgH="177480" progId="">
                <p:embed/>
              </p:oleObj>
            </a:graphicData>
          </a:graphic>
        </p:graphicFrame>
        <p:graphicFrame>
          <p:nvGraphicFramePr>
            <p:cNvPr id="33801" name="Object 23"/>
            <p:cNvGraphicFramePr>
              <a:graphicFrameLocks noChangeAspect="1"/>
            </p:cNvGraphicFramePr>
            <p:nvPr/>
          </p:nvGraphicFramePr>
          <p:xfrm>
            <a:off x="2832" y="2098"/>
            <a:ext cx="249" cy="302"/>
          </p:xfrm>
          <a:graphic>
            <a:graphicData uri="http://schemas.openxmlformats.org/presentationml/2006/ole">
              <p:oleObj spid="_x0000_s214025" name="Equation" r:id="rId10" imgW="330480" imgH="279000" progId="Equation.DSMT4">
                <p:embed/>
              </p:oleObj>
            </a:graphicData>
          </a:graphic>
        </p:graphicFrame>
      </p:grpSp>
      <p:sp>
        <p:nvSpPr>
          <p:cNvPr id="197664" name="AutoShape 32"/>
          <p:cNvSpPr>
            <a:spLocks noChangeArrowheads="1"/>
          </p:cNvSpPr>
          <p:nvPr/>
        </p:nvSpPr>
        <p:spPr bwMode="auto">
          <a:xfrm>
            <a:off x="5943600" y="2079625"/>
            <a:ext cx="1752600" cy="533400"/>
          </a:xfrm>
          <a:prstGeom prst="wedgeRectCallout">
            <a:avLst>
              <a:gd name="adj1" fmla="val -118569"/>
              <a:gd name="adj2" fmla="val 140773"/>
            </a:avLst>
          </a:prstGeom>
          <a:solidFill>
            <a:schemeClr val="accent1"/>
          </a:solidFill>
          <a:ln w="9525">
            <a:solidFill>
              <a:schemeClr val="tx2"/>
            </a:solidFill>
            <a:miter lim="800000"/>
            <a:headEnd/>
            <a:tailEnd type="none" w="sm" len="lg"/>
          </a:ln>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r>
              <a:rPr lang="zh-CN" altLang="en-US"/>
              <a:t>起始时刻</a:t>
            </a:r>
          </a:p>
        </p:txBody>
      </p:sp>
      <p:grpSp>
        <p:nvGrpSpPr>
          <p:cNvPr id="4" name="Group 47"/>
          <p:cNvGrpSpPr>
            <a:grpSpLocks/>
          </p:cNvGrpSpPr>
          <p:nvPr/>
        </p:nvGrpSpPr>
        <p:grpSpPr bwMode="auto">
          <a:xfrm>
            <a:off x="1295400" y="2003425"/>
            <a:ext cx="1371600" cy="533400"/>
            <a:chOff x="912" y="1296"/>
            <a:chExt cx="864" cy="336"/>
          </a:xfrm>
        </p:grpSpPr>
        <p:sp>
          <p:nvSpPr>
            <p:cNvPr id="33821" name="AutoShape 33"/>
            <p:cNvSpPr>
              <a:spLocks noChangeArrowheads="1"/>
            </p:cNvSpPr>
            <p:nvPr/>
          </p:nvSpPr>
          <p:spPr bwMode="auto">
            <a:xfrm>
              <a:off x="912" y="1296"/>
              <a:ext cx="864" cy="336"/>
            </a:xfrm>
            <a:prstGeom prst="wedgeRectCallout">
              <a:avLst>
                <a:gd name="adj1" fmla="val 115394"/>
                <a:gd name="adj2" fmla="val 169644"/>
              </a:avLst>
            </a:prstGeom>
            <a:solidFill>
              <a:schemeClr val="accent1"/>
            </a:solidFill>
            <a:ln w="9525">
              <a:solidFill>
                <a:schemeClr val="tx2"/>
              </a:solidFill>
              <a:miter lim="800000"/>
              <a:headEnd/>
              <a:tailEnd type="none" w="sm" len="lg"/>
            </a:ln>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r>
                <a:rPr lang="zh-CN" altLang="en-US"/>
                <a:t>     时刻</a:t>
              </a:r>
            </a:p>
          </p:txBody>
        </p:sp>
        <p:graphicFrame>
          <p:nvGraphicFramePr>
            <p:cNvPr id="33799" name="Object 34"/>
            <p:cNvGraphicFramePr>
              <a:graphicFrameLocks noChangeAspect="1"/>
            </p:cNvGraphicFramePr>
            <p:nvPr/>
          </p:nvGraphicFramePr>
          <p:xfrm>
            <a:off x="1008" y="1296"/>
            <a:ext cx="196" cy="336"/>
          </p:xfrm>
          <a:graphic>
            <a:graphicData uri="http://schemas.openxmlformats.org/presentationml/2006/ole">
              <p:oleObj spid="_x0000_s214026" name="Equation" r:id="rId11" imgW="88746" imgH="152136" progId="">
                <p:embed/>
              </p:oleObj>
            </a:graphicData>
          </a:graphic>
        </p:graphicFrame>
      </p:grpSp>
      <p:grpSp>
        <p:nvGrpSpPr>
          <p:cNvPr id="5" name="Group 72"/>
          <p:cNvGrpSpPr>
            <a:grpSpLocks/>
          </p:cNvGrpSpPr>
          <p:nvPr/>
        </p:nvGrpSpPr>
        <p:grpSpPr bwMode="auto">
          <a:xfrm>
            <a:off x="3733800" y="2667000"/>
            <a:ext cx="838200" cy="774700"/>
            <a:chOff x="2304" y="1680"/>
            <a:chExt cx="528" cy="488"/>
          </a:xfrm>
        </p:grpSpPr>
        <p:sp>
          <p:nvSpPr>
            <p:cNvPr id="33820" name="Freeform 35"/>
            <p:cNvSpPr>
              <a:spLocks/>
            </p:cNvSpPr>
            <p:nvPr/>
          </p:nvSpPr>
          <p:spPr bwMode="auto">
            <a:xfrm rot="-4314154">
              <a:off x="2466" y="1886"/>
              <a:ext cx="144" cy="419"/>
            </a:xfrm>
            <a:custGeom>
              <a:avLst/>
              <a:gdLst>
                <a:gd name="T0" fmla="*/ 162 w 142"/>
                <a:gd name="T1" fmla="*/ 568 h 405"/>
                <a:gd name="T2" fmla="*/ 123 w 142"/>
                <a:gd name="T3" fmla="*/ 274 h 405"/>
                <a:gd name="T4" fmla="*/ 0 w 142"/>
                <a:gd name="T5" fmla="*/ 0 h 405"/>
                <a:gd name="T6" fmla="*/ 0 60000 65536"/>
                <a:gd name="T7" fmla="*/ 0 60000 65536"/>
                <a:gd name="T8" fmla="*/ 0 60000 65536"/>
                <a:gd name="T9" fmla="*/ 0 w 142"/>
                <a:gd name="T10" fmla="*/ 0 h 405"/>
                <a:gd name="T11" fmla="*/ 142 w 142"/>
                <a:gd name="T12" fmla="*/ 405 h 405"/>
              </a:gdLst>
              <a:ahLst/>
              <a:cxnLst>
                <a:cxn ang="T6">
                  <a:pos x="T0" y="T1"/>
                </a:cxn>
                <a:cxn ang="T7">
                  <a:pos x="T2" y="T3"/>
                </a:cxn>
                <a:cxn ang="T8">
                  <a:pos x="T4" y="T5"/>
                </a:cxn>
              </a:cxnLst>
              <a:rect l="T9" t="T10" r="T11" b="T12"/>
              <a:pathLst>
                <a:path w="142" h="405">
                  <a:moveTo>
                    <a:pt x="142" y="405"/>
                  </a:moveTo>
                  <a:cubicBezTo>
                    <a:pt x="136" y="370"/>
                    <a:pt x="129" y="262"/>
                    <a:pt x="105" y="195"/>
                  </a:cubicBezTo>
                  <a:cubicBezTo>
                    <a:pt x="81" y="128"/>
                    <a:pt x="22" y="41"/>
                    <a:pt x="0" y="0"/>
                  </a:cubicBezTo>
                </a:path>
              </a:pathLst>
            </a:custGeom>
            <a:noFill/>
            <a:ln w="38100">
              <a:solidFill>
                <a:srgbClr val="0000FF"/>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aphicFrame>
          <p:nvGraphicFramePr>
            <p:cNvPr id="33798" name="Object 36"/>
            <p:cNvGraphicFramePr>
              <a:graphicFrameLocks noChangeAspect="1"/>
            </p:cNvGraphicFramePr>
            <p:nvPr/>
          </p:nvGraphicFramePr>
          <p:xfrm>
            <a:off x="2304" y="1680"/>
            <a:ext cx="528" cy="331"/>
          </p:xfrm>
          <a:graphic>
            <a:graphicData uri="http://schemas.openxmlformats.org/presentationml/2006/ole">
              <p:oleObj spid="_x0000_s214027" name="Equation" r:id="rId12" imgW="241560" imgH="190440" progId="">
                <p:embed/>
              </p:oleObj>
            </a:graphicData>
          </a:graphic>
        </p:graphicFrame>
      </p:grpSp>
      <p:graphicFrame>
        <p:nvGraphicFramePr>
          <p:cNvPr id="197669" name="Object 37"/>
          <p:cNvGraphicFramePr>
            <a:graphicFrameLocks noChangeAspect="1"/>
          </p:cNvGraphicFramePr>
          <p:nvPr/>
        </p:nvGraphicFramePr>
        <p:xfrm>
          <a:off x="1295400" y="4648200"/>
          <a:ext cx="1447800" cy="1096963"/>
        </p:xfrm>
        <a:graphic>
          <a:graphicData uri="http://schemas.openxmlformats.org/presentationml/2006/ole">
            <p:oleObj spid="_x0000_s214028" name="Equation" r:id="rId13" imgW="545863" imgH="469696" progId="">
              <p:embed/>
            </p:oleObj>
          </a:graphicData>
        </a:graphic>
      </p:graphicFrame>
      <p:graphicFrame>
        <p:nvGraphicFramePr>
          <p:cNvPr id="197671" name="Object 39"/>
          <p:cNvGraphicFramePr>
            <a:graphicFrameLocks noChangeAspect="1"/>
          </p:cNvGraphicFramePr>
          <p:nvPr/>
        </p:nvGraphicFramePr>
        <p:xfrm>
          <a:off x="5580063" y="4703763"/>
          <a:ext cx="2462212" cy="1011237"/>
        </p:xfrm>
        <a:graphic>
          <a:graphicData uri="http://schemas.openxmlformats.org/presentationml/2006/ole">
            <p:oleObj spid="_x0000_s214029" name="Equation" r:id="rId14" imgW="1143000" imgH="469900" progId="">
              <p:embed/>
            </p:oleObj>
          </a:graphicData>
        </a:graphic>
      </p:graphicFrame>
      <p:graphicFrame>
        <p:nvGraphicFramePr>
          <p:cNvPr id="197680" name="Object 48"/>
          <p:cNvGraphicFramePr>
            <a:graphicFrameLocks noChangeAspect="1"/>
          </p:cNvGraphicFramePr>
          <p:nvPr/>
        </p:nvGraphicFramePr>
        <p:xfrm>
          <a:off x="3071813" y="4686300"/>
          <a:ext cx="2276475" cy="1030288"/>
        </p:xfrm>
        <a:graphic>
          <a:graphicData uri="http://schemas.openxmlformats.org/presentationml/2006/ole">
            <p:oleObj spid="_x0000_s214030" name="Equation" r:id="rId15" imgW="1040948" imgH="469696" progId="">
              <p:embed/>
            </p:oleObj>
          </a:graphicData>
        </a:graphic>
      </p:graphicFrame>
      <p:grpSp>
        <p:nvGrpSpPr>
          <p:cNvPr id="6" name="Group 71"/>
          <p:cNvGrpSpPr>
            <a:grpSpLocks/>
          </p:cNvGrpSpPr>
          <p:nvPr/>
        </p:nvGrpSpPr>
        <p:grpSpPr bwMode="auto">
          <a:xfrm>
            <a:off x="3175000" y="2460625"/>
            <a:ext cx="939800" cy="1524000"/>
            <a:chOff x="1952" y="1550"/>
            <a:chExt cx="592" cy="960"/>
          </a:xfrm>
        </p:grpSpPr>
        <p:sp>
          <p:nvSpPr>
            <p:cNvPr id="33817" name="Line 25"/>
            <p:cNvSpPr>
              <a:spLocks noChangeShapeType="1"/>
            </p:cNvSpPr>
            <p:nvPr/>
          </p:nvSpPr>
          <p:spPr bwMode="auto">
            <a:xfrm flipH="1" flipV="1">
              <a:off x="1952" y="1550"/>
              <a:ext cx="592" cy="946"/>
            </a:xfrm>
            <a:prstGeom prst="line">
              <a:avLst/>
            </a:prstGeom>
            <a:noFill/>
            <a:ln w="3810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3818" name="Line 26"/>
            <p:cNvSpPr>
              <a:spLocks noChangeShapeType="1"/>
            </p:cNvSpPr>
            <p:nvPr/>
          </p:nvSpPr>
          <p:spPr bwMode="auto">
            <a:xfrm>
              <a:off x="1968" y="1590"/>
              <a:ext cx="0" cy="912"/>
            </a:xfrm>
            <a:prstGeom prst="line">
              <a:avLst/>
            </a:prstGeom>
            <a:noFill/>
            <a:ln w="19050">
              <a:solidFill>
                <a:srgbClr val="FF0000"/>
              </a:solidFill>
              <a:prstDash val="dash"/>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3819" name="Freeform 27"/>
            <p:cNvSpPr>
              <a:spLocks/>
            </p:cNvSpPr>
            <p:nvPr/>
          </p:nvSpPr>
          <p:spPr bwMode="auto">
            <a:xfrm flipH="1">
              <a:off x="2208" y="2196"/>
              <a:ext cx="144" cy="314"/>
            </a:xfrm>
            <a:custGeom>
              <a:avLst/>
              <a:gdLst>
                <a:gd name="T0" fmla="*/ 79 w 154"/>
                <a:gd name="T1" fmla="*/ 314 h 314"/>
                <a:gd name="T2" fmla="*/ 55 w 154"/>
                <a:gd name="T3" fmla="*/ 139 h 314"/>
                <a:gd name="T4" fmla="*/ 0 w 154"/>
                <a:gd name="T5" fmla="*/ 0 h 314"/>
                <a:gd name="T6" fmla="*/ 0 60000 65536"/>
                <a:gd name="T7" fmla="*/ 0 60000 65536"/>
                <a:gd name="T8" fmla="*/ 0 60000 65536"/>
                <a:gd name="T9" fmla="*/ 0 w 154"/>
                <a:gd name="T10" fmla="*/ 0 h 314"/>
                <a:gd name="T11" fmla="*/ 154 w 154"/>
                <a:gd name="T12" fmla="*/ 314 h 314"/>
              </a:gdLst>
              <a:ahLst/>
              <a:cxnLst>
                <a:cxn ang="T6">
                  <a:pos x="T0" y="T1"/>
                </a:cxn>
                <a:cxn ang="T7">
                  <a:pos x="T2" y="T3"/>
                </a:cxn>
                <a:cxn ang="T8">
                  <a:pos x="T4" y="T5"/>
                </a:cxn>
              </a:cxnLst>
              <a:rect l="T9" t="T10" r="T11" b="T12"/>
              <a:pathLst>
                <a:path w="154" h="314">
                  <a:moveTo>
                    <a:pt x="154" y="314"/>
                  </a:moveTo>
                  <a:cubicBezTo>
                    <a:pt x="146" y="285"/>
                    <a:pt x="134" y="191"/>
                    <a:pt x="108" y="139"/>
                  </a:cubicBezTo>
                  <a:cubicBezTo>
                    <a:pt x="82" y="87"/>
                    <a:pt x="22" y="29"/>
                    <a:pt x="0" y="0"/>
                  </a:cubicBezTo>
                </a:path>
              </a:pathLst>
            </a:custGeom>
            <a:noFill/>
            <a:ln w="19050">
              <a:solidFill>
                <a:srgbClr val="009900"/>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aphicFrame>
          <p:nvGraphicFramePr>
            <p:cNvPr id="33797" name="Object 66"/>
            <p:cNvGraphicFramePr>
              <a:graphicFrameLocks noChangeAspect="1"/>
            </p:cNvGraphicFramePr>
            <p:nvPr/>
          </p:nvGraphicFramePr>
          <p:xfrm>
            <a:off x="1968" y="2114"/>
            <a:ext cx="249" cy="302"/>
          </p:xfrm>
          <a:graphic>
            <a:graphicData uri="http://schemas.openxmlformats.org/presentationml/2006/ole">
              <p:oleObj spid="_x0000_s214031" name="Equation" r:id="rId16" imgW="330480" imgH="279000" progId="Equation.DSMT4">
                <p:embed/>
              </p:oleObj>
            </a:graphicData>
          </a:graphic>
        </p:graphicFrame>
      </p:grpSp>
      <p:sp>
        <p:nvSpPr>
          <p:cNvPr id="33815" name="Rectangle 56"/>
          <p:cNvSpPr>
            <a:spLocks noChangeArrowheads="1"/>
          </p:cNvSpPr>
          <p:nvPr/>
        </p:nvSpPr>
        <p:spPr bwMode="auto">
          <a:xfrm>
            <a:off x="6000750" y="30163"/>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9-2  旋转矢量</a:t>
            </a:r>
          </a:p>
        </p:txBody>
      </p:sp>
      <p:sp>
        <p:nvSpPr>
          <p:cNvPr id="40"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97664"/>
                                        </p:tgtEl>
                                        <p:attrNameLst>
                                          <p:attrName>style.visibility</p:attrName>
                                        </p:attrNameLst>
                                      </p:cBhvr>
                                      <p:to>
                                        <p:strVal val="visible"/>
                                      </p:to>
                                    </p:set>
                                    <p:animEffect transition="in" filter="strips(upRight)">
                                      <p:cBhvr>
                                        <p:cTn id="12" dur="500"/>
                                        <p:tgtEl>
                                          <p:spTgt spid="1976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up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7669"/>
                                        </p:tgtEl>
                                        <p:attrNameLst>
                                          <p:attrName>style.visibility</p:attrName>
                                        </p:attrNameLst>
                                      </p:cBhvr>
                                      <p:to>
                                        <p:strVal val="visible"/>
                                      </p:to>
                                    </p:set>
                                    <p:animEffect transition="in" filter="blinds(horizontal)">
                                      <p:cBhvr>
                                        <p:cTn id="32" dur="500"/>
                                        <p:tgtEl>
                                          <p:spTgt spid="1976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7680"/>
                                        </p:tgtEl>
                                        <p:attrNameLst>
                                          <p:attrName>style.visibility</p:attrName>
                                        </p:attrNameLst>
                                      </p:cBhvr>
                                      <p:to>
                                        <p:strVal val="visible"/>
                                      </p:to>
                                    </p:set>
                                    <p:animEffect transition="in" filter="blinds(horizontal)">
                                      <p:cBhvr>
                                        <p:cTn id="37" dur="500"/>
                                        <p:tgtEl>
                                          <p:spTgt spid="1976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97671"/>
                                        </p:tgtEl>
                                        <p:attrNameLst>
                                          <p:attrName>style.visibility</p:attrName>
                                        </p:attrNameLst>
                                      </p:cBhvr>
                                      <p:to>
                                        <p:strVal val="visible"/>
                                      </p:to>
                                    </p:set>
                                    <p:animEffect transition="in" filter="blinds(horizontal)">
                                      <p:cBhvr>
                                        <p:cTn id="42" dur="500"/>
                                        <p:tgtEl>
                                          <p:spTgt spid="19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6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5"/>
          <p:cNvSpPr>
            <a:spLocks noChangeArrowheads="1"/>
          </p:cNvSpPr>
          <p:nvPr/>
        </p:nvSpPr>
        <p:spPr bwMode="auto">
          <a:xfrm>
            <a:off x="1143000" y="762000"/>
            <a:ext cx="7543800" cy="2428875"/>
          </a:xfrm>
          <a:prstGeom prst="rect">
            <a:avLst/>
          </a:prstGeom>
          <a:noFill/>
          <a:ln w="9525">
            <a:noFill/>
            <a:miter lim="800000"/>
            <a:headEnd/>
            <a:tailEnd/>
          </a:ln>
          <a:effectLst/>
        </p:spPr>
        <p:txBody>
          <a:bodyPr>
            <a:spAutoFit/>
          </a:bodyPr>
          <a:lstStyle/>
          <a:p>
            <a:pPr>
              <a:lnSpc>
                <a:spcPct val="120000"/>
              </a:lnSpc>
              <a:buClr>
                <a:schemeClr val="tx1"/>
              </a:buClr>
              <a:buFont typeface="Wingdings" pitchFamily="2" charset="2"/>
              <a:buNone/>
            </a:pPr>
            <a:r>
              <a:rPr kumimoji="1" lang="zh-CN" altLang="en-US" sz="3200">
                <a:solidFill>
                  <a:srgbClr val="CC0000"/>
                </a:solidFill>
                <a:latin typeface="宋体" pitchFamily="2" charset="-122"/>
              </a:rPr>
              <a:t>三 掌握</a:t>
            </a:r>
            <a:r>
              <a:rPr kumimoji="1" lang="zh-CN" altLang="en-US" sz="3200">
                <a:latin typeface="宋体" pitchFamily="2" charset="-122"/>
              </a:rPr>
              <a:t>简谐运动的基本特征，能建立一维简谐运动的微分方程，能根据给定的初始条件写出一维简谐运动的运动方程，并理解其物理意义.</a:t>
            </a:r>
          </a:p>
        </p:txBody>
      </p:sp>
      <p:sp>
        <p:nvSpPr>
          <p:cNvPr id="183302" name="Rectangle 6"/>
          <p:cNvSpPr>
            <a:spLocks noChangeArrowheads="1"/>
          </p:cNvSpPr>
          <p:nvPr/>
        </p:nvSpPr>
        <p:spPr bwMode="auto">
          <a:xfrm>
            <a:off x="1066800" y="3124200"/>
            <a:ext cx="7620000" cy="1844675"/>
          </a:xfrm>
          <a:prstGeom prst="rect">
            <a:avLst/>
          </a:prstGeom>
          <a:noFill/>
          <a:ln w="9525">
            <a:noFill/>
            <a:miter lim="800000"/>
            <a:headEnd/>
            <a:tailEnd/>
          </a:ln>
          <a:effectLst/>
        </p:spPr>
        <p:txBody>
          <a:bodyPr>
            <a:spAutoFit/>
          </a:bodyPr>
          <a:lstStyle/>
          <a:p>
            <a:pPr>
              <a:lnSpc>
                <a:spcPct val="120000"/>
              </a:lnSpc>
              <a:buClr>
                <a:schemeClr val="tx1"/>
              </a:buClr>
              <a:buFont typeface="Wingdings" pitchFamily="2" charset="2"/>
              <a:buNone/>
            </a:pPr>
            <a:r>
              <a:rPr kumimoji="1" lang="zh-CN" altLang="en-US" sz="3200">
                <a:solidFill>
                  <a:srgbClr val="CC0000"/>
                </a:solidFill>
                <a:latin typeface="宋体" pitchFamily="2" charset="-122"/>
              </a:rPr>
              <a:t>四 理解</a:t>
            </a:r>
            <a:r>
              <a:rPr kumimoji="1" lang="zh-CN" altLang="en-US" sz="3200">
                <a:latin typeface="宋体" pitchFamily="2" charset="-122"/>
              </a:rPr>
              <a:t>同方向、同频率简谐运动的合成规律，了解拍和相互垂直简谐运动合成的特点.</a:t>
            </a:r>
          </a:p>
        </p:txBody>
      </p:sp>
      <p:sp>
        <p:nvSpPr>
          <p:cNvPr id="183303" name="Rectangle 7"/>
          <p:cNvSpPr>
            <a:spLocks noChangeArrowheads="1"/>
          </p:cNvSpPr>
          <p:nvPr/>
        </p:nvSpPr>
        <p:spPr bwMode="auto">
          <a:xfrm>
            <a:off x="1066800" y="4876800"/>
            <a:ext cx="7848600" cy="1260475"/>
          </a:xfrm>
          <a:prstGeom prst="rect">
            <a:avLst/>
          </a:prstGeom>
          <a:noFill/>
          <a:ln w="9525">
            <a:noFill/>
            <a:miter lim="800000"/>
            <a:headEnd/>
            <a:tailEnd/>
          </a:ln>
          <a:effectLst/>
        </p:spPr>
        <p:txBody>
          <a:bodyPr>
            <a:spAutoFit/>
          </a:bodyPr>
          <a:lstStyle/>
          <a:p>
            <a:pPr>
              <a:lnSpc>
                <a:spcPct val="120000"/>
              </a:lnSpc>
              <a:buClr>
                <a:schemeClr val="tx1"/>
              </a:buClr>
              <a:buFont typeface="Wingdings" pitchFamily="2" charset="2"/>
              <a:buNone/>
            </a:pPr>
            <a:r>
              <a:rPr kumimoji="1" lang="zh-CN" altLang="en-US" sz="3200">
                <a:solidFill>
                  <a:srgbClr val="CC0000"/>
                </a:solidFill>
                <a:latin typeface="宋体" pitchFamily="2" charset="-122"/>
              </a:rPr>
              <a:t>五 了解</a:t>
            </a:r>
            <a:r>
              <a:rPr kumimoji="1" lang="zh-CN" altLang="en-US" sz="3200">
                <a:latin typeface="宋体" pitchFamily="2" charset="-122"/>
              </a:rPr>
              <a:t>阻尼振动、受迫振动和共振的发生条件及规律.</a:t>
            </a:r>
          </a:p>
        </p:txBody>
      </p:sp>
      <p:sp>
        <p:nvSpPr>
          <p:cNvPr id="10" name="Rectangle 16"/>
          <p:cNvSpPr>
            <a:spLocks noChangeArrowheads="1"/>
          </p:cNvSpPr>
          <p:nvPr/>
        </p:nvSpPr>
        <p:spPr bwMode="auto">
          <a:xfrm>
            <a:off x="5862638" y="90488"/>
            <a:ext cx="3094037" cy="530225"/>
          </a:xfrm>
          <a:prstGeom prst="rect">
            <a:avLst/>
          </a:prstGeom>
          <a:noFill/>
          <a:ln w="9525">
            <a:noFill/>
            <a:miter lim="800000"/>
            <a:headEnd/>
            <a:tailEnd/>
          </a:ln>
        </p:spPr>
        <p:txBody>
          <a:bodyPr>
            <a:spAutoFit/>
          </a:bodyPr>
          <a:lstStyle/>
          <a:p>
            <a:pPr eaLnBrk="0" hangingPunct="0">
              <a:lnSpc>
                <a:spcPct val="120000"/>
              </a:lnSpc>
            </a:pPr>
            <a:r>
              <a:rPr kumimoji="1" lang="en-US" altLang="zh-CN">
                <a:solidFill>
                  <a:srgbClr val="000066"/>
                </a:solidFill>
                <a:latin typeface="楷体_GB2312" pitchFamily="49" charset="-122"/>
                <a:ea typeface="楷体_GB2312" pitchFamily="49" charset="-122"/>
              </a:rPr>
              <a:t>9-0 </a:t>
            </a:r>
            <a:r>
              <a:rPr kumimoji="1" lang="zh-CN" altLang="en-US">
                <a:solidFill>
                  <a:srgbClr val="000066"/>
                </a:solidFill>
                <a:latin typeface="楷体_GB2312" pitchFamily="49" charset="-122"/>
                <a:ea typeface="楷体_GB2312" pitchFamily="49" charset="-122"/>
              </a:rPr>
              <a:t>教学基本要求</a:t>
            </a:r>
          </a:p>
        </p:txBody>
      </p:sp>
      <p:cxnSp>
        <p:nvCxnSpPr>
          <p:cNvPr id="14" name="直接连接符 13"/>
          <p:cNvCxnSpPr/>
          <p:nvPr/>
        </p:nvCxnSpPr>
        <p:spPr>
          <a:xfrm>
            <a:off x="5970588" y="596900"/>
            <a:ext cx="2657475" cy="1588"/>
          </a:xfrm>
          <a:prstGeom prst="line">
            <a:avLst/>
          </a:prstGeom>
          <a:ln w="38100" cap="rnd">
            <a:gradFill flip="none" rotWithShape="1">
              <a:gsLst>
                <a:gs pos="0">
                  <a:srgbClr val="000099"/>
                </a:gs>
                <a:gs pos="39999">
                  <a:srgbClr val="85C2FF"/>
                </a:gs>
                <a:gs pos="70000">
                  <a:srgbClr val="C4D6EB"/>
                </a:gs>
                <a:gs pos="100000">
                  <a:srgbClr val="FFEBFA"/>
                </a:gs>
              </a:gsLst>
              <a:lin ang="0" scaled="0"/>
              <a:tileRect/>
            </a:gra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83302"/>
                                        </p:tgtEl>
                                        <p:attrNameLst>
                                          <p:attrName>style.visibility</p:attrName>
                                        </p:attrNameLst>
                                      </p:cBhvr>
                                      <p:to>
                                        <p:strVal val="visible"/>
                                      </p:to>
                                    </p:set>
                                    <p:animEffect transition="in" filter="strips(downLeft)">
                                      <p:cBhvr>
                                        <p:cTn id="7" dur="500"/>
                                        <p:tgtEl>
                                          <p:spTgt spid="1833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3303"/>
                                        </p:tgtEl>
                                        <p:attrNameLst>
                                          <p:attrName>style.visibility</p:attrName>
                                        </p:attrNameLst>
                                      </p:cBhvr>
                                      <p:to>
                                        <p:strVal val="visible"/>
                                      </p:to>
                                    </p:set>
                                    <p:animEffect transition="in" filter="checkerboard(across)">
                                      <p:cBhvr>
                                        <p:cTn id="12" dur="500"/>
                                        <p:tgtEl>
                                          <p:spTgt spid="183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2" grpId="0" autoUpdateAnimBg="0"/>
      <p:bldP spid="18330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38"/>
          <p:cNvSpPr>
            <a:spLocks noChangeArrowheads="1"/>
          </p:cNvSpPr>
          <p:nvPr/>
        </p:nvSpPr>
        <p:spPr bwMode="auto">
          <a:xfrm>
            <a:off x="5724525" y="981075"/>
            <a:ext cx="2819400" cy="44196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endParaRPr lang="zh-CN" altLang="en-US"/>
          </a:p>
        </p:txBody>
      </p:sp>
      <p:sp>
        <p:nvSpPr>
          <p:cNvPr id="34828" name="Rectangle 3" descr="宽上对角线"/>
          <p:cNvSpPr>
            <a:spLocks noChangeArrowheads="1"/>
          </p:cNvSpPr>
          <p:nvPr/>
        </p:nvSpPr>
        <p:spPr bwMode="auto">
          <a:xfrm>
            <a:off x="6384925" y="1381125"/>
            <a:ext cx="1287463" cy="130175"/>
          </a:xfrm>
          <a:prstGeom prst="rect">
            <a:avLst/>
          </a:prstGeom>
          <a:pattFill prst="wdUpDiag">
            <a:fgClr>
              <a:srgbClr val="5F5F5F"/>
            </a:fgClr>
            <a:bgClr>
              <a:srgbClr val="EAEAEA"/>
            </a:bgClr>
          </a:patt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4829" name="Line 4"/>
          <p:cNvSpPr>
            <a:spLocks noChangeShapeType="1"/>
          </p:cNvSpPr>
          <p:nvPr/>
        </p:nvSpPr>
        <p:spPr bwMode="auto">
          <a:xfrm>
            <a:off x="6997700" y="1511300"/>
            <a:ext cx="0" cy="2209800"/>
          </a:xfrm>
          <a:prstGeom prst="line">
            <a:avLst/>
          </a:prstGeom>
          <a:noFill/>
          <a:ln w="28575">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4830" name="Oval 5"/>
          <p:cNvSpPr>
            <a:spLocks noChangeArrowheads="1"/>
          </p:cNvSpPr>
          <p:nvPr/>
        </p:nvSpPr>
        <p:spPr bwMode="auto">
          <a:xfrm>
            <a:off x="6875463" y="3721100"/>
            <a:ext cx="246062" cy="260350"/>
          </a:xfrm>
          <a:prstGeom prst="ellipse">
            <a:avLst/>
          </a:prstGeom>
          <a:solidFill>
            <a:srgbClr val="FF0000">
              <a:alpha val="50195"/>
            </a:srgbClr>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34818" name="Object 9"/>
          <p:cNvGraphicFramePr>
            <a:graphicFrameLocks noChangeAspect="1"/>
          </p:cNvGraphicFramePr>
          <p:nvPr/>
        </p:nvGraphicFramePr>
        <p:xfrm>
          <a:off x="7548563" y="2160588"/>
          <a:ext cx="188912" cy="450850"/>
        </p:xfrm>
        <a:graphic>
          <a:graphicData uri="http://schemas.openxmlformats.org/presentationml/2006/ole">
            <p:oleObj spid="_x0000_s215042" name="公式" r:id="rId3" imgW="139680" imgH="329760" progId="">
              <p:embed/>
            </p:oleObj>
          </a:graphicData>
        </a:graphic>
      </p:graphicFrame>
      <p:sp>
        <p:nvSpPr>
          <p:cNvPr id="34831" name="Arc 14"/>
          <p:cNvSpPr>
            <a:spLocks/>
          </p:cNvSpPr>
          <p:nvPr/>
        </p:nvSpPr>
        <p:spPr bwMode="auto">
          <a:xfrm rot="2359582" flipV="1">
            <a:off x="6069013" y="1820863"/>
            <a:ext cx="2281237" cy="2516187"/>
          </a:xfrm>
          <a:custGeom>
            <a:avLst/>
            <a:gdLst>
              <a:gd name="T0" fmla="*/ 2147483647 w 20617"/>
              <a:gd name="T1" fmla="*/ 0 h 21432"/>
              <a:gd name="T2" fmla="*/ 2147483647 w 20617"/>
              <a:gd name="T3" fmla="*/ 2147483647 h 21432"/>
              <a:gd name="T4" fmla="*/ 0 w 20617"/>
              <a:gd name="T5" fmla="*/ 2147483647 h 21432"/>
              <a:gd name="T6" fmla="*/ 0 60000 65536"/>
              <a:gd name="T7" fmla="*/ 0 60000 65536"/>
              <a:gd name="T8" fmla="*/ 0 60000 65536"/>
              <a:gd name="T9" fmla="*/ 0 w 20617"/>
              <a:gd name="T10" fmla="*/ 0 h 21432"/>
              <a:gd name="T11" fmla="*/ 20617 w 20617"/>
              <a:gd name="T12" fmla="*/ 21432 h 21432"/>
            </a:gdLst>
            <a:ahLst/>
            <a:cxnLst>
              <a:cxn ang="T6">
                <a:pos x="T0" y="T1"/>
              </a:cxn>
              <a:cxn ang="T7">
                <a:pos x="T2" y="T3"/>
              </a:cxn>
              <a:cxn ang="T8">
                <a:pos x="T4" y="T5"/>
              </a:cxn>
            </a:cxnLst>
            <a:rect l="T9" t="T10" r="T11" b="T12"/>
            <a:pathLst>
              <a:path w="20617" h="21432" fill="none" extrusionOk="0">
                <a:moveTo>
                  <a:pt x="2687" y="-1"/>
                </a:moveTo>
                <a:cubicBezTo>
                  <a:pt x="11084" y="1052"/>
                  <a:pt x="18093" y="6912"/>
                  <a:pt x="20616" y="14990"/>
                </a:cubicBezTo>
              </a:path>
              <a:path w="20617" h="21432" stroke="0" extrusionOk="0">
                <a:moveTo>
                  <a:pt x="2687" y="-1"/>
                </a:moveTo>
                <a:cubicBezTo>
                  <a:pt x="11084" y="1052"/>
                  <a:pt x="18093" y="6912"/>
                  <a:pt x="20616" y="14990"/>
                </a:cubicBezTo>
                <a:lnTo>
                  <a:pt x="0" y="21432"/>
                </a:lnTo>
                <a:close/>
              </a:path>
            </a:pathLst>
          </a:custGeom>
          <a:noFill/>
          <a:ln w="28575">
            <a:solidFill>
              <a:srgbClr val="3333FF"/>
            </a:solidFill>
            <a:prstDash val="dash"/>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4832" name="Line 7"/>
          <p:cNvSpPr>
            <a:spLocks noChangeShapeType="1"/>
          </p:cNvSpPr>
          <p:nvPr/>
        </p:nvSpPr>
        <p:spPr bwMode="auto">
          <a:xfrm>
            <a:off x="7002463" y="1511300"/>
            <a:ext cx="919162" cy="2144713"/>
          </a:xfrm>
          <a:prstGeom prst="line">
            <a:avLst/>
          </a:prstGeom>
          <a:noFill/>
          <a:ln w="31750">
            <a:solidFill>
              <a:srgbClr val="3333FF"/>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4833" name="Oval 37"/>
          <p:cNvSpPr>
            <a:spLocks noChangeArrowheads="1"/>
          </p:cNvSpPr>
          <p:nvPr/>
        </p:nvSpPr>
        <p:spPr bwMode="auto">
          <a:xfrm>
            <a:off x="7786688" y="3525838"/>
            <a:ext cx="244475" cy="260350"/>
          </a:xfrm>
          <a:prstGeom prst="ellipse">
            <a:avLst/>
          </a:prstGeom>
          <a:gradFill rotWithShape="0">
            <a:gsLst>
              <a:gs pos="0">
                <a:srgbClr val="FF0000"/>
              </a:gs>
              <a:gs pos="100000">
                <a:srgbClr val="5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endParaRPr lang="zh-CN" altLang="en-US"/>
          </a:p>
        </p:txBody>
      </p:sp>
      <p:grpSp>
        <p:nvGrpSpPr>
          <p:cNvPr id="2" name="Group 43"/>
          <p:cNvGrpSpPr>
            <a:grpSpLocks/>
          </p:cNvGrpSpPr>
          <p:nvPr/>
        </p:nvGrpSpPr>
        <p:grpSpPr bwMode="auto">
          <a:xfrm>
            <a:off x="7010400" y="2057400"/>
            <a:ext cx="228600" cy="381000"/>
            <a:chOff x="4461" y="1296"/>
            <a:chExt cx="232" cy="384"/>
          </a:xfrm>
        </p:grpSpPr>
        <p:sp>
          <p:nvSpPr>
            <p:cNvPr id="34853" name="Arc 8"/>
            <p:cNvSpPr>
              <a:spLocks/>
            </p:cNvSpPr>
            <p:nvPr/>
          </p:nvSpPr>
          <p:spPr bwMode="auto">
            <a:xfrm flipV="1">
              <a:off x="4461" y="1296"/>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9900"/>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34826" name="Object 10"/>
            <p:cNvGraphicFramePr>
              <a:graphicFrameLocks noChangeAspect="1"/>
            </p:cNvGraphicFramePr>
            <p:nvPr/>
          </p:nvGraphicFramePr>
          <p:xfrm>
            <a:off x="4461" y="1364"/>
            <a:ext cx="232" cy="316"/>
          </p:xfrm>
          <a:graphic>
            <a:graphicData uri="http://schemas.openxmlformats.org/presentationml/2006/ole">
              <p:oleObj spid="_x0000_s215043" name="公式" r:id="rId4" imgW="228600" imgH="304560" progId="">
                <p:embed/>
              </p:oleObj>
            </a:graphicData>
          </a:graphic>
        </p:graphicFrame>
      </p:grpSp>
      <p:grpSp>
        <p:nvGrpSpPr>
          <p:cNvPr id="3" name="Group 69"/>
          <p:cNvGrpSpPr>
            <a:grpSpLocks/>
          </p:cNvGrpSpPr>
          <p:nvPr/>
        </p:nvGrpSpPr>
        <p:grpSpPr bwMode="auto">
          <a:xfrm>
            <a:off x="7202488" y="2590800"/>
            <a:ext cx="892175" cy="2473325"/>
            <a:chOff x="4633" y="1632"/>
            <a:chExt cx="562" cy="1558"/>
          </a:xfrm>
        </p:grpSpPr>
        <p:graphicFrame>
          <p:nvGraphicFramePr>
            <p:cNvPr id="34824" name="Object 11"/>
            <p:cNvGraphicFramePr>
              <a:graphicFrameLocks noChangeAspect="1"/>
            </p:cNvGraphicFramePr>
            <p:nvPr/>
          </p:nvGraphicFramePr>
          <p:xfrm>
            <a:off x="4633" y="1804"/>
            <a:ext cx="278" cy="376"/>
          </p:xfrm>
          <a:graphic>
            <a:graphicData uri="http://schemas.openxmlformats.org/presentationml/2006/ole">
              <p:oleObj spid="_x0000_s215044" name="Equation" r:id="rId5" imgW="190440" imgH="253800" progId="Equation.DSMT4">
                <p:embed/>
              </p:oleObj>
            </a:graphicData>
          </a:graphic>
        </p:graphicFrame>
        <p:sp>
          <p:nvSpPr>
            <p:cNvPr id="34851" name="Line 17"/>
            <p:cNvSpPr>
              <a:spLocks noChangeShapeType="1"/>
            </p:cNvSpPr>
            <p:nvPr/>
          </p:nvSpPr>
          <p:spPr bwMode="auto">
            <a:xfrm>
              <a:off x="5079" y="2304"/>
              <a:ext cx="0" cy="672"/>
            </a:xfrm>
            <a:prstGeom prst="line">
              <a:avLst/>
            </a:prstGeom>
            <a:noFill/>
            <a:ln w="38100">
              <a:solidFill>
                <a:srgbClr val="CC00CC"/>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4852" name="Line 18"/>
            <p:cNvSpPr>
              <a:spLocks noChangeShapeType="1"/>
            </p:cNvSpPr>
            <p:nvPr/>
          </p:nvSpPr>
          <p:spPr bwMode="auto">
            <a:xfrm flipH="1" flipV="1">
              <a:off x="4800" y="1632"/>
              <a:ext cx="279" cy="672"/>
            </a:xfrm>
            <a:prstGeom prst="line">
              <a:avLst/>
            </a:prstGeom>
            <a:noFill/>
            <a:ln w="38100">
              <a:solidFill>
                <a:srgbClr val="FF505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4825" name="Object 32"/>
            <p:cNvGraphicFramePr>
              <a:graphicFrameLocks noChangeAspect="1"/>
            </p:cNvGraphicFramePr>
            <p:nvPr/>
          </p:nvGraphicFramePr>
          <p:xfrm>
            <a:off x="4965" y="2880"/>
            <a:ext cx="230" cy="310"/>
          </p:xfrm>
          <a:graphic>
            <a:graphicData uri="http://schemas.openxmlformats.org/presentationml/2006/ole">
              <p:oleObj spid="_x0000_s215045" name="Equation" r:id="rId6" imgW="152280" imgH="203040" progId="Equation.DSMT4">
                <p:embed/>
              </p:oleObj>
            </a:graphicData>
          </a:graphic>
        </p:graphicFrame>
      </p:grpSp>
      <p:graphicFrame>
        <p:nvGraphicFramePr>
          <p:cNvPr id="87097" name="Object 57"/>
          <p:cNvGraphicFramePr>
            <a:graphicFrameLocks noChangeAspect="1"/>
          </p:cNvGraphicFramePr>
          <p:nvPr/>
        </p:nvGraphicFramePr>
        <p:xfrm>
          <a:off x="1308100" y="2971800"/>
          <a:ext cx="3644900" cy="506413"/>
        </p:xfrm>
        <a:graphic>
          <a:graphicData uri="http://schemas.openxmlformats.org/presentationml/2006/ole">
            <p:oleObj spid="_x0000_s215046" name="Equation" r:id="rId7" imgW="1917700" imgH="241300" progId="">
              <p:embed/>
            </p:oleObj>
          </a:graphicData>
        </a:graphic>
      </p:graphicFrame>
      <p:grpSp>
        <p:nvGrpSpPr>
          <p:cNvPr id="4" name="Group 77"/>
          <p:cNvGrpSpPr>
            <a:grpSpLocks/>
          </p:cNvGrpSpPr>
          <p:nvPr/>
        </p:nvGrpSpPr>
        <p:grpSpPr bwMode="auto">
          <a:xfrm>
            <a:off x="1371600" y="2133600"/>
            <a:ext cx="2971800" cy="625475"/>
            <a:chOff x="1056" y="950"/>
            <a:chExt cx="1872" cy="394"/>
          </a:xfrm>
        </p:grpSpPr>
        <p:graphicFrame>
          <p:nvGraphicFramePr>
            <p:cNvPr id="34823" name="Object 60"/>
            <p:cNvGraphicFramePr>
              <a:graphicFrameLocks noChangeAspect="1"/>
            </p:cNvGraphicFramePr>
            <p:nvPr/>
          </p:nvGraphicFramePr>
          <p:xfrm>
            <a:off x="1056" y="998"/>
            <a:ext cx="1872" cy="346"/>
          </p:xfrm>
          <a:graphic>
            <a:graphicData uri="http://schemas.openxmlformats.org/presentationml/2006/ole">
              <p:oleObj spid="_x0000_s215047" name="Equation" r:id="rId8" imgW="1434477" imgH="266584" progId="">
                <p:embed/>
              </p:oleObj>
            </a:graphicData>
          </a:graphic>
        </p:graphicFrame>
        <p:sp>
          <p:nvSpPr>
            <p:cNvPr id="34850" name="Text Box 61"/>
            <p:cNvSpPr txBox="1">
              <a:spLocks noChangeArrowheads="1"/>
            </p:cNvSpPr>
            <p:nvPr/>
          </p:nvSpPr>
          <p:spPr bwMode="auto">
            <a:xfrm>
              <a:off x="1621" y="950"/>
              <a:ext cx="51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时</a:t>
              </a:r>
            </a:p>
          </p:txBody>
        </p:sp>
      </p:grpSp>
      <p:sp>
        <p:nvSpPr>
          <p:cNvPr id="87103" name="Text Box 63"/>
          <p:cNvSpPr txBox="1">
            <a:spLocks noChangeArrowheads="1"/>
          </p:cNvSpPr>
          <p:nvPr/>
        </p:nvSpPr>
        <p:spPr bwMode="auto">
          <a:xfrm>
            <a:off x="1295400" y="1524000"/>
            <a:ext cx="26320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动力学分析：</a:t>
            </a:r>
          </a:p>
        </p:txBody>
      </p:sp>
      <p:grpSp>
        <p:nvGrpSpPr>
          <p:cNvPr id="5" name="Group 79"/>
          <p:cNvGrpSpPr>
            <a:grpSpLocks/>
          </p:cNvGrpSpPr>
          <p:nvPr/>
        </p:nvGrpSpPr>
        <p:grpSpPr bwMode="auto">
          <a:xfrm>
            <a:off x="990600" y="4572000"/>
            <a:ext cx="2863850" cy="1014413"/>
            <a:chOff x="624" y="2880"/>
            <a:chExt cx="1804" cy="639"/>
          </a:xfrm>
        </p:grpSpPr>
        <p:graphicFrame>
          <p:nvGraphicFramePr>
            <p:cNvPr id="34822" name="Object 64"/>
            <p:cNvGraphicFramePr>
              <a:graphicFrameLocks noChangeAspect="1"/>
            </p:cNvGraphicFramePr>
            <p:nvPr/>
          </p:nvGraphicFramePr>
          <p:xfrm>
            <a:off x="1200" y="2880"/>
            <a:ext cx="1228" cy="639"/>
          </p:xfrm>
          <a:graphic>
            <a:graphicData uri="http://schemas.openxmlformats.org/presentationml/2006/ole">
              <p:oleObj spid="_x0000_s215048" name="Equation" r:id="rId9" imgW="927100" imgH="482600" progId="">
                <p:embed/>
              </p:oleObj>
            </a:graphicData>
          </a:graphic>
        </p:graphicFrame>
        <p:sp>
          <p:nvSpPr>
            <p:cNvPr id="34849" name="AutoShape 66"/>
            <p:cNvSpPr>
              <a:spLocks noChangeArrowheads="1"/>
            </p:cNvSpPr>
            <p:nvPr/>
          </p:nvSpPr>
          <p:spPr bwMode="auto">
            <a:xfrm>
              <a:off x="624" y="3072"/>
              <a:ext cx="384" cy="288"/>
            </a:xfrm>
            <a:prstGeom prst="rightArrow">
              <a:avLst>
                <a:gd name="adj1" fmla="val 50000"/>
                <a:gd name="adj2" fmla="val 33333"/>
              </a:avLst>
            </a:prstGeom>
            <a:solidFill>
              <a:srgbClr val="FF0000"/>
            </a:solid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sp>
        <p:nvSpPr>
          <p:cNvPr id="34839" name="Text Box 72"/>
          <p:cNvSpPr txBox="1">
            <a:spLocks noChangeArrowheads="1"/>
          </p:cNvSpPr>
          <p:nvPr/>
        </p:nvSpPr>
        <p:spPr bwMode="auto">
          <a:xfrm>
            <a:off x="6826250" y="3900488"/>
            <a:ext cx="4413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t>O</a:t>
            </a:r>
          </a:p>
        </p:txBody>
      </p:sp>
      <p:sp>
        <p:nvSpPr>
          <p:cNvPr id="34840" name="Text Box 73"/>
          <p:cNvSpPr txBox="1">
            <a:spLocks noChangeArrowheads="1"/>
          </p:cNvSpPr>
          <p:nvPr/>
        </p:nvSpPr>
        <p:spPr bwMode="auto">
          <a:xfrm>
            <a:off x="6553200" y="1462088"/>
            <a:ext cx="420688"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t>A</a:t>
            </a:r>
          </a:p>
        </p:txBody>
      </p:sp>
      <p:sp>
        <p:nvSpPr>
          <p:cNvPr id="34841" name="Text Box 74"/>
          <p:cNvSpPr txBox="1">
            <a:spLocks noChangeArrowheads="1"/>
          </p:cNvSpPr>
          <p:nvPr/>
        </p:nvSpPr>
        <p:spPr bwMode="auto">
          <a:xfrm>
            <a:off x="7832725" y="3038475"/>
            <a:ext cx="4603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t>m</a:t>
            </a:r>
          </a:p>
        </p:txBody>
      </p:sp>
      <p:graphicFrame>
        <p:nvGraphicFramePr>
          <p:cNvPr id="87115" name="Object 75"/>
          <p:cNvGraphicFramePr>
            <a:graphicFrameLocks noChangeAspect="1"/>
          </p:cNvGraphicFramePr>
          <p:nvPr/>
        </p:nvGraphicFramePr>
        <p:xfrm>
          <a:off x="1371600" y="3429000"/>
          <a:ext cx="2597150" cy="1028700"/>
        </p:xfrm>
        <a:graphic>
          <a:graphicData uri="http://schemas.openxmlformats.org/presentationml/2006/ole">
            <p:oleObj spid="_x0000_s215049" name="Equation" r:id="rId10" imgW="1218671" imgH="482391" progId="">
              <p:embed/>
            </p:oleObj>
          </a:graphicData>
        </a:graphic>
      </p:graphicFrame>
      <p:graphicFrame>
        <p:nvGraphicFramePr>
          <p:cNvPr id="87116" name="Object 76"/>
          <p:cNvGraphicFramePr>
            <a:graphicFrameLocks noChangeAspect="1"/>
          </p:cNvGraphicFramePr>
          <p:nvPr/>
        </p:nvGraphicFramePr>
        <p:xfrm>
          <a:off x="6248400" y="4672013"/>
          <a:ext cx="1362075" cy="509587"/>
        </p:xfrm>
        <a:graphic>
          <a:graphicData uri="http://schemas.openxmlformats.org/presentationml/2006/ole">
            <p:oleObj spid="_x0000_s215050" name="Equation" r:id="rId11" imgW="609600" imgH="228600" progId="">
              <p:embed/>
            </p:oleObj>
          </a:graphicData>
        </a:graphic>
      </p:graphicFrame>
      <p:sp>
        <p:nvSpPr>
          <p:cNvPr id="34842" name="Rectangle 78"/>
          <p:cNvSpPr>
            <a:spLocks noChangeArrowheads="1"/>
          </p:cNvSpPr>
          <p:nvPr/>
        </p:nvSpPr>
        <p:spPr bwMode="auto">
          <a:xfrm>
            <a:off x="685800" y="914400"/>
            <a:ext cx="2743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600">
                <a:solidFill>
                  <a:srgbClr val="CC0000"/>
                </a:solidFill>
              </a:rPr>
              <a:t>    一  单摆</a:t>
            </a:r>
          </a:p>
        </p:txBody>
      </p:sp>
      <p:grpSp>
        <p:nvGrpSpPr>
          <p:cNvPr id="6" name="Group 88"/>
          <p:cNvGrpSpPr>
            <a:grpSpLocks/>
          </p:cNvGrpSpPr>
          <p:nvPr/>
        </p:nvGrpSpPr>
        <p:grpSpPr bwMode="auto">
          <a:xfrm>
            <a:off x="7537450" y="1125538"/>
            <a:ext cx="1055688" cy="1800225"/>
            <a:chOff x="4748" y="709"/>
            <a:chExt cx="665" cy="1134"/>
          </a:xfrm>
        </p:grpSpPr>
        <p:sp>
          <p:nvSpPr>
            <p:cNvPr id="34847" name="Text Box 50"/>
            <p:cNvSpPr txBox="1">
              <a:spLocks noChangeArrowheads="1"/>
            </p:cNvSpPr>
            <p:nvPr/>
          </p:nvSpPr>
          <p:spPr bwMode="auto">
            <a:xfrm>
              <a:off x="4967" y="709"/>
              <a:ext cx="446" cy="1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转动正向</a:t>
              </a:r>
            </a:p>
          </p:txBody>
        </p:sp>
        <p:sp>
          <p:nvSpPr>
            <p:cNvPr id="34848" name="Arc 87"/>
            <p:cNvSpPr>
              <a:spLocks/>
            </p:cNvSpPr>
            <p:nvPr/>
          </p:nvSpPr>
          <p:spPr bwMode="auto">
            <a:xfrm rot="2700000">
              <a:off x="4690" y="812"/>
              <a:ext cx="341" cy="225"/>
            </a:xfrm>
            <a:custGeom>
              <a:avLst/>
              <a:gdLst>
                <a:gd name="T0" fmla="*/ 0 w 18292"/>
                <a:gd name="T1" fmla="*/ 0 h 21600"/>
                <a:gd name="T2" fmla="*/ 0 w 18292"/>
                <a:gd name="T3" fmla="*/ 0 h 21600"/>
                <a:gd name="T4" fmla="*/ 0 w 18292"/>
                <a:gd name="T5" fmla="*/ 0 h 21600"/>
                <a:gd name="T6" fmla="*/ 0 60000 65536"/>
                <a:gd name="T7" fmla="*/ 0 60000 65536"/>
                <a:gd name="T8" fmla="*/ 0 60000 65536"/>
                <a:gd name="T9" fmla="*/ 0 w 18292"/>
                <a:gd name="T10" fmla="*/ 0 h 21600"/>
                <a:gd name="T11" fmla="*/ 18292 w 18292"/>
                <a:gd name="T12" fmla="*/ 21600 h 21600"/>
              </a:gdLst>
              <a:ahLst/>
              <a:cxnLst>
                <a:cxn ang="T6">
                  <a:pos x="T0" y="T1"/>
                </a:cxn>
                <a:cxn ang="T7">
                  <a:pos x="T2" y="T3"/>
                </a:cxn>
                <a:cxn ang="T8">
                  <a:pos x="T4" y="T5"/>
                </a:cxn>
              </a:cxnLst>
              <a:rect l="T9" t="T10" r="T11" b="T12"/>
              <a:pathLst>
                <a:path w="18292" h="21600" fill="none" extrusionOk="0">
                  <a:moveTo>
                    <a:pt x="0" y="8"/>
                  </a:moveTo>
                  <a:cubicBezTo>
                    <a:pt x="199" y="2"/>
                    <a:pt x="399" y="-1"/>
                    <a:pt x="600" y="0"/>
                  </a:cubicBezTo>
                  <a:cubicBezTo>
                    <a:pt x="7646" y="0"/>
                    <a:pt x="14249" y="3436"/>
                    <a:pt x="18291" y="9208"/>
                  </a:cubicBezTo>
                </a:path>
                <a:path w="18292" h="21600" stroke="0" extrusionOk="0">
                  <a:moveTo>
                    <a:pt x="0" y="8"/>
                  </a:moveTo>
                  <a:cubicBezTo>
                    <a:pt x="199" y="2"/>
                    <a:pt x="399" y="-1"/>
                    <a:pt x="600" y="0"/>
                  </a:cubicBezTo>
                  <a:cubicBezTo>
                    <a:pt x="7646" y="0"/>
                    <a:pt x="14249" y="3436"/>
                    <a:pt x="18291" y="9208"/>
                  </a:cubicBezTo>
                  <a:lnTo>
                    <a:pt x="600" y="21600"/>
                  </a:lnTo>
                  <a:close/>
                </a:path>
              </a:pathLst>
            </a:custGeom>
            <a:noFill/>
            <a:ln w="28575">
              <a:solidFill>
                <a:srgbClr val="CC0000"/>
              </a:solidFill>
              <a:round/>
              <a:headEnd type="triangle" w="sm" len="lg"/>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34844" name="TextBox 34"/>
          <p:cNvSpPr txBox="1">
            <a:spLocks noChangeArrowheads="1"/>
          </p:cNvSpPr>
          <p:nvPr/>
        </p:nvSpPr>
        <p:spPr bwMode="auto">
          <a:xfrm>
            <a:off x="5795963" y="5661025"/>
            <a:ext cx="18859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i="1"/>
              <a:t>J</a:t>
            </a:r>
            <a:r>
              <a:rPr lang="zh-CN" altLang="en-US"/>
              <a:t>为转动惯量</a:t>
            </a:r>
          </a:p>
        </p:txBody>
      </p:sp>
      <p:sp>
        <p:nvSpPr>
          <p:cNvPr id="34845" name="Rectangle 56"/>
          <p:cNvSpPr>
            <a:spLocks noChangeArrowheads="1"/>
          </p:cNvSpPr>
          <p:nvPr/>
        </p:nvSpPr>
        <p:spPr bwMode="auto">
          <a:xfrm>
            <a:off x="5867400" y="76200"/>
            <a:ext cx="3352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9-3  单摆和复摆</a:t>
            </a:r>
          </a:p>
        </p:txBody>
      </p:sp>
      <p:sp>
        <p:nvSpPr>
          <p:cNvPr id="37"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103"/>
                                        </p:tgtEl>
                                        <p:attrNameLst>
                                          <p:attrName>style.visibility</p:attrName>
                                        </p:attrNameLst>
                                      </p:cBhvr>
                                      <p:to>
                                        <p:strVal val="visible"/>
                                      </p:to>
                                    </p:set>
                                    <p:animEffect transition="in" filter="blinds(horizontal)">
                                      <p:cBhvr>
                                        <p:cTn id="7" dur="500"/>
                                        <p:tgtEl>
                                          <p:spTgt spid="87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87097"/>
                                        </p:tgtEl>
                                        <p:attrNameLst>
                                          <p:attrName>style.visibility</p:attrName>
                                        </p:attrNameLst>
                                      </p:cBhvr>
                                      <p:to>
                                        <p:strVal val="visible"/>
                                      </p:to>
                                    </p:set>
                                    <p:animEffect transition="in" filter="blinds(vertical)">
                                      <p:cBhvr>
                                        <p:cTn id="32" dur="500"/>
                                        <p:tgtEl>
                                          <p:spTgt spid="870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87115"/>
                                        </p:tgtEl>
                                        <p:attrNameLst>
                                          <p:attrName>style.visibility</p:attrName>
                                        </p:attrNameLst>
                                      </p:cBhvr>
                                      <p:to>
                                        <p:strVal val="visible"/>
                                      </p:to>
                                    </p:set>
                                    <p:animEffect transition="in" filter="blinds(vertical)">
                                      <p:cBhvr>
                                        <p:cTn id="37" dur="500"/>
                                        <p:tgtEl>
                                          <p:spTgt spid="871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7116"/>
                                        </p:tgtEl>
                                        <p:attrNameLst>
                                          <p:attrName>style.visibility</p:attrName>
                                        </p:attrNameLst>
                                      </p:cBhvr>
                                      <p:to>
                                        <p:strVal val="visible"/>
                                      </p:to>
                                    </p:set>
                                    <p:animEffect transition="in" filter="blinds(horizontal)">
                                      <p:cBhvr>
                                        <p:cTn id="42" dur="500"/>
                                        <p:tgtEl>
                                          <p:spTgt spid="871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checkerboard(across)">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0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3299" name="Object 3"/>
          <p:cNvGraphicFramePr>
            <a:graphicFrameLocks noChangeAspect="1"/>
          </p:cNvGraphicFramePr>
          <p:nvPr/>
        </p:nvGraphicFramePr>
        <p:xfrm>
          <a:off x="1274763" y="4237038"/>
          <a:ext cx="3373437" cy="574675"/>
        </p:xfrm>
        <a:graphic>
          <a:graphicData uri="http://schemas.openxmlformats.org/presentationml/2006/ole">
            <p:oleObj spid="_x0000_s216066" name="Equation" r:id="rId3" imgW="1409088" imgH="253890" progId="">
              <p:embed/>
            </p:oleObj>
          </a:graphicData>
        </a:graphic>
      </p:graphicFrame>
      <p:graphicFrame>
        <p:nvGraphicFramePr>
          <p:cNvPr id="183301" name="Object 5"/>
          <p:cNvGraphicFramePr>
            <a:graphicFrameLocks noChangeAspect="1"/>
          </p:cNvGraphicFramePr>
          <p:nvPr/>
        </p:nvGraphicFramePr>
        <p:xfrm>
          <a:off x="1247775" y="1981200"/>
          <a:ext cx="1762125" cy="990600"/>
        </p:xfrm>
        <a:graphic>
          <a:graphicData uri="http://schemas.openxmlformats.org/presentationml/2006/ole">
            <p:oleObj spid="_x0000_s216067" name="Equation" r:id="rId4" imgW="583947" imgH="469696" progId="">
              <p:embed/>
            </p:oleObj>
          </a:graphicData>
        </a:graphic>
      </p:graphicFrame>
      <p:sp>
        <p:nvSpPr>
          <p:cNvPr id="183302" name="Text Box 6"/>
          <p:cNvSpPr txBox="1">
            <a:spLocks noChangeArrowheads="1"/>
          </p:cNvSpPr>
          <p:nvPr/>
        </p:nvSpPr>
        <p:spPr bwMode="auto">
          <a:xfrm>
            <a:off x="762000" y="2184400"/>
            <a:ext cx="8683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令</a:t>
            </a:r>
            <a:endParaRPr lang="zh-CN" altLang="en-US" sz="3200"/>
          </a:p>
        </p:txBody>
      </p:sp>
      <p:graphicFrame>
        <p:nvGraphicFramePr>
          <p:cNvPr id="183303" name="Object 7"/>
          <p:cNvGraphicFramePr>
            <a:graphicFrameLocks noChangeAspect="1"/>
          </p:cNvGraphicFramePr>
          <p:nvPr/>
        </p:nvGraphicFramePr>
        <p:xfrm>
          <a:off x="1265238" y="4706938"/>
          <a:ext cx="1865312" cy="1223962"/>
        </p:xfrm>
        <a:graphic>
          <a:graphicData uri="http://schemas.openxmlformats.org/presentationml/2006/ole">
            <p:oleObj spid="_x0000_s216068" name="Equation" r:id="rId5" imgW="876300" imgH="558800" progId="">
              <p:embed/>
            </p:oleObj>
          </a:graphicData>
        </a:graphic>
      </p:graphicFrame>
      <p:graphicFrame>
        <p:nvGraphicFramePr>
          <p:cNvPr id="183304" name="Object 8"/>
          <p:cNvGraphicFramePr>
            <a:graphicFrameLocks noChangeAspect="1"/>
          </p:cNvGraphicFramePr>
          <p:nvPr/>
        </p:nvGraphicFramePr>
        <p:xfrm>
          <a:off x="1244600" y="3017838"/>
          <a:ext cx="2286000" cy="1038225"/>
        </p:xfrm>
        <a:graphic>
          <a:graphicData uri="http://schemas.openxmlformats.org/presentationml/2006/ole">
            <p:oleObj spid="_x0000_s216069" name="Equation" r:id="rId6" imgW="939392" imgH="482391" progId="">
              <p:embed/>
            </p:oleObj>
          </a:graphicData>
        </a:graphic>
      </p:graphicFrame>
      <p:graphicFrame>
        <p:nvGraphicFramePr>
          <p:cNvPr id="35846" name="Object 140"/>
          <p:cNvGraphicFramePr>
            <a:graphicFrameLocks noChangeAspect="1"/>
          </p:cNvGraphicFramePr>
          <p:nvPr/>
        </p:nvGraphicFramePr>
        <p:xfrm>
          <a:off x="1258888" y="936625"/>
          <a:ext cx="2005012" cy="1044575"/>
        </p:xfrm>
        <a:graphic>
          <a:graphicData uri="http://schemas.openxmlformats.org/presentationml/2006/ole">
            <p:oleObj spid="_x0000_s216070" name="Equation" r:id="rId7" imgW="927100" imgH="482600" progId="">
              <p:embed/>
            </p:oleObj>
          </a:graphicData>
        </a:graphic>
      </p:graphicFrame>
      <p:grpSp>
        <p:nvGrpSpPr>
          <p:cNvPr id="2" name="Group 239"/>
          <p:cNvGrpSpPr>
            <a:grpSpLocks/>
          </p:cNvGrpSpPr>
          <p:nvPr/>
        </p:nvGrpSpPr>
        <p:grpSpPr bwMode="auto">
          <a:xfrm>
            <a:off x="5724525" y="981075"/>
            <a:ext cx="2868613" cy="4419600"/>
            <a:chOff x="3606" y="618"/>
            <a:chExt cx="1807" cy="2784"/>
          </a:xfrm>
        </p:grpSpPr>
        <p:sp>
          <p:nvSpPr>
            <p:cNvPr id="35856" name="Rectangle 216"/>
            <p:cNvSpPr>
              <a:spLocks noChangeArrowheads="1"/>
            </p:cNvSpPr>
            <p:nvPr/>
          </p:nvSpPr>
          <p:spPr bwMode="auto">
            <a:xfrm>
              <a:off x="3606" y="618"/>
              <a:ext cx="1776" cy="2784"/>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endParaRPr lang="zh-CN" altLang="en-US"/>
            </a:p>
          </p:txBody>
        </p:sp>
        <p:sp>
          <p:nvSpPr>
            <p:cNvPr id="35857" name="Rectangle 217" descr="宽上对角线"/>
            <p:cNvSpPr>
              <a:spLocks noChangeArrowheads="1"/>
            </p:cNvSpPr>
            <p:nvPr/>
          </p:nvSpPr>
          <p:spPr bwMode="auto">
            <a:xfrm>
              <a:off x="4022" y="870"/>
              <a:ext cx="811" cy="82"/>
            </a:xfrm>
            <a:prstGeom prst="rect">
              <a:avLst/>
            </a:prstGeom>
            <a:pattFill prst="wdUpDiag">
              <a:fgClr>
                <a:srgbClr val="5F5F5F"/>
              </a:fgClr>
              <a:bgClr>
                <a:srgbClr val="EAEAEA"/>
              </a:bgClr>
            </a:pattFill>
            <a:ln w="9525">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5858" name="Line 218"/>
            <p:cNvSpPr>
              <a:spLocks noChangeShapeType="1"/>
            </p:cNvSpPr>
            <p:nvPr/>
          </p:nvSpPr>
          <p:spPr bwMode="auto">
            <a:xfrm>
              <a:off x="4408" y="952"/>
              <a:ext cx="0" cy="1392"/>
            </a:xfrm>
            <a:prstGeom prst="line">
              <a:avLst/>
            </a:prstGeom>
            <a:noFill/>
            <a:ln w="28575">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5859" name="Oval 219"/>
            <p:cNvSpPr>
              <a:spLocks noChangeArrowheads="1"/>
            </p:cNvSpPr>
            <p:nvPr/>
          </p:nvSpPr>
          <p:spPr bwMode="auto">
            <a:xfrm>
              <a:off x="4331" y="2344"/>
              <a:ext cx="155" cy="164"/>
            </a:xfrm>
            <a:prstGeom prst="ellipse">
              <a:avLst/>
            </a:prstGeom>
            <a:solidFill>
              <a:srgbClr val="FF0000">
                <a:alpha val="50195"/>
              </a:srgbClr>
            </a:soli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35847" name="Object 220"/>
            <p:cNvGraphicFramePr>
              <a:graphicFrameLocks noChangeAspect="1"/>
            </p:cNvGraphicFramePr>
            <p:nvPr/>
          </p:nvGraphicFramePr>
          <p:xfrm>
            <a:off x="4755" y="1361"/>
            <a:ext cx="119" cy="284"/>
          </p:xfrm>
          <a:graphic>
            <a:graphicData uri="http://schemas.openxmlformats.org/presentationml/2006/ole">
              <p:oleObj spid="_x0000_s216071" name="公式" r:id="rId8" imgW="139680" imgH="329760" progId="">
                <p:embed/>
              </p:oleObj>
            </a:graphicData>
          </a:graphic>
        </p:graphicFrame>
        <p:sp>
          <p:nvSpPr>
            <p:cNvPr id="35860" name="Arc 221"/>
            <p:cNvSpPr>
              <a:spLocks/>
            </p:cNvSpPr>
            <p:nvPr/>
          </p:nvSpPr>
          <p:spPr bwMode="auto">
            <a:xfrm rot="2359582" flipV="1">
              <a:off x="3823" y="1147"/>
              <a:ext cx="1437" cy="1585"/>
            </a:xfrm>
            <a:custGeom>
              <a:avLst/>
              <a:gdLst>
                <a:gd name="T0" fmla="*/ 0 w 20617"/>
                <a:gd name="T1" fmla="*/ 0 h 21432"/>
                <a:gd name="T2" fmla="*/ 0 w 20617"/>
                <a:gd name="T3" fmla="*/ 0 h 21432"/>
                <a:gd name="T4" fmla="*/ 0 w 20617"/>
                <a:gd name="T5" fmla="*/ 0 h 21432"/>
                <a:gd name="T6" fmla="*/ 0 60000 65536"/>
                <a:gd name="T7" fmla="*/ 0 60000 65536"/>
                <a:gd name="T8" fmla="*/ 0 60000 65536"/>
                <a:gd name="T9" fmla="*/ 0 w 20617"/>
                <a:gd name="T10" fmla="*/ 0 h 21432"/>
                <a:gd name="T11" fmla="*/ 20617 w 20617"/>
                <a:gd name="T12" fmla="*/ 21432 h 21432"/>
              </a:gdLst>
              <a:ahLst/>
              <a:cxnLst>
                <a:cxn ang="T6">
                  <a:pos x="T0" y="T1"/>
                </a:cxn>
                <a:cxn ang="T7">
                  <a:pos x="T2" y="T3"/>
                </a:cxn>
                <a:cxn ang="T8">
                  <a:pos x="T4" y="T5"/>
                </a:cxn>
              </a:cxnLst>
              <a:rect l="T9" t="T10" r="T11" b="T12"/>
              <a:pathLst>
                <a:path w="20617" h="21432" fill="none" extrusionOk="0">
                  <a:moveTo>
                    <a:pt x="2687" y="-1"/>
                  </a:moveTo>
                  <a:cubicBezTo>
                    <a:pt x="11084" y="1052"/>
                    <a:pt x="18093" y="6912"/>
                    <a:pt x="20616" y="14990"/>
                  </a:cubicBezTo>
                </a:path>
                <a:path w="20617" h="21432" stroke="0" extrusionOk="0">
                  <a:moveTo>
                    <a:pt x="2687" y="-1"/>
                  </a:moveTo>
                  <a:cubicBezTo>
                    <a:pt x="11084" y="1052"/>
                    <a:pt x="18093" y="6912"/>
                    <a:pt x="20616" y="14990"/>
                  </a:cubicBezTo>
                  <a:lnTo>
                    <a:pt x="0" y="21432"/>
                  </a:lnTo>
                  <a:close/>
                </a:path>
              </a:pathLst>
            </a:custGeom>
            <a:noFill/>
            <a:ln w="28575">
              <a:solidFill>
                <a:srgbClr val="3333FF"/>
              </a:solidFill>
              <a:prstDash val="dash"/>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5861" name="Line 222"/>
            <p:cNvSpPr>
              <a:spLocks noChangeShapeType="1"/>
            </p:cNvSpPr>
            <p:nvPr/>
          </p:nvSpPr>
          <p:spPr bwMode="auto">
            <a:xfrm>
              <a:off x="4411" y="952"/>
              <a:ext cx="579" cy="1351"/>
            </a:xfrm>
            <a:prstGeom prst="line">
              <a:avLst/>
            </a:prstGeom>
            <a:noFill/>
            <a:ln w="31750">
              <a:solidFill>
                <a:srgbClr val="3333FF"/>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5862" name="Oval 223"/>
            <p:cNvSpPr>
              <a:spLocks noChangeArrowheads="1"/>
            </p:cNvSpPr>
            <p:nvPr/>
          </p:nvSpPr>
          <p:spPr bwMode="auto">
            <a:xfrm>
              <a:off x="4905" y="2221"/>
              <a:ext cx="154" cy="164"/>
            </a:xfrm>
            <a:prstGeom prst="ellipse">
              <a:avLst/>
            </a:prstGeom>
            <a:gradFill rotWithShape="0">
              <a:gsLst>
                <a:gs pos="0">
                  <a:srgbClr val="FF0000"/>
                </a:gs>
                <a:gs pos="100000">
                  <a:srgbClr val="5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endParaRPr lang="zh-CN" altLang="en-US"/>
            </a:p>
          </p:txBody>
        </p:sp>
        <p:grpSp>
          <p:nvGrpSpPr>
            <p:cNvPr id="3" name="Group 224"/>
            <p:cNvGrpSpPr>
              <a:grpSpLocks/>
            </p:cNvGrpSpPr>
            <p:nvPr/>
          </p:nvGrpSpPr>
          <p:grpSpPr bwMode="auto">
            <a:xfrm>
              <a:off x="4416" y="1296"/>
              <a:ext cx="144" cy="240"/>
              <a:chOff x="4461" y="1296"/>
              <a:chExt cx="232" cy="384"/>
            </a:xfrm>
          </p:grpSpPr>
          <p:sp>
            <p:nvSpPr>
              <p:cNvPr id="35873" name="Arc 225"/>
              <p:cNvSpPr>
                <a:spLocks/>
              </p:cNvSpPr>
              <p:nvPr/>
            </p:nvSpPr>
            <p:spPr bwMode="auto">
              <a:xfrm flipV="1">
                <a:off x="4461" y="1296"/>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9900"/>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35851" name="Object 226"/>
              <p:cNvGraphicFramePr>
                <a:graphicFrameLocks noChangeAspect="1"/>
              </p:cNvGraphicFramePr>
              <p:nvPr/>
            </p:nvGraphicFramePr>
            <p:xfrm>
              <a:off x="4461" y="1364"/>
              <a:ext cx="232" cy="316"/>
            </p:xfrm>
            <a:graphic>
              <a:graphicData uri="http://schemas.openxmlformats.org/presentationml/2006/ole">
                <p:oleObj spid="_x0000_s216072" name="公式" r:id="rId9" imgW="228600" imgH="304560" progId="">
                  <p:embed/>
                </p:oleObj>
              </a:graphicData>
            </a:graphic>
          </p:graphicFrame>
        </p:grpSp>
        <p:grpSp>
          <p:nvGrpSpPr>
            <p:cNvPr id="4" name="Group 227"/>
            <p:cNvGrpSpPr>
              <a:grpSpLocks/>
            </p:cNvGrpSpPr>
            <p:nvPr/>
          </p:nvGrpSpPr>
          <p:grpSpPr bwMode="auto">
            <a:xfrm>
              <a:off x="4582" y="1632"/>
              <a:ext cx="517" cy="1603"/>
              <a:chOff x="4678" y="1632"/>
              <a:chExt cx="517" cy="1603"/>
            </a:xfrm>
          </p:grpSpPr>
          <p:graphicFrame>
            <p:nvGraphicFramePr>
              <p:cNvPr id="35849" name="Object 228"/>
              <p:cNvGraphicFramePr>
                <a:graphicFrameLocks noChangeAspect="1"/>
              </p:cNvGraphicFramePr>
              <p:nvPr/>
            </p:nvGraphicFramePr>
            <p:xfrm>
              <a:off x="4678" y="1804"/>
              <a:ext cx="278" cy="376"/>
            </p:xfrm>
            <a:graphic>
              <a:graphicData uri="http://schemas.openxmlformats.org/presentationml/2006/ole">
                <p:oleObj spid="_x0000_s216073" name="Equation" r:id="rId10" imgW="190440" imgH="253800" progId="Equation.DSMT4">
                  <p:embed/>
                </p:oleObj>
              </a:graphicData>
            </a:graphic>
          </p:graphicFrame>
          <p:sp>
            <p:nvSpPr>
              <p:cNvPr id="35871" name="Line 229"/>
              <p:cNvSpPr>
                <a:spLocks noChangeShapeType="1"/>
              </p:cNvSpPr>
              <p:nvPr/>
            </p:nvSpPr>
            <p:spPr bwMode="auto">
              <a:xfrm>
                <a:off x="5079" y="2304"/>
                <a:ext cx="0" cy="672"/>
              </a:xfrm>
              <a:prstGeom prst="line">
                <a:avLst/>
              </a:prstGeom>
              <a:noFill/>
              <a:ln w="38100">
                <a:solidFill>
                  <a:srgbClr val="CC00CC"/>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5872" name="Line 230"/>
              <p:cNvSpPr>
                <a:spLocks noChangeShapeType="1"/>
              </p:cNvSpPr>
              <p:nvPr/>
            </p:nvSpPr>
            <p:spPr bwMode="auto">
              <a:xfrm flipH="1" flipV="1">
                <a:off x="4800" y="1632"/>
                <a:ext cx="279" cy="672"/>
              </a:xfrm>
              <a:prstGeom prst="line">
                <a:avLst/>
              </a:prstGeom>
              <a:noFill/>
              <a:ln w="38100">
                <a:solidFill>
                  <a:srgbClr val="FF505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5850" name="Object 231"/>
              <p:cNvGraphicFramePr>
                <a:graphicFrameLocks noChangeAspect="1"/>
              </p:cNvGraphicFramePr>
              <p:nvPr/>
            </p:nvGraphicFramePr>
            <p:xfrm>
              <a:off x="4965" y="2925"/>
              <a:ext cx="230" cy="310"/>
            </p:xfrm>
            <a:graphic>
              <a:graphicData uri="http://schemas.openxmlformats.org/presentationml/2006/ole">
                <p:oleObj spid="_x0000_s216074" name="Equation" r:id="rId11" imgW="152280" imgH="203040" progId="Equation.DSMT4">
                  <p:embed/>
                </p:oleObj>
              </a:graphicData>
            </a:graphic>
          </p:graphicFrame>
        </p:grpSp>
        <p:sp>
          <p:nvSpPr>
            <p:cNvPr id="35865" name="Text Box 232"/>
            <p:cNvSpPr txBox="1">
              <a:spLocks noChangeArrowheads="1"/>
            </p:cNvSpPr>
            <p:nvPr/>
          </p:nvSpPr>
          <p:spPr bwMode="auto">
            <a:xfrm>
              <a:off x="4300" y="2457"/>
              <a:ext cx="27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t>O</a:t>
              </a:r>
            </a:p>
          </p:txBody>
        </p:sp>
        <p:sp>
          <p:nvSpPr>
            <p:cNvPr id="35866" name="Text Box 233"/>
            <p:cNvSpPr txBox="1">
              <a:spLocks noChangeArrowheads="1"/>
            </p:cNvSpPr>
            <p:nvPr/>
          </p:nvSpPr>
          <p:spPr bwMode="auto">
            <a:xfrm>
              <a:off x="4128" y="921"/>
              <a:ext cx="265"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t>A</a:t>
              </a:r>
            </a:p>
          </p:txBody>
        </p:sp>
        <p:sp>
          <p:nvSpPr>
            <p:cNvPr id="35867" name="Text Box 234"/>
            <p:cNvSpPr txBox="1">
              <a:spLocks noChangeArrowheads="1"/>
            </p:cNvSpPr>
            <p:nvPr/>
          </p:nvSpPr>
          <p:spPr bwMode="auto">
            <a:xfrm>
              <a:off x="4934" y="1914"/>
              <a:ext cx="290"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t>m</a:t>
              </a:r>
            </a:p>
          </p:txBody>
        </p:sp>
        <p:graphicFrame>
          <p:nvGraphicFramePr>
            <p:cNvPr id="35848" name="Object 235"/>
            <p:cNvGraphicFramePr>
              <a:graphicFrameLocks noChangeAspect="1"/>
            </p:cNvGraphicFramePr>
            <p:nvPr/>
          </p:nvGraphicFramePr>
          <p:xfrm>
            <a:off x="3936" y="2943"/>
            <a:ext cx="858" cy="321"/>
          </p:xfrm>
          <a:graphic>
            <a:graphicData uri="http://schemas.openxmlformats.org/presentationml/2006/ole">
              <p:oleObj spid="_x0000_s216075" name="Equation" r:id="rId12" imgW="609600" imgH="228600" progId="">
                <p:embed/>
              </p:oleObj>
            </a:graphicData>
          </a:graphic>
        </p:graphicFrame>
        <p:grpSp>
          <p:nvGrpSpPr>
            <p:cNvPr id="5" name="Group 236"/>
            <p:cNvGrpSpPr>
              <a:grpSpLocks/>
            </p:cNvGrpSpPr>
            <p:nvPr/>
          </p:nvGrpSpPr>
          <p:grpSpPr bwMode="auto">
            <a:xfrm>
              <a:off x="4748" y="709"/>
              <a:ext cx="665" cy="1134"/>
              <a:chOff x="4748" y="709"/>
              <a:chExt cx="665" cy="1134"/>
            </a:xfrm>
          </p:grpSpPr>
          <p:sp>
            <p:nvSpPr>
              <p:cNvPr id="35869" name="Text Box 237"/>
              <p:cNvSpPr txBox="1">
                <a:spLocks noChangeArrowheads="1"/>
              </p:cNvSpPr>
              <p:nvPr/>
            </p:nvSpPr>
            <p:spPr bwMode="auto">
              <a:xfrm>
                <a:off x="4967" y="709"/>
                <a:ext cx="446" cy="1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t>转动正向</a:t>
                </a:r>
              </a:p>
            </p:txBody>
          </p:sp>
          <p:sp>
            <p:nvSpPr>
              <p:cNvPr id="35870" name="Arc 238"/>
              <p:cNvSpPr>
                <a:spLocks/>
              </p:cNvSpPr>
              <p:nvPr/>
            </p:nvSpPr>
            <p:spPr bwMode="auto">
              <a:xfrm rot="2700000">
                <a:off x="4690" y="812"/>
                <a:ext cx="341" cy="225"/>
              </a:xfrm>
              <a:custGeom>
                <a:avLst/>
                <a:gdLst>
                  <a:gd name="T0" fmla="*/ 0 w 18292"/>
                  <a:gd name="T1" fmla="*/ 0 h 21600"/>
                  <a:gd name="T2" fmla="*/ 0 w 18292"/>
                  <a:gd name="T3" fmla="*/ 0 h 21600"/>
                  <a:gd name="T4" fmla="*/ 0 w 18292"/>
                  <a:gd name="T5" fmla="*/ 0 h 21600"/>
                  <a:gd name="T6" fmla="*/ 0 60000 65536"/>
                  <a:gd name="T7" fmla="*/ 0 60000 65536"/>
                  <a:gd name="T8" fmla="*/ 0 60000 65536"/>
                  <a:gd name="T9" fmla="*/ 0 w 18292"/>
                  <a:gd name="T10" fmla="*/ 0 h 21600"/>
                  <a:gd name="T11" fmla="*/ 18292 w 18292"/>
                  <a:gd name="T12" fmla="*/ 21600 h 21600"/>
                </a:gdLst>
                <a:ahLst/>
                <a:cxnLst>
                  <a:cxn ang="T6">
                    <a:pos x="T0" y="T1"/>
                  </a:cxn>
                  <a:cxn ang="T7">
                    <a:pos x="T2" y="T3"/>
                  </a:cxn>
                  <a:cxn ang="T8">
                    <a:pos x="T4" y="T5"/>
                  </a:cxn>
                </a:cxnLst>
                <a:rect l="T9" t="T10" r="T11" b="T12"/>
                <a:pathLst>
                  <a:path w="18292" h="21600" fill="none" extrusionOk="0">
                    <a:moveTo>
                      <a:pt x="0" y="8"/>
                    </a:moveTo>
                    <a:cubicBezTo>
                      <a:pt x="199" y="2"/>
                      <a:pt x="399" y="-1"/>
                      <a:pt x="600" y="0"/>
                    </a:cubicBezTo>
                    <a:cubicBezTo>
                      <a:pt x="7646" y="0"/>
                      <a:pt x="14249" y="3436"/>
                      <a:pt x="18291" y="9208"/>
                    </a:cubicBezTo>
                  </a:path>
                  <a:path w="18292" h="21600" stroke="0" extrusionOk="0">
                    <a:moveTo>
                      <a:pt x="0" y="8"/>
                    </a:moveTo>
                    <a:cubicBezTo>
                      <a:pt x="199" y="2"/>
                      <a:pt x="399" y="-1"/>
                      <a:pt x="600" y="0"/>
                    </a:cubicBezTo>
                    <a:cubicBezTo>
                      <a:pt x="7646" y="0"/>
                      <a:pt x="14249" y="3436"/>
                      <a:pt x="18291" y="9208"/>
                    </a:cubicBezTo>
                    <a:lnTo>
                      <a:pt x="600" y="21600"/>
                    </a:lnTo>
                    <a:close/>
                  </a:path>
                </a:pathLst>
              </a:custGeom>
              <a:noFill/>
              <a:ln w="28575">
                <a:solidFill>
                  <a:srgbClr val="CC0000"/>
                </a:solidFill>
                <a:round/>
                <a:headEnd type="triangle" w="sm" len="lg"/>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sp>
        <p:nvSpPr>
          <p:cNvPr id="35854" name="Rectangle 56"/>
          <p:cNvSpPr>
            <a:spLocks noChangeArrowheads="1"/>
          </p:cNvSpPr>
          <p:nvPr/>
        </p:nvSpPr>
        <p:spPr bwMode="auto">
          <a:xfrm>
            <a:off x="5867400" y="76200"/>
            <a:ext cx="3352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9-3  单摆和复摆</a:t>
            </a:r>
          </a:p>
        </p:txBody>
      </p:sp>
      <p:sp>
        <p:nvSpPr>
          <p:cNvPr id="33"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302"/>
                                        </p:tgtEl>
                                        <p:attrNameLst>
                                          <p:attrName>style.visibility</p:attrName>
                                        </p:attrNameLst>
                                      </p:cBhvr>
                                      <p:to>
                                        <p:strVal val="visible"/>
                                      </p:to>
                                    </p:set>
                                    <p:animEffect transition="in" filter="blinds(horizontal)">
                                      <p:cBhvr>
                                        <p:cTn id="7" dur="500"/>
                                        <p:tgtEl>
                                          <p:spTgt spid="183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3301"/>
                                        </p:tgtEl>
                                        <p:attrNameLst>
                                          <p:attrName>style.visibility</p:attrName>
                                        </p:attrNameLst>
                                      </p:cBhvr>
                                      <p:to>
                                        <p:strVal val="visible"/>
                                      </p:to>
                                    </p:set>
                                    <p:animEffect transition="in" filter="blinds(horizontal)">
                                      <p:cBhvr>
                                        <p:cTn id="12" dur="500"/>
                                        <p:tgtEl>
                                          <p:spTgt spid="183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83304"/>
                                        </p:tgtEl>
                                        <p:attrNameLst>
                                          <p:attrName>style.visibility</p:attrName>
                                        </p:attrNameLst>
                                      </p:cBhvr>
                                      <p:to>
                                        <p:strVal val="visible"/>
                                      </p:to>
                                    </p:set>
                                    <p:animEffect transition="in" filter="blinds(vertical)">
                                      <p:cBhvr>
                                        <p:cTn id="17" dur="500"/>
                                        <p:tgtEl>
                                          <p:spTgt spid="1833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3299"/>
                                        </p:tgtEl>
                                        <p:attrNameLst>
                                          <p:attrName>style.visibility</p:attrName>
                                        </p:attrNameLst>
                                      </p:cBhvr>
                                      <p:to>
                                        <p:strVal val="visible"/>
                                      </p:to>
                                    </p:set>
                                    <p:animEffect transition="in" filter="blinds(horizontal)">
                                      <p:cBhvr>
                                        <p:cTn id="22" dur="500"/>
                                        <p:tgtEl>
                                          <p:spTgt spid="183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3303"/>
                                        </p:tgtEl>
                                        <p:attrNameLst>
                                          <p:attrName>style.visibility</p:attrName>
                                        </p:attrNameLst>
                                      </p:cBhvr>
                                      <p:to>
                                        <p:strVal val="visible"/>
                                      </p:to>
                                    </p:set>
                                    <p:animEffect transition="in" filter="blinds(horizontal)">
                                      <p:cBhvr>
                                        <p:cTn id="27" dur="500"/>
                                        <p:tgtEl>
                                          <p:spTgt spid="183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5" name="Text Box 10"/>
          <p:cNvSpPr txBox="1">
            <a:spLocks noChangeArrowheads="1"/>
          </p:cNvSpPr>
          <p:nvPr/>
        </p:nvSpPr>
        <p:spPr bwMode="auto">
          <a:xfrm>
            <a:off x="1063625" y="762000"/>
            <a:ext cx="25146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600">
                <a:solidFill>
                  <a:srgbClr val="CC0000"/>
                </a:solidFill>
                <a:latin typeface="宋体" charset="-122"/>
              </a:rPr>
              <a:t>二  复摆</a:t>
            </a:r>
            <a:endParaRPr lang="zh-CN" altLang="en-US" sz="3600">
              <a:latin typeface="宋体" charset="-122"/>
            </a:endParaRPr>
          </a:p>
        </p:txBody>
      </p:sp>
      <p:graphicFrame>
        <p:nvGraphicFramePr>
          <p:cNvPr id="182289" name="Object 17"/>
          <p:cNvGraphicFramePr>
            <a:graphicFrameLocks noChangeAspect="1"/>
          </p:cNvGraphicFramePr>
          <p:nvPr/>
        </p:nvGraphicFramePr>
        <p:xfrm>
          <a:off x="1143000" y="3733800"/>
          <a:ext cx="2911475" cy="1019175"/>
        </p:xfrm>
        <a:graphic>
          <a:graphicData uri="http://schemas.openxmlformats.org/presentationml/2006/ole">
            <p:oleObj spid="_x0000_s217090" name="Equation" r:id="rId3" imgW="1218671" imgH="482391" progId="">
              <p:embed/>
            </p:oleObj>
          </a:graphicData>
        </a:graphic>
      </p:graphicFrame>
      <p:grpSp>
        <p:nvGrpSpPr>
          <p:cNvPr id="2" name="Group 78"/>
          <p:cNvGrpSpPr>
            <a:grpSpLocks/>
          </p:cNvGrpSpPr>
          <p:nvPr/>
        </p:nvGrpSpPr>
        <p:grpSpPr bwMode="auto">
          <a:xfrm>
            <a:off x="1143000" y="4789488"/>
            <a:ext cx="2286000" cy="1001712"/>
            <a:chOff x="432" y="2832"/>
            <a:chExt cx="1440" cy="631"/>
          </a:xfrm>
        </p:grpSpPr>
        <p:graphicFrame>
          <p:nvGraphicFramePr>
            <p:cNvPr id="36874" name="Object 20"/>
            <p:cNvGraphicFramePr>
              <a:graphicFrameLocks noChangeAspect="1"/>
            </p:cNvGraphicFramePr>
            <p:nvPr/>
          </p:nvGraphicFramePr>
          <p:xfrm>
            <a:off x="864" y="2832"/>
            <a:ext cx="1008" cy="631"/>
          </p:xfrm>
          <a:graphic>
            <a:graphicData uri="http://schemas.openxmlformats.org/presentationml/2006/ole">
              <p:oleObj spid="_x0000_s217091" name="Equation" r:id="rId4" imgW="761669" imgH="469696" progId="">
                <p:embed/>
              </p:oleObj>
            </a:graphicData>
          </a:graphic>
        </p:graphicFrame>
        <p:sp>
          <p:nvSpPr>
            <p:cNvPr id="36895" name="Text Box 21"/>
            <p:cNvSpPr txBox="1">
              <a:spLocks noChangeArrowheads="1"/>
            </p:cNvSpPr>
            <p:nvPr/>
          </p:nvSpPr>
          <p:spPr bwMode="auto">
            <a:xfrm>
              <a:off x="432" y="2935"/>
              <a:ext cx="635"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令</a:t>
              </a:r>
              <a:endParaRPr lang="zh-CN" altLang="en-US" sz="3200"/>
            </a:p>
          </p:txBody>
        </p:sp>
      </p:grpSp>
      <p:graphicFrame>
        <p:nvGraphicFramePr>
          <p:cNvPr id="182295" name="Object 23"/>
          <p:cNvGraphicFramePr>
            <a:graphicFrameLocks noChangeAspect="1"/>
          </p:cNvGraphicFramePr>
          <p:nvPr/>
        </p:nvGraphicFramePr>
        <p:xfrm>
          <a:off x="3200400" y="838200"/>
          <a:ext cx="1306513" cy="557213"/>
        </p:xfrm>
        <a:graphic>
          <a:graphicData uri="http://schemas.openxmlformats.org/presentationml/2006/ole">
            <p:oleObj spid="_x0000_s217092" name="Equation" r:id="rId5" imgW="622030" imgH="266584" progId="">
              <p:embed/>
            </p:oleObj>
          </a:graphicData>
        </a:graphic>
      </p:graphicFrame>
      <p:sp>
        <p:nvSpPr>
          <p:cNvPr id="36877" name="Rectangle 58"/>
          <p:cNvSpPr>
            <a:spLocks noChangeArrowheads="1"/>
          </p:cNvSpPr>
          <p:nvPr/>
        </p:nvSpPr>
        <p:spPr bwMode="auto">
          <a:xfrm>
            <a:off x="5513388" y="1066800"/>
            <a:ext cx="3189287" cy="42672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6878" name="Freeform 59"/>
          <p:cNvSpPr>
            <a:spLocks/>
          </p:cNvSpPr>
          <p:nvPr/>
        </p:nvSpPr>
        <p:spPr bwMode="auto">
          <a:xfrm rot="63105">
            <a:off x="5978525" y="1720850"/>
            <a:ext cx="2259013" cy="2195513"/>
          </a:xfrm>
          <a:custGeom>
            <a:avLst/>
            <a:gdLst>
              <a:gd name="T0" fmla="*/ 2147483647 w 948"/>
              <a:gd name="T1" fmla="*/ 0 h 1168"/>
              <a:gd name="T2" fmla="*/ 2147483647 w 948"/>
              <a:gd name="T3" fmla="*/ 2147483647 h 1168"/>
              <a:gd name="T4" fmla="*/ 2147483647 w 948"/>
              <a:gd name="T5" fmla="*/ 2147483647 h 1168"/>
              <a:gd name="T6" fmla="*/ 2147483647 w 948"/>
              <a:gd name="T7" fmla="*/ 2147483647 h 1168"/>
              <a:gd name="T8" fmla="*/ 2147483647 w 948"/>
              <a:gd name="T9" fmla="*/ 2147483647 h 1168"/>
              <a:gd name="T10" fmla="*/ 2147483647 w 948"/>
              <a:gd name="T11" fmla="*/ 2147483647 h 1168"/>
              <a:gd name="T12" fmla="*/ 2147483647 w 948"/>
              <a:gd name="T13" fmla="*/ 2147483647 h 1168"/>
              <a:gd name="T14" fmla="*/ 2147483647 w 948"/>
              <a:gd name="T15" fmla="*/ 2147483647 h 1168"/>
              <a:gd name="T16" fmla="*/ 2147483647 w 948"/>
              <a:gd name="T17" fmla="*/ 2147483647 h 1168"/>
              <a:gd name="T18" fmla="*/ 2147483647 w 948"/>
              <a:gd name="T19" fmla="*/ 2147483647 h 1168"/>
              <a:gd name="T20" fmla="*/ 2147483647 w 948"/>
              <a:gd name="T21" fmla="*/ 2147483647 h 1168"/>
              <a:gd name="T22" fmla="*/ 2147483647 w 948"/>
              <a:gd name="T23" fmla="*/ 2147483647 h 1168"/>
              <a:gd name="T24" fmla="*/ 2147483647 w 948"/>
              <a:gd name="T25" fmla="*/ 2147483647 h 1168"/>
              <a:gd name="T26" fmla="*/ 2147483647 w 948"/>
              <a:gd name="T27" fmla="*/ 2147483647 h 1168"/>
              <a:gd name="T28" fmla="*/ 2147483647 w 948"/>
              <a:gd name="T29" fmla="*/ 2147483647 h 1168"/>
              <a:gd name="T30" fmla="*/ 2147483647 w 948"/>
              <a:gd name="T31" fmla="*/ 2147483647 h 1168"/>
              <a:gd name="T32" fmla="*/ 2147483647 w 948"/>
              <a:gd name="T33" fmla="*/ 2147483647 h 1168"/>
              <a:gd name="T34" fmla="*/ 2147483647 w 948"/>
              <a:gd name="T35" fmla="*/ 2147483647 h 1168"/>
              <a:gd name="T36" fmla="*/ 2147483647 w 948"/>
              <a:gd name="T37" fmla="*/ 2147483647 h 1168"/>
              <a:gd name="T38" fmla="*/ 2147483647 w 948"/>
              <a:gd name="T39" fmla="*/ 2147483647 h 1168"/>
              <a:gd name="T40" fmla="*/ 2147483647 w 948"/>
              <a:gd name="T41" fmla="*/ 2147483647 h 1168"/>
              <a:gd name="T42" fmla="*/ 2147483647 w 948"/>
              <a:gd name="T43" fmla="*/ 2147483647 h 1168"/>
              <a:gd name="T44" fmla="*/ 2147483647 w 948"/>
              <a:gd name="T45" fmla="*/ 2147483647 h 1168"/>
              <a:gd name="T46" fmla="*/ 2147483647 w 948"/>
              <a:gd name="T47" fmla="*/ 2147483647 h 1168"/>
              <a:gd name="T48" fmla="*/ 2147483647 w 948"/>
              <a:gd name="T49" fmla="*/ 2147483647 h 1168"/>
              <a:gd name="T50" fmla="*/ 2147483647 w 948"/>
              <a:gd name="T51" fmla="*/ 2147483647 h 1168"/>
              <a:gd name="T52" fmla="*/ 2147483647 w 948"/>
              <a:gd name="T53" fmla="*/ 2147483647 h 1168"/>
              <a:gd name="T54" fmla="*/ 2147483647 w 948"/>
              <a:gd name="T55" fmla="*/ 2147483647 h 1168"/>
              <a:gd name="T56" fmla="*/ 2147483647 w 948"/>
              <a:gd name="T57" fmla="*/ 2147483647 h 1168"/>
              <a:gd name="T58" fmla="*/ 2147483647 w 948"/>
              <a:gd name="T59" fmla="*/ 2147483647 h 1168"/>
              <a:gd name="T60" fmla="*/ 2147483647 w 948"/>
              <a:gd name="T61" fmla="*/ 2147483647 h 1168"/>
              <a:gd name="T62" fmla="*/ 2147483647 w 948"/>
              <a:gd name="T63" fmla="*/ 0 h 11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8"/>
              <a:gd name="T97" fmla="*/ 0 h 1168"/>
              <a:gd name="T98" fmla="*/ 948 w 948"/>
              <a:gd name="T99" fmla="*/ 1168 h 11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8" h="1168">
                <a:moveTo>
                  <a:pt x="88" y="0"/>
                </a:moveTo>
                <a:cubicBezTo>
                  <a:pt x="117" y="3"/>
                  <a:pt x="148" y="0"/>
                  <a:pt x="176" y="8"/>
                </a:cubicBezTo>
                <a:cubicBezTo>
                  <a:pt x="194" y="13"/>
                  <a:pt x="206" y="34"/>
                  <a:pt x="224" y="40"/>
                </a:cubicBezTo>
                <a:cubicBezTo>
                  <a:pt x="272" y="56"/>
                  <a:pt x="306" y="97"/>
                  <a:pt x="352" y="112"/>
                </a:cubicBezTo>
                <a:cubicBezTo>
                  <a:pt x="370" y="139"/>
                  <a:pt x="416" y="184"/>
                  <a:pt x="416" y="184"/>
                </a:cubicBezTo>
                <a:cubicBezTo>
                  <a:pt x="448" y="265"/>
                  <a:pt x="495" y="359"/>
                  <a:pt x="568" y="408"/>
                </a:cubicBezTo>
                <a:cubicBezTo>
                  <a:pt x="573" y="416"/>
                  <a:pt x="576" y="426"/>
                  <a:pt x="584" y="432"/>
                </a:cubicBezTo>
                <a:cubicBezTo>
                  <a:pt x="591" y="437"/>
                  <a:pt x="602" y="434"/>
                  <a:pt x="608" y="440"/>
                </a:cubicBezTo>
                <a:cubicBezTo>
                  <a:pt x="616" y="448"/>
                  <a:pt x="615" y="464"/>
                  <a:pt x="624" y="472"/>
                </a:cubicBezTo>
                <a:cubicBezTo>
                  <a:pt x="643" y="489"/>
                  <a:pt x="670" y="494"/>
                  <a:pt x="688" y="512"/>
                </a:cubicBezTo>
                <a:cubicBezTo>
                  <a:pt x="703" y="527"/>
                  <a:pt x="712" y="547"/>
                  <a:pt x="728" y="560"/>
                </a:cubicBezTo>
                <a:cubicBezTo>
                  <a:pt x="735" y="565"/>
                  <a:pt x="744" y="565"/>
                  <a:pt x="752" y="568"/>
                </a:cubicBezTo>
                <a:cubicBezTo>
                  <a:pt x="786" y="583"/>
                  <a:pt x="785" y="585"/>
                  <a:pt x="816" y="608"/>
                </a:cubicBezTo>
                <a:cubicBezTo>
                  <a:pt x="821" y="619"/>
                  <a:pt x="824" y="632"/>
                  <a:pt x="832" y="640"/>
                </a:cubicBezTo>
                <a:cubicBezTo>
                  <a:pt x="838" y="646"/>
                  <a:pt x="850" y="642"/>
                  <a:pt x="856" y="648"/>
                </a:cubicBezTo>
                <a:lnTo>
                  <a:pt x="888" y="696"/>
                </a:lnTo>
                <a:cubicBezTo>
                  <a:pt x="888" y="696"/>
                  <a:pt x="888" y="696"/>
                  <a:pt x="888" y="696"/>
                </a:cubicBezTo>
                <a:cubicBezTo>
                  <a:pt x="902" y="739"/>
                  <a:pt x="914" y="782"/>
                  <a:pt x="928" y="824"/>
                </a:cubicBezTo>
                <a:cubicBezTo>
                  <a:pt x="936" y="925"/>
                  <a:pt x="948" y="1026"/>
                  <a:pt x="928" y="1128"/>
                </a:cubicBezTo>
                <a:cubicBezTo>
                  <a:pt x="926" y="1139"/>
                  <a:pt x="906" y="1132"/>
                  <a:pt x="896" y="1136"/>
                </a:cubicBezTo>
                <a:cubicBezTo>
                  <a:pt x="873" y="1145"/>
                  <a:pt x="860" y="1155"/>
                  <a:pt x="840" y="1168"/>
                </a:cubicBezTo>
                <a:cubicBezTo>
                  <a:pt x="765" y="1161"/>
                  <a:pt x="667" y="1157"/>
                  <a:pt x="600" y="1120"/>
                </a:cubicBezTo>
                <a:cubicBezTo>
                  <a:pt x="580" y="1109"/>
                  <a:pt x="561" y="1095"/>
                  <a:pt x="544" y="1080"/>
                </a:cubicBezTo>
                <a:cubicBezTo>
                  <a:pt x="527" y="1065"/>
                  <a:pt x="496" y="1032"/>
                  <a:pt x="496" y="1032"/>
                </a:cubicBezTo>
                <a:cubicBezTo>
                  <a:pt x="485" y="999"/>
                  <a:pt x="482" y="979"/>
                  <a:pt x="448" y="968"/>
                </a:cubicBezTo>
                <a:cubicBezTo>
                  <a:pt x="440" y="930"/>
                  <a:pt x="435" y="895"/>
                  <a:pt x="408" y="864"/>
                </a:cubicBezTo>
                <a:cubicBezTo>
                  <a:pt x="382" y="834"/>
                  <a:pt x="358" y="823"/>
                  <a:pt x="336" y="784"/>
                </a:cubicBezTo>
                <a:cubicBezTo>
                  <a:pt x="284" y="693"/>
                  <a:pt x="236" y="596"/>
                  <a:pt x="160" y="520"/>
                </a:cubicBezTo>
                <a:cubicBezTo>
                  <a:pt x="139" y="456"/>
                  <a:pt x="171" y="531"/>
                  <a:pt x="128" y="488"/>
                </a:cubicBezTo>
                <a:cubicBezTo>
                  <a:pt x="114" y="474"/>
                  <a:pt x="96" y="440"/>
                  <a:pt x="96" y="440"/>
                </a:cubicBezTo>
                <a:cubicBezTo>
                  <a:pt x="87" y="405"/>
                  <a:pt x="70" y="378"/>
                  <a:pt x="56" y="344"/>
                </a:cubicBezTo>
                <a:cubicBezTo>
                  <a:pt x="45" y="230"/>
                  <a:pt x="0" y="88"/>
                  <a:pt x="88" y="0"/>
                </a:cubicBezTo>
                <a:close/>
              </a:path>
            </a:pathLst>
          </a:custGeom>
          <a:gradFill rotWithShape="0">
            <a:gsLst>
              <a:gs pos="0">
                <a:srgbClr val="CCECFF"/>
              </a:gs>
              <a:gs pos="100000">
                <a:schemeClr val="bg1"/>
              </a:gs>
            </a:gsLst>
            <a:path path="rect">
              <a:fillToRect l="100000" t="100000"/>
            </a:path>
          </a:gradFill>
          <a:ln w="28575">
            <a:solidFill>
              <a:schemeClr val="tx2"/>
            </a:solidFill>
            <a:round/>
            <a:headEnd/>
            <a:tailEnd/>
          </a:ln>
        </p:spPr>
        <p:txBody>
          <a:bodyPr wrap="none" anchor="ctr"/>
          <a:lstStyle/>
          <a:p>
            <a:endParaRPr lang="zh-CN" altLang="en-US"/>
          </a:p>
        </p:txBody>
      </p:sp>
      <p:sp>
        <p:nvSpPr>
          <p:cNvPr id="36879" name="Line 60"/>
          <p:cNvSpPr>
            <a:spLocks noChangeShapeType="1"/>
          </p:cNvSpPr>
          <p:nvPr/>
        </p:nvSpPr>
        <p:spPr bwMode="auto">
          <a:xfrm>
            <a:off x="6565900" y="2232025"/>
            <a:ext cx="0" cy="2255838"/>
          </a:xfrm>
          <a:prstGeom prst="line">
            <a:avLst/>
          </a:prstGeom>
          <a:noFill/>
          <a:ln w="28575">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6880" name="Text Box 61"/>
          <p:cNvSpPr txBox="1">
            <a:spLocks noChangeArrowheads="1"/>
          </p:cNvSpPr>
          <p:nvPr/>
        </p:nvSpPr>
        <p:spPr bwMode="auto">
          <a:xfrm>
            <a:off x="7070725" y="2879725"/>
            <a:ext cx="3984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a:t>*</a:t>
            </a:r>
          </a:p>
        </p:txBody>
      </p:sp>
      <p:grpSp>
        <p:nvGrpSpPr>
          <p:cNvPr id="3" name="Group 62"/>
          <p:cNvGrpSpPr>
            <a:grpSpLocks/>
          </p:cNvGrpSpPr>
          <p:nvPr/>
        </p:nvGrpSpPr>
        <p:grpSpPr bwMode="auto">
          <a:xfrm>
            <a:off x="6567488" y="2208213"/>
            <a:ext cx="725487" cy="854075"/>
            <a:chOff x="4033" y="1344"/>
            <a:chExt cx="524" cy="672"/>
          </a:xfrm>
        </p:grpSpPr>
        <p:sp>
          <p:nvSpPr>
            <p:cNvPr id="36893" name="Line 63"/>
            <p:cNvSpPr>
              <a:spLocks noChangeShapeType="1"/>
            </p:cNvSpPr>
            <p:nvPr/>
          </p:nvSpPr>
          <p:spPr bwMode="auto">
            <a:xfrm>
              <a:off x="4033" y="1344"/>
              <a:ext cx="480" cy="672"/>
            </a:xfrm>
            <a:prstGeom prst="line">
              <a:avLst/>
            </a:prstGeom>
            <a:noFill/>
            <a:ln w="38100">
              <a:solidFill>
                <a:srgbClr val="009900"/>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6872" name="Object 64"/>
            <p:cNvGraphicFramePr>
              <a:graphicFrameLocks noChangeAspect="1"/>
            </p:cNvGraphicFramePr>
            <p:nvPr/>
          </p:nvGraphicFramePr>
          <p:xfrm>
            <a:off x="4073" y="1700"/>
            <a:ext cx="197" cy="268"/>
          </p:xfrm>
          <a:graphic>
            <a:graphicData uri="http://schemas.openxmlformats.org/presentationml/2006/ole">
              <p:oleObj spid="_x0000_s217093" name="公式" r:id="rId6" imgW="228600" imgH="304560" progId="">
                <p:embed/>
              </p:oleObj>
            </a:graphicData>
          </a:graphic>
        </p:graphicFrame>
        <p:graphicFrame>
          <p:nvGraphicFramePr>
            <p:cNvPr id="36873" name="Object 65"/>
            <p:cNvGraphicFramePr>
              <a:graphicFrameLocks noChangeAspect="1"/>
            </p:cNvGraphicFramePr>
            <p:nvPr/>
          </p:nvGraphicFramePr>
          <p:xfrm>
            <a:off x="4409" y="1536"/>
            <a:ext cx="148" cy="333"/>
          </p:xfrm>
          <a:graphic>
            <a:graphicData uri="http://schemas.openxmlformats.org/presentationml/2006/ole">
              <p:oleObj spid="_x0000_s217094" name="公式" r:id="rId7" imgW="139680" imgH="329760" progId="">
                <p:embed/>
              </p:oleObj>
            </a:graphicData>
          </a:graphic>
        </p:graphicFrame>
        <p:sp>
          <p:nvSpPr>
            <p:cNvPr id="36894" name="Arc 66"/>
            <p:cNvSpPr>
              <a:spLocks/>
            </p:cNvSpPr>
            <p:nvPr/>
          </p:nvSpPr>
          <p:spPr bwMode="auto">
            <a:xfrm flipV="1">
              <a:off x="4038" y="1584"/>
              <a:ext cx="180" cy="96"/>
            </a:xfrm>
            <a:custGeom>
              <a:avLst/>
              <a:gdLst>
                <a:gd name="T0" fmla="*/ 0 w 26966"/>
                <a:gd name="T1" fmla="*/ 0 h 21600"/>
                <a:gd name="T2" fmla="*/ 0 w 26966"/>
                <a:gd name="T3" fmla="*/ 0 h 21600"/>
                <a:gd name="T4" fmla="*/ 0 w 26966"/>
                <a:gd name="T5" fmla="*/ 0 h 21600"/>
                <a:gd name="T6" fmla="*/ 0 60000 65536"/>
                <a:gd name="T7" fmla="*/ 0 60000 65536"/>
                <a:gd name="T8" fmla="*/ 0 60000 65536"/>
                <a:gd name="T9" fmla="*/ 0 w 26966"/>
                <a:gd name="T10" fmla="*/ 0 h 21600"/>
                <a:gd name="T11" fmla="*/ 26966 w 26966"/>
                <a:gd name="T12" fmla="*/ 21600 h 21600"/>
              </a:gdLst>
              <a:ahLst/>
              <a:cxnLst>
                <a:cxn ang="T6">
                  <a:pos x="T0" y="T1"/>
                </a:cxn>
                <a:cxn ang="T7">
                  <a:pos x="T2" y="T3"/>
                </a:cxn>
                <a:cxn ang="T8">
                  <a:pos x="T4" y="T5"/>
                </a:cxn>
              </a:cxnLst>
              <a:rect l="T9" t="T10" r="T11" b="T12"/>
              <a:pathLst>
                <a:path w="26966" h="21600" fill="none" extrusionOk="0">
                  <a:moveTo>
                    <a:pt x="0" y="677"/>
                  </a:moveTo>
                  <a:cubicBezTo>
                    <a:pt x="1753" y="227"/>
                    <a:pt x="3556" y="-1"/>
                    <a:pt x="5366" y="0"/>
                  </a:cubicBezTo>
                  <a:cubicBezTo>
                    <a:pt x="17295" y="0"/>
                    <a:pt x="26966" y="9670"/>
                    <a:pt x="26966" y="21600"/>
                  </a:cubicBezTo>
                </a:path>
                <a:path w="26966" h="21600" stroke="0" extrusionOk="0">
                  <a:moveTo>
                    <a:pt x="0" y="677"/>
                  </a:moveTo>
                  <a:cubicBezTo>
                    <a:pt x="1753" y="227"/>
                    <a:pt x="3556" y="-1"/>
                    <a:pt x="5366" y="0"/>
                  </a:cubicBezTo>
                  <a:cubicBezTo>
                    <a:pt x="17295" y="0"/>
                    <a:pt x="26966" y="9670"/>
                    <a:pt x="26966" y="21600"/>
                  </a:cubicBezTo>
                  <a:lnTo>
                    <a:pt x="5366" y="21600"/>
                  </a:lnTo>
                  <a:close/>
                </a:path>
              </a:pathLst>
            </a:custGeom>
            <a:noFill/>
            <a:ln w="28575">
              <a:solidFill>
                <a:srgbClr val="CC00CC"/>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4" name="Group 67"/>
          <p:cNvGrpSpPr>
            <a:grpSpLocks/>
          </p:cNvGrpSpPr>
          <p:nvPr/>
        </p:nvGrpSpPr>
        <p:grpSpPr bwMode="auto">
          <a:xfrm>
            <a:off x="7071644" y="3062288"/>
            <a:ext cx="429109" cy="1510697"/>
            <a:chOff x="4397" y="2016"/>
            <a:chExt cx="310" cy="1189"/>
          </a:xfrm>
        </p:grpSpPr>
        <p:sp>
          <p:nvSpPr>
            <p:cNvPr id="36892" name="Line 68"/>
            <p:cNvSpPr>
              <a:spLocks noChangeShapeType="1"/>
            </p:cNvSpPr>
            <p:nvPr/>
          </p:nvSpPr>
          <p:spPr bwMode="auto">
            <a:xfrm>
              <a:off x="4513" y="2016"/>
              <a:ext cx="0" cy="816"/>
            </a:xfrm>
            <a:prstGeom prst="line">
              <a:avLst/>
            </a:prstGeom>
            <a:noFill/>
            <a:ln w="38100">
              <a:solidFill>
                <a:srgbClr val="FF0066"/>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6871" name="Object 69"/>
            <p:cNvGraphicFramePr>
              <a:graphicFrameLocks noChangeAspect="1"/>
            </p:cNvGraphicFramePr>
            <p:nvPr/>
          </p:nvGraphicFramePr>
          <p:xfrm>
            <a:off x="4397" y="2789"/>
            <a:ext cx="310" cy="416"/>
          </p:xfrm>
          <a:graphic>
            <a:graphicData uri="http://schemas.openxmlformats.org/presentationml/2006/ole">
              <p:oleObj spid="_x0000_s217095" name="Equation" r:id="rId8" imgW="152280" imgH="203040" progId="Equation.DSMT4">
                <p:embed/>
              </p:oleObj>
            </a:graphicData>
          </a:graphic>
        </p:graphicFrame>
      </p:grpSp>
      <p:sp>
        <p:nvSpPr>
          <p:cNvPr id="36883" name="Text Box 70"/>
          <p:cNvSpPr txBox="1">
            <a:spLocks noChangeArrowheads="1"/>
          </p:cNvSpPr>
          <p:nvPr/>
        </p:nvSpPr>
        <p:spPr bwMode="auto">
          <a:xfrm>
            <a:off x="5741988" y="4662488"/>
            <a:ext cx="2563812"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000000"/>
                </a:solidFill>
                <a:latin typeface="宋体" charset="-122"/>
              </a:rPr>
              <a:t>（</a:t>
            </a:r>
            <a:r>
              <a:rPr lang="en-US" altLang="zh-CN" sz="2800" i="1">
                <a:solidFill>
                  <a:srgbClr val="000000"/>
                </a:solidFill>
              </a:rPr>
              <a:t>C</a:t>
            </a:r>
            <a:r>
              <a:rPr lang="zh-CN" altLang="zh-CN" sz="2800">
                <a:solidFill>
                  <a:srgbClr val="000000"/>
                </a:solidFill>
                <a:latin typeface="宋体" charset="-122"/>
              </a:rPr>
              <a:t>点为质心）</a:t>
            </a:r>
            <a:endParaRPr lang="zh-CN" altLang="en-US" sz="2800">
              <a:solidFill>
                <a:srgbClr val="000000"/>
              </a:solidFill>
              <a:latin typeface="宋体" charset="-122"/>
            </a:endParaRPr>
          </a:p>
        </p:txBody>
      </p:sp>
      <p:sp>
        <p:nvSpPr>
          <p:cNvPr id="36884" name="Rectangle 74"/>
          <p:cNvSpPr>
            <a:spLocks noChangeArrowheads="1"/>
          </p:cNvSpPr>
          <p:nvPr/>
        </p:nvSpPr>
        <p:spPr bwMode="auto">
          <a:xfrm>
            <a:off x="7239000" y="2909888"/>
            <a:ext cx="420688"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solidFill>
                  <a:srgbClr val="000000"/>
                </a:solidFill>
              </a:rPr>
              <a:t>C</a:t>
            </a:r>
            <a:endParaRPr lang="zh-CN" altLang="en-US" sz="2800" i="1">
              <a:solidFill>
                <a:srgbClr val="000000"/>
              </a:solidFill>
            </a:endParaRPr>
          </a:p>
        </p:txBody>
      </p:sp>
      <p:sp>
        <p:nvSpPr>
          <p:cNvPr id="36885" name="Rectangle 75"/>
          <p:cNvSpPr>
            <a:spLocks noChangeArrowheads="1"/>
          </p:cNvSpPr>
          <p:nvPr/>
        </p:nvSpPr>
        <p:spPr bwMode="auto">
          <a:xfrm>
            <a:off x="6172200" y="1843088"/>
            <a:ext cx="4413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solidFill>
                  <a:srgbClr val="000000"/>
                </a:solidFill>
              </a:rPr>
              <a:t>O</a:t>
            </a:r>
            <a:endParaRPr lang="zh-CN" altLang="en-US" sz="2800" i="1">
              <a:solidFill>
                <a:srgbClr val="000000"/>
              </a:solidFill>
            </a:endParaRPr>
          </a:p>
        </p:txBody>
      </p:sp>
      <p:graphicFrame>
        <p:nvGraphicFramePr>
          <p:cNvPr id="182348" name="Object 76"/>
          <p:cNvGraphicFramePr>
            <a:graphicFrameLocks noChangeAspect="1"/>
          </p:cNvGraphicFramePr>
          <p:nvPr/>
        </p:nvGraphicFramePr>
        <p:xfrm>
          <a:off x="1181100" y="1455738"/>
          <a:ext cx="1816100" cy="593725"/>
        </p:xfrm>
        <a:graphic>
          <a:graphicData uri="http://schemas.openxmlformats.org/presentationml/2006/ole">
            <p:oleObj spid="_x0000_s217096" name="Equation" r:id="rId9" imgW="660240" imgH="215640" progId="Equation.DSMT4">
              <p:embed/>
            </p:oleObj>
          </a:graphicData>
        </a:graphic>
      </p:graphicFrame>
      <p:graphicFrame>
        <p:nvGraphicFramePr>
          <p:cNvPr id="182349" name="Object 77"/>
          <p:cNvGraphicFramePr>
            <a:graphicFrameLocks noChangeAspect="1"/>
          </p:cNvGraphicFramePr>
          <p:nvPr/>
        </p:nvGraphicFramePr>
        <p:xfrm>
          <a:off x="1143000" y="2133600"/>
          <a:ext cx="2617788" cy="1654175"/>
        </p:xfrm>
        <a:graphic>
          <a:graphicData uri="http://schemas.openxmlformats.org/presentationml/2006/ole">
            <p:oleObj spid="_x0000_s217097" name="Equation" r:id="rId10" imgW="1206500" imgH="762000" progId="">
              <p:embed/>
            </p:oleObj>
          </a:graphicData>
        </a:graphic>
      </p:graphicFrame>
      <p:graphicFrame>
        <p:nvGraphicFramePr>
          <p:cNvPr id="182351" name="Object 79"/>
          <p:cNvGraphicFramePr>
            <a:graphicFrameLocks noChangeAspect="1"/>
          </p:cNvGraphicFramePr>
          <p:nvPr/>
        </p:nvGraphicFramePr>
        <p:xfrm>
          <a:off x="3563938" y="5300663"/>
          <a:ext cx="2074862" cy="1104900"/>
        </p:xfrm>
        <a:graphic>
          <a:graphicData uri="http://schemas.openxmlformats.org/presentationml/2006/ole">
            <p:oleObj spid="_x0000_s217098" name="公式" r:id="rId11" imgW="787400" imgH="419100" progId="">
              <p:embed/>
            </p:oleObj>
          </a:graphicData>
        </a:graphic>
      </p:graphicFrame>
      <p:sp>
        <p:nvSpPr>
          <p:cNvPr id="182352" name="AutoShape 80"/>
          <p:cNvSpPr>
            <a:spLocks noChangeArrowheads="1"/>
          </p:cNvSpPr>
          <p:nvPr/>
        </p:nvSpPr>
        <p:spPr bwMode="auto">
          <a:xfrm>
            <a:off x="1295400" y="5791200"/>
            <a:ext cx="1828800" cy="381000"/>
          </a:xfrm>
          <a:prstGeom prst="rightArrow">
            <a:avLst>
              <a:gd name="adj1" fmla="val 50000"/>
              <a:gd name="adj2" fmla="val 120000"/>
            </a:avLst>
          </a:prstGeom>
          <a:gradFill rotWithShape="0">
            <a:gsLst>
              <a:gs pos="0">
                <a:schemeClr val="tx1"/>
              </a:gs>
              <a:gs pos="50000">
                <a:srgbClr val="CC0000"/>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nvGrpSpPr>
          <p:cNvPr id="5" name="Group 85"/>
          <p:cNvGrpSpPr>
            <a:grpSpLocks/>
          </p:cNvGrpSpPr>
          <p:nvPr/>
        </p:nvGrpSpPr>
        <p:grpSpPr bwMode="auto">
          <a:xfrm>
            <a:off x="5940425" y="1268413"/>
            <a:ext cx="2363788" cy="720725"/>
            <a:chOff x="3742" y="799"/>
            <a:chExt cx="1489" cy="454"/>
          </a:xfrm>
        </p:grpSpPr>
        <p:sp>
          <p:nvSpPr>
            <p:cNvPr id="36890" name="Rectangle 73"/>
            <p:cNvSpPr>
              <a:spLocks noChangeArrowheads="1"/>
            </p:cNvSpPr>
            <p:nvPr/>
          </p:nvSpPr>
          <p:spPr bwMode="auto">
            <a:xfrm>
              <a:off x="4059" y="799"/>
              <a:ext cx="117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000000"/>
                  </a:solidFill>
                </a:rPr>
                <a:t>转动正向</a:t>
              </a:r>
            </a:p>
          </p:txBody>
        </p:sp>
        <p:sp>
          <p:nvSpPr>
            <p:cNvPr id="36891" name="Arc 84"/>
            <p:cNvSpPr>
              <a:spLocks/>
            </p:cNvSpPr>
            <p:nvPr/>
          </p:nvSpPr>
          <p:spPr bwMode="auto">
            <a:xfrm flipH="1">
              <a:off x="3742" y="981"/>
              <a:ext cx="181" cy="2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C0000"/>
              </a:solidFill>
              <a:round/>
              <a:headEnd/>
              <a:tailEnd type="triangl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36888" name="Rectangle 56"/>
          <p:cNvSpPr>
            <a:spLocks noChangeArrowheads="1"/>
          </p:cNvSpPr>
          <p:nvPr/>
        </p:nvSpPr>
        <p:spPr bwMode="auto">
          <a:xfrm>
            <a:off x="5867400" y="76200"/>
            <a:ext cx="3352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9-3  单摆和复摆</a:t>
            </a:r>
          </a:p>
        </p:txBody>
      </p:sp>
      <p:sp>
        <p:nvSpPr>
          <p:cNvPr id="31"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2295"/>
                                        </p:tgtEl>
                                        <p:attrNameLst>
                                          <p:attrName>style.visibility</p:attrName>
                                        </p:attrNameLst>
                                      </p:cBhvr>
                                      <p:to>
                                        <p:strVal val="visible"/>
                                      </p:to>
                                    </p:set>
                                    <p:animEffect transition="in" filter="blinds(horizontal)">
                                      <p:cBhvr>
                                        <p:cTn id="12" dur="500"/>
                                        <p:tgtEl>
                                          <p:spTgt spid="182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ppt_h/2"/>
                                          </p:val>
                                        </p:tav>
                                        <p:tav tm="100000">
                                          <p:val>
                                            <p:strVal val="#ppt_y"/>
                                          </p:val>
                                        </p:tav>
                                      </p:tavLst>
                                    </p:anim>
                                    <p:anim calcmode="lin" valueType="num">
                                      <p:cBhvr>
                                        <p:cTn id="19" dur="500" fill="hold"/>
                                        <p:tgtEl>
                                          <p:spTgt spid="4"/>
                                        </p:tgtEl>
                                        <p:attrNameLst>
                                          <p:attrName>ppt_w</p:attrName>
                                        </p:attrNameLst>
                                      </p:cBhvr>
                                      <p:tavLst>
                                        <p:tav tm="0">
                                          <p:val>
                                            <p:strVal val="#ppt_w"/>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amond(in)">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82348"/>
                                        </p:tgtEl>
                                        <p:attrNameLst>
                                          <p:attrName>style.visibility</p:attrName>
                                        </p:attrNameLst>
                                      </p:cBhvr>
                                      <p:to>
                                        <p:strVal val="visible"/>
                                      </p:to>
                                    </p:set>
                                    <p:animEffect transition="in" filter="blinds(horizontal)">
                                      <p:cBhvr>
                                        <p:cTn id="30" dur="500"/>
                                        <p:tgtEl>
                                          <p:spTgt spid="1823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182349"/>
                                        </p:tgtEl>
                                        <p:attrNameLst>
                                          <p:attrName>style.visibility</p:attrName>
                                        </p:attrNameLst>
                                      </p:cBhvr>
                                      <p:to>
                                        <p:strVal val="visible"/>
                                      </p:to>
                                    </p:set>
                                    <p:animEffect transition="in" filter="checkerboard(across)">
                                      <p:cBhvr>
                                        <p:cTn id="35" dur="500"/>
                                        <p:tgtEl>
                                          <p:spTgt spid="1823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82289"/>
                                        </p:tgtEl>
                                        <p:attrNameLst>
                                          <p:attrName>style.visibility</p:attrName>
                                        </p:attrNameLst>
                                      </p:cBhvr>
                                      <p:to>
                                        <p:strVal val="visible"/>
                                      </p:to>
                                    </p:set>
                                    <p:animEffect transition="in" filter="blinds(horizontal)">
                                      <p:cBhvr>
                                        <p:cTn id="40" dur="500"/>
                                        <p:tgtEl>
                                          <p:spTgt spid="18228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up)">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82352"/>
                                        </p:tgtEl>
                                        <p:attrNameLst>
                                          <p:attrName>style.visibility</p:attrName>
                                        </p:attrNameLst>
                                      </p:cBhvr>
                                      <p:to>
                                        <p:strVal val="visible"/>
                                      </p:to>
                                    </p:set>
                                    <p:animEffect transition="in" filter="box(in)">
                                      <p:cBhvr>
                                        <p:cTn id="50" dur="500"/>
                                        <p:tgtEl>
                                          <p:spTgt spid="18235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12" fill="hold" nodeType="clickEffect">
                                  <p:stCondLst>
                                    <p:cond delay="0"/>
                                  </p:stCondLst>
                                  <p:childTnLst>
                                    <p:set>
                                      <p:cBhvr>
                                        <p:cTn id="54" dur="1" fill="hold">
                                          <p:stCondLst>
                                            <p:cond delay="0"/>
                                          </p:stCondLst>
                                        </p:cTn>
                                        <p:tgtEl>
                                          <p:spTgt spid="182351"/>
                                        </p:tgtEl>
                                        <p:attrNameLst>
                                          <p:attrName>style.visibility</p:attrName>
                                        </p:attrNameLst>
                                      </p:cBhvr>
                                      <p:to>
                                        <p:strVal val="visible"/>
                                      </p:to>
                                    </p:set>
                                    <p:animEffect transition="in" filter="strips(downLeft)">
                                      <p:cBhvr>
                                        <p:cTn id="55" dur="500"/>
                                        <p:tgtEl>
                                          <p:spTgt spid="182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5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079500" y="806450"/>
          <a:ext cx="1866900" cy="1025525"/>
        </p:xfrm>
        <a:graphic>
          <a:graphicData uri="http://schemas.openxmlformats.org/presentationml/2006/ole">
            <p:oleObj spid="_x0000_s218114" name="Equation" r:id="rId3" imgW="939392" imgH="482391" progId="">
              <p:embed/>
            </p:oleObj>
          </a:graphicData>
        </a:graphic>
      </p:graphicFrame>
      <p:graphicFrame>
        <p:nvGraphicFramePr>
          <p:cNvPr id="184323" name="Object 3"/>
          <p:cNvGraphicFramePr>
            <a:graphicFrameLocks noChangeAspect="1"/>
          </p:cNvGraphicFramePr>
          <p:nvPr/>
        </p:nvGraphicFramePr>
        <p:xfrm>
          <a:off x="1079500" y="5454650"/>
          <a:ext cx="3124200" cy="565150"/>
        </p:xfrm>
        <a:graphic>
          <a:graphicData uri="http://schemas.openxmlformats.org/presentationml/2006/ole">
            <p:oleObj spid="_x0000_s218115" name="Equation" r:id="rId4" imgW="1409088" imgH="253890" progId="">
              <p:embed/>
            </p:oleObj>
          </a:graphicData>
        </a:graphic>
      </p:graphicFrame>
      <p:graphicFrame>
        <p:nvGraphicFramePr>
          <p:cNvPr id="184324" name="Object 4"/>
          <p:cNvGraphicFramePr>
            <a:graphicFrameLocks noChangeAspect="1"/>
          </p:cNvGraphicFramePr>
          <p:nvPr/>
        </p:nvGraphicFramePr>
        <p:xfrm>
          <a:off x="1066800" y="4248150"/>
          <a:ext cx="2330450" cy="1231900"/>
        </p:xfrm>
        <a:graphic>
          <a:graphicData uri="http://schemas.openxmlformats.org/presentationml/2006/ole">
            <p:oleObj spid="_x0000_s218116" name="Equation" r:id="rId5" imgW="1054100" imgH="558800" progId="">
              <p:embed/>
            </p:oleObj>
          </a:graphicData>
        </a:graphic>
      </p:graphicFrame>
      <p:sp>
        <p:nvSpPr>
          <p:cNvPr id="184348" name="Rectangle 28"/>
          <p:cNvSpPr>
            <a:spLocks noChangeArrowheads="1"/>
          </p:cNvSpPr>
          <p:nvPr/>
        </p:nvSpPr>
        <p:spPr bwMode="auto">
          <a:xfrm>
            <a:off x="4279900" y="5378450"/>
            <a:ext cx="18161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角谐振动</a:t>
            </a:r>
          </a:p>
        </p:txBody>
      </p:sp>
      <p:graphicFrame>
        <p:nvGraphicFramePr>
          <p:cNvPr id="184373" name="Object 53"/>
          <p:cNvGraphicFramePr>
            <a:graphicFrameLocks noChangeAspect="1"/>
          </p:cNvGraphicFramePr>
          <p:nvPr/>
        </p:nvGraphicFramePr>
        <p:xfrm>
          <a:off x="958850" y="1797050"/>
          <a:ext cx="3503613" cy="2352675"/>
        </p:xfrm>
        <a:graphic>
          <a:graphicData uri="http://schemas.openxmlformats.org/presentationml/2006/ole">
            <p:oleObj spid="_x0000_s218117" name="Equation" r:id="rId6" imgW="1663700" imgH="1117600" progId="">
              <p:embed/>
            </p:oleObj>
          </a:graphicData>
        </a:graphic>
      </p:graphicFrame>
      <p:grpSp>
        <p:nvGrpSpPr>
          <p:cNvPr id="2" name="Group 110"/>
          <p:cNvGrpSpPr>
            <a:grpSpLocks/>
          </p:cNvGrpSpPr>
          <p:nvPr/>
        </p:nvGrpSpPr>
        <p:grpSpPr bwMode="auto">
          <a:xfrm>
            <a:off x="5513388" y="1066800"/>
            <a:ext cx="3189287" cy="4267200"/>
            <a:chOff x="3473" y="672"/>
            <a:chExt cx="2009" cy="2688"/>
          </a:xfrm>
        </p:grpSpPr>
        <p:sp>
          <p:nvSpPr>
            <p:cNvPr id="37901" name="Rectangle 92"/>
            <p:cNvSpPr>
              <a:spLocks noChangeArrowheads="1"/>
            </p:cNvSpPr>
            <p:nvPr/>
          </p:nvSpPr>
          <p:spPr bwMode="auto">
            <a:xfrm>
              <a:off x="3473" y="672"/>
              <a:ext cx="2009" cy="2688"/>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37902" name="Freeform 93"/>
            <p:cNvSpPr>
              <a:spLocks/>
            </p:cNvSpPr>
            <p:nvPr/>
          </p:nvSpPr>
          <p:spPr bwMode="auto">
            <a:xfrm rot="63105">
              <a:off x="3766" y="1084"/>
              <a:ext cx="1423" cy="1383"/>
            </a:xfrm>
            <a:custGeom>
              <a:avLst/>
              <a:gdLst>
                <a:gd name="T0" fmla="*/ 2262 w 948"/>
                <a:gd name="T1" fmla="*/ 0 h 1168"/>
                <a:gd name="T2" fmla="*/ 4529 w 948"/>
                <a:gd name="T3" fmla="*/ 30 h 1168"/>
                <a:gd name="T4" fmla="*/ 5766 w 948"/>
                <a:gd name="T5" fmla="*/ 153 h 1168"/>
                <a:gd name="T6" fmla="*/ 9066 w 948"/>
                <a:gd name="T7" fmla="*/ 432 h 1168"/>
                <a:gd name="T8" fmla="*/ 10712 w 948"/>
                <a:gd name="T9" fmla="*/ 709 h 1168"/>
                <a:gd name="T10" fmla="*/ 14641 w 948"/>
                <a:gd name="T11" fmla="*/ 1577 h 1168"/>
                <a:gd name="T12" fmla="*/ 15054 w 948"/>
                <a:gd name="T13" fmla="*/ 1670 h 1168"/>
                <a:gd name="T14" fmla="*/ 15667 w 948"/>
                <a:gd name="T15" fmla="*/ 1702 h 1168"/>
                <a:gd name="T16" fmla="*/ 16079 w 948"/>
                <a:gd name="T17" fmla="*/ 1823 h 1168"/>
                <a:gd name="T18" fmla="*/ 17739 w 948"/>
                <a:gd name="T19" fmla="*/ 1977 h 1168"/>
                <a:gd name="T20" fmla="*/ 18766 w 948"/>
                <a:gd name="T21" fmla="*/ 2162 h 1168"/>
                <a:gd name="T22" fmla="*/ 19391 w 948"/>
                <a:gd name="T23" fmla="*/ 2199 h 1168"/>
                <a:gd name="T24" fmla="*/ 21033 w 948"/>
                <a:gd name="T25" fmla="*/ 2352 h 1168"/>
                <a:gd name="T26" fmla="*/ 21444 w 948"/>
                <a:gd name="T27" fmla="*/ 2475 h 1168"/>
                <a:gd name="T28" fmla="*/ 22067 w 948"/>
                <a:gd name="T29" fmla="*/ 2501 h 1168"/>
                <a:gd name="T30" fmla="*/ 22890 w 948"/>
                <a:gd name="T31" fmla="*/ 2690 h 1168"/>
                <a:gd name="T32" fmla="*/ 22890 w 948"/>
                <a:gd name="T33" fmla="*/ 2690 h 1168"/>
                <a:gd name="T34" fmla="*/ 23922 w 948"/>
                <a:gd name="T35" fmla="*/ 3185 h 1168"/>
                <a:gd name="T36" fmla="*/ 23922 w 948"/>
                <a:gd name="T37" fmla="*/ 4359 h 1168"/>
                <a:gd name="T38" fmla="*/ 23100 w 948"/>
                <a:gd name="T39" fmla="*/ 4389 h 1168"/>
                <a:gd name="T40" fmla="*/ 21647 w 948"/>
                <a:gd name="T41" fmla="*/ 4516 h 1168"/>
                <a:gd name="T42" fmla="*/ 15464 w 948"/>
                <a:gd name="T43" fmla="*/ 4327 h 1168"/>
                <a:gd name="T44" fmla="*/ 14021 w 948"/>
                <a:gd name="T45" fmla="*/ 4174 h 1168"/>
                <a:gd name="T46" fmla="*/ 12786 w 948"/>
                <a:gd name="T47" fmla="*/ 3986 h 1168"/>
                <a:gd name="T48" fmla="*/ 11543 w 948"/>
                <a:gd name="T49" fmla="*/ 3740 h 1168"/>
                <a:gd name="T50" fmla="*/ 10509 w 948"/>
                <a:gd name="T51" fmla="*/ 3338 h 1168"/>
                <a:gd name="T52" fmla="*/ 8655 w 948"/>
                <a:gd name="T53" fmla="*/ 3026 h 1168"/>
                <a:gd name="T54" fmla="*/ 4116 w 948"/>
                <a:gd name="T55" fmla="*/ 2009 h 1168"/>
                <a:gd name="T56" fmla="*/ 3292 w 948"/>
                <a:gd name="T57" fmla="*/ 1886 h 1168"/>
                <a:gd name="T58" fmla="*/ 2469 w 948"/>
                <a:gd name="T59" fmla="*/ 1702 h 1168"/>
                <a:gd name="T60" fmla="*/ 1440 w 948"/>
                <a:gd name="T61" fmla="*/ 1327 h 1168"/>
                <a:gd name="T62" fmla="*/ 2262 w 948"/>
                <a:gd name="T63" fmla="*/ 0 h 11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8"/>
                <a:gd name="T97" fmla="*/ 0 h 1168"/>
                <a:gd name="T98" fmla="*/ 948 w 948"/>
                <a:gd name="T99" fmla="*/ 1168 h 11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8" h="1168">
                  <a:moveTo>
                    <a:pt x="88" y="0"/>
                  </a:moveTo>
                  <a:cubicBezTo>
                    <a:pt x="117" y="3"/>
                    <a:pt x="148" y="0"/>
                    <a:pt x="176" y="8"/>
                  </a:cubicBezTo>
                  <a:cubicBezTo>
                    <a:pt x="194" y="13"/>
                    <a:pt x="206" y="34"/>
                    <a:pt x="224" y="40"/>
                  </a:cubicBezTo>
                  <a:cubicBezTo>
                    <a:pt x="272" y="56"/>
                    <a:pt x="306" y="97"/>
                    <a:pt x="352" y="112"/>
                  </a:cubicBezTo>
                  <a:cubicBezTo>
                    <a:pt x="370" y="139"/>
                    <a:pt x="416" y="184"/>
                    <a:pt x="416" y="184"/>
                  </a:cubicBezTo>
                  <a:cubicBezTo>
                    <a:pt x="448" y="265"/>
                    <a:pt x="495" y="359"/>
                    <a:pt x="568" y="408"/>
                  </a:cubicBezTo>
                  <a:cubicBezTo>
                    <a:pt x="573" y="416"/>
                    <a:pt x="576" y="426"/>
                    <a:pt x="584" y="432"/>
                  </a:cubicBezTo>
                  <a:cubicBezTo>
                    <a:pt x="591" y="437"/>
                    <a:pt x="602" y="434"/>
                    <a:pt x="608" y="440"/>
                  </a:cubicBezTo>
                  <a:cubicBezTo>
                    <a:pt x="616" y="448"/>
                    <a:pt x="615" y="464"/>
                    <a:pt x="624" y="472"/>
                  </a:cubicBezTo>
                  <a:cubicBezTo>
                    <a:pt x="643" y="489"/>
                    <a:pt x="670" y="494"/>
                    <a:pt x="688" y="512"/>
                  </a:cubicBezTo>
                  <a:cubicBezTo>
                    <a:pt x="703" y="527"/>
                    <a:pt x="712" y="547"/>
                    <a:pt x="728" y="560"/>
                  </a:cubicBezTo>
                  <a:cubicBezTo>
                    <a:pt x="735" y="565"/>
                    <a:pt x="744" y="565"/>
                    <a:pt x="752" y="568"/>
                  </a:cubicBezTo>
                  <a:cubicBezTo>
                    <a:pt x="786" y="583"/>
                    <a:pt x="785" y="585"/>
                    <a:pt x="816" y="608"/>
                  </a:cubicBezTo>
                  <a:cubicBezTo>
                    <a:pt x="821" y="619"/>
                    <a:pt x="824" y="632"/>
                    <a:pt x="832" y="640"/>
                  </a:cubicBezTo>
                  <a:cubicBezTo>
                    <a:pt x="838" y="646"/>
                    <a:pt x="850" y="642"/>
                    <a:pt x="856" y="648"/>
                  </a:cubicBezTo>
                  <a:lnTo>
                    <a:pt x="888" y="696"/>
                  </a:lnTo>
                  <a:cubicBezTo>
                    <a:pt x="888" y="696"/>
                    <a:pt x="888" y="696"/>
                    <a:pt x="888" y="696"/>
                  </a:cubicBezTo>
                  <a:cubicBezTo>
                    <a:pt x="902" y="739"/>
                    <a:pt x="914" y="782"/>
                    <a:pt x="928" y="824"/>
                  </a:cubicBezTo>
                  <a:cubicBezTo>
                    <a:pt x="936" y="925"/>
                    <a:pt x="948" y="1026"/>
                    <a:pt x="928" y="1128"/>
                  </a:cubicBezTo>
                  <a:cubicBezTo>
                    <a:pt x="926" y="1139"/>
                    <a:pt x="906" y="1132"/>
                    <a:pt x="896" y="1136"/>
                  </a:cubicBezTo>
                  <a:cubicBezTo>
                    <a:pt x="873" y="1145"/>
                    <a:pt x="860" y="1155"/>
                    <a:pt x="840" y="1168"/>
                  </a:cubicBezTo>
                  <a:cubicBezTo>
                    <a:pt x="765" y="1161"/>
                    <a:pt x="667" y="1157"/>
                    <a:pt x="600" y="1120"/>
                  </a:cubicBezTo>
                  <a:cubicBezTo>
                    <a:pt x="580" y="1109"/>
                    <a:pt x="561" y="1095"/>
                    <a:pt x="544" y="1080"/>
                  </a:cubicBezTo>
                  <a:cubicBezTo>
                    <a:pt x="527" y="1065"/>
                    <a:pt x="496" y="1032"/>
                    <a:pt x="496" y="1032"/>
                  </a:cubicBezTo>
                  <a:cubicBezTo>
                    <a:pt x="485" y="999"/>
                    <a:pt x="482" y="979"/>
                    <a:pt x="448" y="968"/>
                  </a:cubicBezTo>
                  <a:cubicBezTo>
                    <a:pt x="440" y="930"/>
                    <a:pt x="435" y="895"/>
                    <a:pt x="408" y="864"/>
                  </a:cubicBezTo>
                  <a:cubicBezTo>
                    <a:pt x="382" y="834"/>
                    <a:pt x="358" y="823"/>
                    <a:pt x="336" y="784"/>
                  </a:cubicBezTo>
                  <a:cubicBezTo>
                    <a:pt x="284" y="693"/>
                    <a:pt x="236" y="596"/>
                    <a:pt x="160" y="520"/>
                  </a:cubicBezTo>
                  <a:cubicBezTo>
                    <a:pt x="139" y="456"/>
                    <a:pt x="171" y="531"/>
                    <a:pt x="128" y="488"/>
                  </a:cubicBezTo>
                  <a:cubicBezTo>
                    <a:pt x="114" y="474"/>
                    <a:pt x="96" y="440"/>
                    <a:pt x="96" y="440"/>
                  </a:cubicBezTo>
                  <a:cubicBezTo>
                    <a:pt x="87" y="405"/>
                    <a:pt x="70" y="378"/>
                    <a:pt x="56" y="344"/>
                  </a:cubicBezTo>
                  <a:cubicBezTo>
                    <a:pt x="45" y="230"/>
                    <a:pt x="0" y="88"/>
                    <a:pt x="88" y="0"/>
                  </a:cubicBezTo>
                  <a:close/>
                </a:path>
              </a:pathLst>
            </a:custGeom>
            <a:gradFill rotWithShape="0">
              <a:gsLst>
                <a:gs pos="0">
                  <a:srgbClr val="CCECFF"/>
                </a:gs>
                <a:gs pos="100000">
                  <a:schemeClr val="bg1"/>
                </a:gs>
              </a:gsLst>
              <a:path path="rect">
                <a:fillToRect l="100000" t="100000"/>
              </a:path>
            </a:gradFill>
            <a:ln w="28575">
              <a:solidFill>
                <a:schemeClr val="tx2"/>
              </a:solidFill>
              <a:round/>
              <a:headEnd/>
              <a:tailEnd/>
            </a:ln>
          </p:spPr>
          <p:txBody>
            <a:bodyPr wrap="none" anchor="ctr"/>
            <a:lstStyle/>
            <a:p>
              <a:endParaRPr lang="zh-CN" altLang="en-US"/>
            </a:p>
          </p:txBody>
        </p:sp>
        <p:sp>
          <p:nvSpPr>
            <p:cNvPr id="37903" name="Line 94"/>
            <p:cNvSpPr>
              <a:spLocks noChangeShapeType="1"/>
            </p:cNvSpPr>
            <p:nvPr/>
          </p:nvSpPr>
          <p:spPr bwMode="auto">
            <a:xfrm>
              <a:off x="4136" y="1406"/>
              <a:ext cx="0" cy="1421"/>
            </a:xfrm>
            <a:prstGeom prst="line">
              <a:avLst/>
            </a:prstGeom>
            <a:noFill/>
            <a:ln w="28575">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7904" name="Text Box 95"/>
            <p:cNvSpPr txBox="1">
              <a:spLocks noChangeArrowheads="1"/>
            </p:cNvSpPr>
            <p:nvPr/>
          </p:nvSpPr>
          <p:spPr bwMode="auto">
            <a:xfrm>
              <a:off x="4454" y="1814"/>
              <a:ext cx="25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a:t>*</a:t>
              </a:r>
            </a:p>
          </p:txBody>
        </p:sp>
        <p:grpSp>
          <p:nvGrpSpPr>
            <p:cNvPr id="3" name="Group 96"/>
            <p:cNvGrpSpPr>
              <a:grpSpLocks/>
            </p:cNvGrpSpPr>
            <p:nvPr/>
          </p:nvGrpSpPr>
          <p:grpSpPr bwMode="auto">
            <a:xfrm>
              <a:off x="4137" y="1391"/>
              <a:ext cx="457" cy="538"/>
              <a:chOff x="4033" y="1344"/>
              <a:chExt cx="524" cy="672"/>
            </a:xfrm>
          </p:grpSpPr>
          <p:sp>
            <p:nvSpPr>
              <p:cNvPr id="37914" name="Line 97"/>
              <p:cNvSpPr>
                <a:spLocks noChangeShapeType="1"/>
              </p:cNvSpPr>
              <p:nvPr/>
            </p:nvSpPr>
            <p:spPr bwMode="auto">
              <a:xfrm>
                <a:off x="4033" y="1344"/>
                <a:ext cx="480" cy="672"/>
              </a:xfrm>
              <a:prstGeom prst="line">
                <a:avLst/>
              </a:prstGeom>
              <a:noFill/>
              <a:ln w="38100">
                <a:solidFill>
                  <a:srgbClr val="009900"/>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7895" name="Object 98"/>
              <p:cNvGraphicFramePr>
                <a:graphicFrameLocks noChangeAspect="1"/>
              </p:cNvGraphicFramePr>
              <p:nvPr/>
            </p:nvGraphicFramePr>
            <p:xfrm>
              <a:off x="4073" y="1700"/>
              <a:ext cx="197" cy="268"/>
            </p:xfrm>
            <a:graphic>
              <a:graphicData uri="http://schemas.openxmlformats.org/presentationml/2006/ole">
                <p:oleObj spid="_x0000_s218118" name="公式" r:id="rId7" imgW="228600" imgH="304560" progId="">
                  <p:embed/>
                </p:oleObj>
              </a:graphicData>
            </a:graphic>
          </p:graphicFrame>
          <p:graphicFrame>
            <p:nvGraphicFramePr>
              <p:cNvPr id="37896" name="Object 99"/>
              <p:cNvGraphicFramePr>
                <a:graphicFrameLocks noChangeAspect="1"/>
              </p:cNvGraphicFramePr>
              <p:nvPr/>
            </p:nvGraphicFramePr>
            <p:xfrm>
              <a:off x="4409" y="1536"/>
              <a:ext cx="148" cy="333"/>
            </p:xfrm>
            <a:graphic>
              <a:graphicData uri="http://schemas.openxmlformats.org/presentationml/2006/ole">
                <p:oleObj spid="_x0000_s218119" name="公式" r:id="rId8" imgW="139680" imgH="329760" progId="">
                  <p:embed/>
                </p:oleObj>
              </a:graphicData>
            </a:graphic>
          </p:graphicFrame>
          <p:sp>
            <p:nvSpPr>
              <p:cNvPr id="37915" name="Arc 100"/>
              <p:cNvSpPr>
                <a:spLocks/>
              </p:cNvSpPr>
              <p:nvPr/>
            </p:nvSpPr>
            <p:spPr bwMode="auto">
              <a:xfrm flipV="1">
                <a:off x="4038" y="1584"/>
                <a:ext cx="180" cy="96"/>
              </a:xfrm>
              <a:custGeom>
                <a:avLst/>
                <a:gdLst>
                  <a:gd name="T0" fmla="*/ 0 w 26966"/>
                  <a:gd name="T1" fmla="*/ 0 h 21600"/>
                  <a:gd name="T2" fmla="*/ 0 w 26966"/>
                  <a:gd name="T3" fmla="*/ 0 h 21600"/>
                  <a:gd name="T4" fmla="*/ 0 w 26966"/>
                  <a:gd name="T5" fmla="*/ 0 h 21600"/>
                  <a:gd name="T6" fmla="*/ 0 60000 65536"/>
                  <a:gd name="T7" fmla="*/ 0 60000 65536"/>
                  <a:gd name="T8" fmla="*/ 0 60000 65536"/>
                  <a:gd name="T9" fmla="*/ 0 w 26966"/>
                  <a:gd name="T10" fmla="*/ 0 h 21600"/>
                  <a:gd name="T11" fmla="*/ 26966 w 26966"/>
                  <a:gd name="T12" fmla="*/ 21600 h 21600"/>
                </a:gdLst>
                <a:ahLst/>
                <a:cxnLst>
                  <a:cxn ang="T6">
                    <a:pos x="T0" y="T1"/>
                  </a:cxn>
                  <a:cxn ang="T7">
                    <a:pos x="T2" y="T3"/>
                  </a:cxn>
                  <a:cxn ang="T8">
                    <a:pos x="T4" y="T5"/>
                  </a:cxn>
                </a:cxnLst>
                <a:rect l="T9" t="T10" r="T11" b="T12"/>
                <a:pathLst>
                  <a:path w="26966" h="21600" fill="none" extrusionOk="0">
                    <a:moveTo>
                      <a:pt x="0" y="677"/>
                    </a:moveTo>
                    <a:cubicBezTo>
                      <a:pt x="1753" y="227"/>
                      <a:pt x="3556" y="-1"/>
                      <a:pt x="5366" y="0"/>
                    </a:cubicBezTo>
                    <a:cubicBezTo>
                      <a:pt x="17295" y="0"/>
                      <a:pt x="26966" y="9670"/>
                      <a:pt x="26966" y="21600"/>
                    </a:cubicBezTo>
                  </a:path>
                  <a:path w="26966" h="21600" stroke="0" extrusionOk="0">
                    <a:moveTo>
                      <a:pt x="0" y="677"/>
                    </a:moveTo>
                    <a:cubicBezTo>
                      <a:pt x="1753" y="227"/>
                      <a:pt x="3556" y="-1"/>
                      <a:pt x="5366" y="0"/>
                    </a:cubicBezTo>
                    <a:cubicBezTo>
                      <a:pt x="17295" y="0"/>
                      <a:pt x="26966" y="9670"/>
                      <a:pt x="26966" y="21600"/>
                    </a:cubicBezTo>
                    <a:lnTo>
                      <a:pt x="5366" y="21600"/>
                    </a:lnTo>
                    <a:close/>
                  </a:path>
                </a:pathLst>
              </a:custGeom>
              <a:noFill/>
              <a:ln w="28575">
                <a:solidFill>
                  <a:srgbClr val="CC00CC"/>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4" name="Group 101"/>
            <p:cNvGrpSpPr>
              <a:grpSpLocks/>
            </p:cNvGrpSpPr>
            <p:nvPr/>
          </p:nvGrpSpPr>
          <p:grpSpPr bwMode="auto">
            <a:xfrm>
              <a:off x="4455" y="1929"/>
              <a:ext cx="224" cy="877"/>
              <a:chOff x="4399" y="2016"/>
              <a:chExt cx="257" cy="1096"/>
            </a:xfrm>
          </p:grpSpPr>
          <p:sp>
            <p:nvSpPr>
              <p:cNvPr id="37913" name="Line 102"/>
              <p:cNvSpPr>
                <a:spLocks noChangeShapeType="1"/>
              </p:cNvSpPr>
              <p:nvPr/>
            </p:nvSpPr>
            <p:spPr bwMode="auto">
              <a:xfrm>
                <a:off x="4513" y="2016"/>
                <a:ext cx="0" cy="816"/>
              </a:xfrm>
              <a:prstGeom prst="line">
                <a:avLst/>
              </a:prstGeom>
              <a:noFill/>
              <a:ln w="38100">
                <a:solidFill>
                  <a:srgbClr val="FF0066"/>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7894" name="Object 103"/>
              <p:cNvGraphicFramePr>
                <a:graphicFrameLocks noChangeAspect="1"/>
              </p:cNvGraphicFramePr>
              <p:nvPr/>
            </p:nvGraphicFramePr>
            <p:xfrm>
              <a:off x="4399" y="2767"/>
              <a:ext cx="257" cy="345"/>
            </p:xfrm>
            <a:graphic>
              <a:graphicData uri="http://schemas.openxmlformats.org/presentationml/2006/ole">
                <p:oleObj spid="_x0000_s218120" name="Equation" r:id="rId9" imgW="152280" imgH="203040" progId="Equation.DSMT4">
                  <p:embed/>
                </p:oleObj>
              </a:graphicData>
            </a:graphic>
          </p:graphicFrame>
        </p:grpSp>
        <p:sp>
          <p:nvSpPr>
            <p:cNvPr id="37907" name="Text Box 104"/>
            <p:cNvSpPr txBox="1">
              <a:spLocks noChangeArrowheads="1"/>
            </p:cNvSpPr>
            <p:nvPr/>
          </p:nvSpPr>
          <p:spPr bwMode="auto">
            <a:xfrm>
              <a:off x="3617" y="2937"/>
              <a:ext cx="1615"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000000"/>
                  </a:solidFill>
                  <a:latin typeface="宋体" charset="-122"/>
                </a:rPr>
                <a:t>（</a:t>
              </a:r>
              <a:r>
                <a:rPr lang="en-US" altLang="zh-CN" sz="2800" i="1">
                  <a:solidFill>
                    <a:srgbClr val="000000"/>
                  </a:solidFill>
                </a:rPr>
                <a:t>C</a:t>
              </a:r>
              <a:r>
                <a:rPr lang="zh-CN" altLang="zh-CN" sz="2800">
                  <a:solidFill>
                    <a:srgbClr val="000000"/>
                  </a:solidFill>
                  <a:latin typeface="宋体" charset="-122"/>
                </a:rPr>
                <a:t>点为质心）</a:t>
              </a:r>
              <a:endParaRPr lang="zh-CN" altLang="en-US" sz="2800">
                <a:solidFill>
                  <a:srgbClr val="000000"/>
                </a:solidFill>
                <a:latin typeface="宋体" charset="-122"/>
              </a:endParaRPr>
            </a:p>
          </p:txBody>
        </p:sp>
        <p:sp>
          <p:nvSpPr>
            <p:cNvPr id="37908" name="Rectangle 105"/>
            <p:cNvSpPr>
              <a:spLocks noChangeArrowheads="1"/>
            </p:cNvSpPr>
            <p:nvPr/>
          </p:nvSpPr>
          <p:spPr bwMode="auto">
            <a:xfrm>
              <a:off x="4560" y="1833"/>
              <a:ext cx="265"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solidFill>
                    <a:srgbClr val="000000"/>
                  </a:solidFill>
                </a:rPr>
                <a:t>C</a:t>
              </a:r>
              <a:endParaRPr lang="zh-CN" altLang="en-US" sz="2800" i="1">
                <a:solidFill>
                  <a:srgbClr val="000000"/>
                </a:solidFill>
              </a:endParaRPr>
            </a:p>
          </p:txBody>
        </p:sp>
        <p:sp>
          <p:nvSpPr>
            <p:cNvPr id="37909" name="Rectangle 106"/>
            <p:cNvSpPr>
              <a:spLocks noChangeArrowheads="1"/>
            </p:cNvSpPr>
            <p:nvPr/>
          </p:nvSpPr>
          <p:spPr bwMode="auto">
            <a:xfrm>
              <a:off x="3888" y="1161"/>
              <a:ext cx="27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en-US" altLang="zh-CN" sz="2800" i="1">
                  <a:solidFill>
                    <a:srgbClr val="000000"/>
                  </a:solidFill>
                </a:rPr>
                <a:t>O</a:t>
              </a:r>
              <a:endParaRPr lang="zh-CN" altLang="en-US" sz="2800" i="1">
                <a:solidFill>
                  <a:srgbClr val="000000"/>
                </a:solidFill>
              </a:endParaRPr>
            </a:p>
          </p:txBody>
        </p:sp>
        <p:grpSp>
          <p:nvGrpSpPr>
            <p:cNvPr id="5" name="Group 107"/>
            <p:cNvGrpSpPr>
              <a:grpSpLocks/>
            </p:cNvGrpSpPr>
            <p:nvPr/>
          </p:nvGrpSpPr>
          <p:grpSpPr bwMode="auto">
            <a:xfrm>
              <a:off x="3742" y="799"/>
              <a:ext cx="1489" cy="454"/>
              <a:chOff x="3742" y="799"/>
              <a:chExt cx="1489" cy="454"/>
            </a:xfrm>
          </p:grpSpPr>
          <p:sp>
            <p:nvSpPr>
              <p:cNvPr id="37911" name="Rectangle 108"/>
              <p:cNvSpPr>
                <a:spLocks noChangeArrowheads="1"/>
              </p:cNvSpPr>
              <p:nvPr/>
            </p:nvSpPr>
            <p:spPr bwMode="auto">
              <a:xfrm>
                <a:off x="4059" y="799"/>
                <a:ext cx="117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000000"/>
                    </a:solidFill>
                  </a:rPr>
                  <a:t>转动正向</a:t>
                </a:r>
              </a:p>
            </p:txBody>
          </p:sp>
          <p:sp>
            <p:nvSpPr>
              <p:cNvPr id="37912" name="Arc 109"/>
              <p:cNvSpPr>
                <a:spLocks/>
              </p:cNvSpPr>
              <p:nvPr/>
            </p:nvSpPr>
            <p:spPr bwMode="auto">
              <a:xfrm flipH="1">
                <a:off x="3742" y="981"/>
                <a:ext cx="181" cy="2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C0000"/>
                </a:solidFill>
                <a:round/>
                <a:headEnd/>
                <a:tailEnd type="triangl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sp>
        <p:nvSpPr>
          <p:cNvPr id="37899" name="Rectangle 56"/>
          <p:cNvSpPr>
            <a:spLocks noChangeArrowheads="1"/>
          </p:cNvSpPr>
          <p:nvPr/>
        </p:nvSpPr>
        <p:spPr bwMode="auto">
          <a:xfrm>
            <a:off x="5867400" y="76200"/>
            <a:ext cx="3352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9-3  单摆和复摆</a:t>
            </a:r>
          </a:p>
        </p:txBody>
      </p:sp>
      <p:sp>
        <p:nvSpPr>
          <p:cNvPr id="27"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73"/>
                                        </p:tgtEl>
                                        <p:attrNameLst>
                                          <p:attrName>style.visibility</p:attrName>
                                        </p:attrNameLst>
                                      </p:cBhvr>
                                      <p:to>
                                        <p:strVal val="visible"/>
                                      </p:to>
                                    </p:set>
                                    <p:animEffect transition="in" filter="blinds(horizontal)">
                                      <p:cBhvr>
                                        <p:cTn id="7" dur="500"/>
                                        <p:tgtEl>
                                          <p:spTgt spid="184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24"/>
                                        </p:tgtEl>
                                        <p:attrNameLst>
                                          <p:attrName>style.visibility</p:attrName>
                                        </p:attrNameLst>
                                      </p:cBhvr>
                                      <p:to>
                                        <p:strVal val="visible"/>
                                      </p:to>
                                    </p:set>
                                    <p:animEffect transition="in" filter="blinds(horizontal)">
                                      <p:cBhvr>
                                        <p:cTn id="12" dur="500"/>
                                        <p:tgtEl>
                                          <p:spTgt spid="184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4323"/>
                                        </p:tgtEl>
                                        <p:attrNameLst>
                                          <p:attrName>style.visibility</p:attrName>
                                        </p:attrNameLst>
                                      </p:cBhvr>
                                      <p:to>
                                        <p:strVal val="visible"/>
                                      </p:to>
                                    </p:set>
                                    <p:animEffect transition="in" filter="blinds(horizontal)">
                                      <p:cBhvr>
                                        <p:cTn id="17" dur="500"/>
                                        <p:tgtEl>
                                          <p:spTgt spid="1843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348"/>
                                        </p:tgtEl>
                                        <p:attrNameLst>
                                          <p:attrName>style.visibility</p:attrName>
                                        </p:attrNameLst>
                                      </p:cBhvr>
                                      <p:to>
                                        <p:strVal val="visible"/>
                                      </p:to>
                                    </p:set>
                                    <p:animEffect transition="in" filter="blinds(horizontal)">
                                      <p:cBhvr>
                                        <p:cTn id="22" dur="500"/>
                                        <p:tgtEl>
                                          <p:spTgt spid="18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Text Box 2"/>
          <p:cNvSpPr txBox="1">
            <a:spLocks noChangeArrowheads="1"/>
          </p:cNvSpPr>
          <p:nvPr/>
        </p:nvSpPr>
        <p:spPr bwMode="auto">
          <a:xfrm>
            <a:off x="793750" y="685800"/>
            <a:ext cx="7693025"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600">
                <a:solidFill>
                  <a:srgbClr val="CC0000"/>
                </a:solidFill>
                <a:latin typeface="宋体" charset="-122"/>
              </a:rPr>
              <a:t>   </a:t>
            </a:r>
            <a:r>
              <a:rPr lang="zh-CN" altLang="zh-CN" sz="3600">
                <a:solidFill>
                  <a:srgbClr val="CC0000"/>
                </a:solidFill>
                <a:latin typeface="宋体" charset="-122"/>
              </a:rPr>
              <a:t>三</a:t>
            </a:r>
            <a:r>
              <a:rPr lang="zh-CN" altLang="en-US" sz="3600">
                <a:solidFill>
                  <a:srgbClr val="CC0000"/>
                </a:solidFill>
                <a:latin typeface="宋体" charset="-122"/>
              </a:rPr>
              <a:t> </a:t>
            </a:r>
            <a:r>
              <a:rPr lang="zh-CN" altLang="zh-CN" sz="3600">
                <a:solidFill>
                  <a:srgbClr val="CC0000"/>
                </a:solidFill>
                <a:latin typeface="宋体" charset="-122"/>
              </a:rPr>
              <a:t>  简谐运动的方程和特征</a:t>
            </a:r>
            <a:r>
              <a:rPr lang="zh-CN" altLang="en-US" sz="3600">
                <a:solidFill>
                  <a:srgbClr val="CC0000"/>
                </a:solidFill>
                <a:latin typeface="宋体" charset="-122"/>
              </a:rPr>
              <a:t>   </a:t>
            </a:r>
            <a:endParaRPr lang="zh-CN" altLang="en-US" sz="3600">
              <a:latin typeface="宋体" charset="-122"/>
            </a:endParaRPr>
          </a:p>
        </p:txBody>
      </p:sp>
      <p:graphicFrame>
        <p:nvGraphicFramePr>
          <p:cNvPr id="179208" name="Object 8"/>
          <p:cNvGraphicFramePr>
            <a:graphicFrameLocks noChangeAspect="1"/>
          </p:cNvGraphicFramePr>
          <p:nvPr/>
        </p:nvGraphicFramePr>
        <p:xfrm>
          <a:off x="6505575" y="2438400"/>
          <a:ext cx="2257425" cy="1039813"/>
        </p:xfrm>
        <a:graphic>
          <a:graphicData uri="http://schemas.openxmlformats.org/presentationml/2006/ole">
            <p:oleObj spid="_x0000_s219138" name="Equation" r:id="rId3" imgW="927100" imgH="482600" progId="">
              <p:embed/>
            </p:oleObj>
          </a:graphicData>
        </a:graphic>
      </p:graphicFrame>
      <p:sp>
        <p:nvSpPr>
          <p:cNvPr id="179209" name="Text Box 9"/>
          <p:cNvSpPr txBox="1">
            <a:spLocks noChangeArrowheads="1"/>
          </p:cNvSpPr>
          <p:nvPr/>
        </p:nvSpPr>
        <p:spPr bwMode="auto">
          <a:xfrm>
            <a:off x="638175" y="2667000"/>
            <a:ext cx="73787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   （</a:t>
            </a:r>
            <a:r>
              <a:rPr lang="zh-CN" altLang="en-US" sz="3200">
                <a:solidFill>
                  <a:srgbClr val="CC0000"/>
                </a:solidFill>
              </a:rPr>
              <a:t>2</a:t>
            </a:r>
            <a:r>
              <a:rPr lang="zh-CN" altLang="en-US" sz="3200">
                <a:solidFill>
                  <a:srgbClr val="CC0000"/>
                </a:solidFill>
                <a:latin typeface="宋体" charset="-122"/>
              </a:rPr>
              <a:t>）</a:t>
            </a:r>
            <a:r>
              <a:rPr lang="zh-CN" altLang="en-US" sz="3200">
                <a:latin typeface="宋体" charset="-122"/>
              </a:rPr>
              <a:t>简谐运动的动力学方程</a:t>
            </a:r>
          </a:p>
        </p:txBody>
      </p:sp>
      <p:grpSp>
        <p:nvGrpSpPr>
          <p:cNvPr id="2" name="Group 53"/>
          <p:cNvGrpSpPr>
            <a:grpSpLocks/>
          </p:cNvGrpSpPr>
          <p:nvPr/>
        </p:nvGrpSpPr>
        <p:grpSpPr bwMode="auto">
          <a:xfrm>
            <a:off x="638175" y="1371600"/>
            <a:ext cx="7346950" cy="1260475"/>
            <a:chOff x="528" y="864"/>
            <a:chExt cx="4628" cy="794"/>
          </a:xfrm>
        </p:grpSpPr>
        <p:graphicFrame>
          <p:nvGraphicFramePr>
            <p:cNvPr id="38918" name="Object 27"/>
            <p:cNvGraphicFramePr>
              <a:graphicFrameLocks noChangeAspect="1"/>
            </p:cNvGraphicFramePr>
            <p:nvPr/>
          </p:nvGraphicFramePr>
          <p:xfrm>
            <a:off x="4249" y="939"/>
            <a:ext cx="839" cy="269"/>
          </p:xfrm>
          <a:graphic>
            <a:graphicData uri="http://schemas.openxmlformats.org/presentationml/2006/ole">
              <p:oleObj spid="_x0000_s219139" name="Equation" r:id="rId4" imgW="660113" imgH="203112" progId="">
                <p:embed/>
              </p:oleObj>
            </a:graphicData>
          </a:graphic>
        </p:graphicFrame>
        <p:sp>
          <p:nvSpPr>
            <p:cNvPr id="38927" name="Text Box 28"/>
            <p:cNvSpPr txBox="1">
              <a:spLocks noChangeArrowheads="1"/>
            </p:cNvSpPr>
            <p:nvPr/>
          </p:nvSpPr>
          <p:spPr bwMode="auto">
            <a:xfrm>
              <a:off x="528" y="864"/>
              <a:ext cx="4628" cy="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   （</a:t>
              </a:r>
              <a:r>
                <a:rPr lang="zh-CN" altLang="en-US" sz="3200">
                  <a:solidFill>
                    <a:srgbClr val="CC0000"/>
                  </a:solidFill>
                </a:rPr>
                <a:t>1</a:t>
              </a:r>
              <a:r>
                <a:rPr lang="zh-CN" altLang="en-US" sz="3200">
                  <a:solidFill>
                    <a:srgbClr val="CC0000"/>
                  </a:solidFill>
                  <a:latin typeface="宋体" charset="-122"/>
                </a:rPr>
                <a:t>）</a:t>
              </a:r>
              <a:r>
                <a:rPr lang="zh-CN" altLang="en-US" sz="3200">
                  <a:latin typeface="宋体" charset="-122"/>
                </a:rPr>
                <a:t>物体受线性回复力作用                           平衡位置</a:t>
              </a:r>
            </a:p>
          </p:txBody>
        </p:sp>
        <p:graphicFrame>
          <p:nvGraphicFramePr>
            <p:cNvPr id="38919" name="Object 29"/>
            <p:cNvGraphicFramePr>
              <a:graphicFrameLocks noChangeAspect="1"/>
            </p:cNvGraphicFramePr>
            <p:nvPr/>
          </p:nvGraphicFramePr>
          <p:xfrm>
            <a:off x="1776" y="1344"/>
            <a:ext cx="576" cy="269"/>
          </p:xfrm>
          <a:graphic>
            <a:graphicData uri="http://schemas.openxmlformats.org/presentationml/2006/ole">
              <p:oleObj spid="_x0000_s219140" name="Equation" r:id="rId5" imgW="418918" imgH="203112" progId="">
                <p:embed/>
              </p:oleObj>
            </a:graphicData>
          </a:graphic>
        </p:graphicFrame>
      </p:grpSp>
      <p:graphicFrame>
        <p:nvGraphicFramePr>
          <p:cNvPr id="179254" name="Object 54"/>
          <p:cNvGraphicFramePr>
            <a:graphicFrameLocks noChangeAspect="1"/>
          </p:cNvGraphicFramePr>
          <p:nvPr/>
        </p:nvGraphicFramePr>
        <p:xfrm>
          <a:off x="4748213" y="4273550"/>
          <a:ext cx="3633787" cy="514350"/>
        </p:xfrm>
        <a:graphic>
          <a:graphicData uri="http://schemas.openxmlformats.org/presentationml/2006/ole">
            <p:oleObj spid="_x0000_s219141" name="Equation" r:id="rId6" imgW="1574800" imgH="241300" progId="">
              <p:embed/>
            </p:oleObj>
          </a:graphicData>
        </a:graphic>
      </p:graphicFrame>
      <p:graphicFrame>
        <p:nvGraphicFramePr>
          <p:cNvPr id="179255" name="Object 55"/>
          <p:cNvGraphicFramePr>
            <a:graphicFrameLocks noChangeAspect="1"/>
          </p:cNvGraphicFramePr>
          <p:nvPr/>
        </p:nvGraphicFramePr>
        <p:xfrm>
          <a:off x="914400" y="4291013"/>
          <a:ext cx="3284538" cy="508000"/>
        </p:xfrm>
        <a:graphic>
          <a:graphicData uri="http://schemas.openxmlformats.org/presentationml/2006/ole">
            <p:oleObj spid="_x0000_s219142" name="Equation" r:id="rId7" imgW="1333500" imgH="241300" progId="">
              <p:embed/>
            </p:oleObj>
          </a:graphicData>
        </a:graphic>
      </p:graphicFrame>
      <p:sp>
        <p:nvSpPr>
          <p:cNvPr id="179256" name="Rectangle 56"/>
          <p:cNvSpPr>
            <a:spLocks noChangeArrowheads="1"/>
          </p:cNvSpPr>
          <p:nvPr/>
        </p:nvSpPr>
        <p:spPr bwMode="auto">
          <a:xfrm>
            <a:off x="1066800" y="3505200"/>
            <a:ext cx="75438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spcBef>
                <a:spcPct val="0"/>
              </a:spcBef>
            </a:pPr>
            <a:r>
              <a:rPr lang="zh-CN" altLang="en-US" sz="3200">
                <a:solidFill>
                  <a:srgbClr val="CC0000"/>
                </a:solidFill>
                <a:latin typeface="宋体" charset="-122"/>
              </a:rPr>
              <a:t> （</a:t>
            </a:r>
            <a:r>
              <a:rPr lang="zh-CN" altLang="en-US" sz="3200">
                <a:solidFill>
                  <a:srgbClr val="CC0000"/>
                </a:solidFill>
              </a:rPr>
              <a:t>3</a:t>
            </a:r>
            <a:r>
              <a:rPr lang="zh-CN" altLang="en-US" sz="3200">
                <a:solidFill>
                  <a:srgbClr val="CC0000"/>
                </a:solidFill>
                <a:latin typeface="宋体" charset="-122"/>
              </a:rPr>
              <a:t>）</a:t>
            </a:r>
            <a:r>
              <a:rPr lang="zh-CN" altLang="en-US" sz="3200">
                <a:latin typeface="宋体" charset="-122"/>
              </a:rPr>
              <a:t>简谐运动的运动学方程</a:t>
            </a:r>
          </a:p>
        </p:txBody>
      </p:sp>
      <p:graphicFrame>
        <p:nvGraphicFramePr>
          <p:cNvPr id="179257" name="Object 57"/>
          <p:cNvGraphicFramePr>
            <a:graphicFrameLocks noChangeAspect="1"/>
          </p:cNvGraphicFramePr>
          <p:nvPr/>
        </p:nvGraphicFramePr>
        <p:xfrm>
          <a:off x="1828800" y="5595938"/>
          <a:ext cx="1600200" cy="500062"/>
        </p:xfrm>
        <a:graphic>
          <a:graphicData uri="http://schemas.openxmlformats.org/presentationml/2006/ole">
            <p:oleObj spid="_x0000_s219143" name="Equation" r:id="rId8" imgW="736600" imgH="228600" progId="">
              <p:embed/>
            </p:oleObj>
          </a:graphicData>
        </a:graphic>
      </p:graphicFrame>
      <p:sp>
        <p:nvSpPr>
          <p:cNvPr id="179258" name="Text Box 58"/>
          <p:cNvSpPr txBox="1">
            <a:spLocks noChangeArrowheads="1"/>
          </p:cNvSpPr>
          <p:nvPr/>
        </p:nvSpPr>
        <p:spPr bwMode="auto">
          <a:xfrm>
            <a:off x="1066800" y="4767263"/>
            <a:ext cx="73914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 （</a:t>
            </a:r>
            <a:r>
              <a:rPr lang="zh-CN" altLang="en-US" sz="3200">
                <a:solidFill>
                  <a:srgbClr val="CC0000"/>
                </a:solidFill>
              </a:rPr>
              <a:t>4</a:t>
            </a:r>
            <a:r>
              <a:rPr lang="zh-CN" altLang="en-US" sz="3200">
                <a:solidFill>
                  <a:srgbClr val="CC0000"/>
                </a:solidFill>
                <a:latin typeface="宋体" charset="-122"/>
              </a:rPr>
              <a:t>）</a:t>
            </a:r>
            <a:r>
              <a:rPr lang="zh-CN" altLang="en-US" sz="3200">
                <a:latin typeface="宋体" charset="-122"/>
              </a:rPr>
              <a:t>加速度与位移成正比而方向相反</a:t>
            </a:r>
          </a:p>
        </p:txBody>
      </p:sp>
      <p:sp>
        <p:nvSpPr>
          <p:cNvPr id="38925" name="Rectangle 56"/>
          <p:cNvSpPr>
            <a:spLocks noChangeArrowheads="1"/>
          </p:cNvSpPr>
          <p:nvPr/>
        </p:nvSpPr>
        <p:spPr bwMode="auto">
          <a:xfrm>
            <a:off x="5867400" y="76200"/>
            <a:ext cx="3352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9-3  单摆和复摆</a:t>
            </a:r>
          </a:p>
        </p:txBody>
      </p:sp>
      <p:sp>
        <p:nvSpPr>
          <p:cNvPr id="15"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79209"/>
                                        </p:tgtEl>
                                        <p:attrNameLst>
                                          <p:attrName>style.visibility</p:attrName>
                                        </p:attrNameLst>
                                      </p:cBhvr>
                                      <p:to>
                                        <p:strVal val="visible"/>
                                      </p:to>
                                    </p:set>
                                    <p:animEffect transition="in" filter="strips(downLeft)">
                                      <p:cBhvr>
                                        <p:cTn id="12" dur="500"/>
                                        <p:tgtEl>
                                          <p:spTgt spid="1792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79208"/>
                                        </p:tgtEl>
                                        <p:attrNameLst>
                                          <p:attrName>style.visibility</p:attrName>
                                        </p:attrNameLst>
                                      </p:cBhvr>
                                      <p:to>
                                        <p:strVal val="visible"/>
                                      </p:to>
                                    </p:set>
                                    <p:animEffect transition="in" filter="checkerboard(across)">
                                      <p:cBhvr>
                                        <p:cTn id="17" dur="500"/>
                                        <p:tgtEl>
                                          <p:spTgt spid="1792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9256"/>
                                        </p:tgtEl>
                                        <p:attrNameLst>
                                          <p:attrName>style.visibility</p:attrName>
                                        </p:attrNameLst>
                                      </p:cBhvr>
                                      <p:to>
                                        <p:strVal val="visible"/>
                                      </p:to>
                                    </p:set>
                                    <p:animEffect transition="in" filter="blinds(horizontal)">
                                      <p:cBhvr>
                                        <p:cTn id="22" dur="500"/>
                                        <p:tgtEl>
                                          <p:spTgt spid="1792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9255"/>
                                        </p:tgtEl>
                                        <p:attrNameLst>
                                          <p:attrName>style.visibility</p:attrName>
                                        </p:attrNameLst>
                                      </p:cBhvr>
                                      <p:to>
                                        <p:strVal val="visible"/>
                                      </p:to>
                                    </p:set>
                                    <p:animEffect transition="in" filter="blinds(horizontal)">
                                      <p:cBhvr>
                                        <p:cTn id="27" dur="500"/>
                                        <p:tgtEl>
                                          <p:spTgt spid="1792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79254"/>
                                        </p:tgtEl>
                                        <p:attrNameLst>
                                          <p:attrName>style.visibility</p:attrName>
                                        </p:attrNameLst>
                                      </p:cBhvr>
                                      <p:to>
                                        <p:strVal val="visible"/>
                                      </p:to>
                                    </p:set>
                                    <p:animEffect transition="in" filter="blinds(vertical)">
                                      <p:cBhvr>
                                        <p:cTn id="32" dur="500"/>
                                        <p:tgtEl>
                                          <p:spTgt spid="1792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79258"/>
                                        </p:tgtEl>
                                        <p:attrNameLst>
                                          <p:attrName>style.visibility</p:attrName>
                                        </p:attrNameLst>
                                      </p:cBhvr>
                                      <p:to>
                                        <p:strVal val="visible"/>
                                      </p:to>
                                    </p:set>
                                    <p:animEffect transition="in" filter="strips(downLeft)">
                                      <p:cBhvr>
                                        <p:cTn id="37" dur="500"/>
                                        <p:tgtEl>
                                          <p:spTgt spid="1792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79257"/>
                                        </p:tgtEl>
                                        <p:attrNameLst>
                                          <p:attrName>style.visibility</p:attrName>
                                        </p:attrNameLst>
                                      </p:cBhvr>
                                      <p:to>
                                        <p:strVal val="visible"/>
                                      </p:to>
                                    </p:set>
                                    <p:animEffect transition="in" filter="wipe(up)">
                                      <p:cBhvr>
                                        <p:cTn id="42" dur="500"/>
                                        <p:tgtEl>
                                          <p:spTgt spid="17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9" grpId="0" autoUpdateAnimBg="0"/>
      <p:bldP spid="179256" grpId="0" autoUpdateAnimBg="0"/>
      <p:bldP spid="17925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3429000" y="3505200"/>
            <a:ext cx="2046288" cy="1046163"/>
            <a:chOff x="2160" y="2323"/>
            <a:chExt cx="1289" cy="659"/>
          </a:xfrm>
        </p:grpSpPr>
        <p:graphicFrame>
          <p:nvGraphicFramePr>
            <p:cNvPr id="39942" name="Object 4"/>
            <p:cNvGraphicFramePr>
              <a:graphicFrameLocks noChangeAspect="1"/>
            </p:cNvGraphicFramePr>
            <p:nvPr/>
          </p:nvGraphicFramePr>
          <p:xfrm>
            <a:off x="2496" y="2323"/>
            <a:ext cx="953" cy="659"/>
          </p:xfrm>
          <a:graphic>
            <a:graphicData uri="http://schemas.openxmlformats.org/presentationml/2006/ole">
              <p:oleObj spid="_x0000_s220162" name="Equation" r:id="rId3" imgW="634725" imgH="431613" progId="">
                <p:embed/>
              </p:oleObj>
            </a:graphicData>
          </a:graphic>
        </p:graphicFrame>
        <p:graphicFrame>
          <p:nvGraphicFramePr>
            <p:cNvPr id="39943" name="Object 5"/>
            <p:cNvGraphicFramePr>
              <a:graphicFrameLocks noChangeAspect="1"/>
            </p:cNvGraphicFramePr>
            <p:nvPr/>
          </p:nvGraphicFramePr>
          <p:xfrm>
            <a:off x="2160" y="2511"/>
            <a:ext cx="486" cy="228"/>
          </p:xfrm>
          <a:graphic>
            <a:graphicData uri="http://schemas.openxmlformats.org/presentationml/2006/ole">
              <p:oleObj spid="_x0000_s220163" name="Equation" r:id="rId4" imgW="330057" imgH="152334" progId="">
                <p:embed/>
              </p:oleObj>
            </a:graphicData>
          </a:graphic>
        </p:graphicFrame>
      </p:grpSp>
      <p:sp>
        <p:nvSpPr>
          <p:cNvPr id="39945" name="Text Box 6"/>
          <p:cNvSpPr txBox="1">
            <a:spLocks noChangeArrowheads="1"/>
          </p:cNvSpPr>
          <p:nvPr/>
        </p:nvSpPr>
        <p:spPr bwMode="auto">
          <a:xfrm>
            <a:off x="1535113" y="3598863"/>
            <a:ext cx="19050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000066"/>
                </a:solidFill>
                <a:latin typeface="宋体" charset="-122"/>
              </a:rPr>
              <a:t>复摆</a:t>
            </a:r>
          </a:p>
        </p:txBody>
      </p:sp>
      <p:grpSp>
        <p:nvGrpSpPr>
          <p:cNvPr id="3" name="Group 24"/>
          <p:cNvGrpSpPr>
            <a:grpSpLocks/>
          </p:cNvGrpSpPr>
          <p:nvPr/>
        </p:nvGrpSpPr>
        <p:grpSpPr bwMode="auto">
          <a:xfrm>
            <a:off x="3425825" y="1166813"/>
            <a:ext cx="1698625" cy="674687"/>
            <a:chOff x="2158" y="735"/>
            <a:chExt cx="1070" cy="425"/>
          </a:xfrm>
        </p:grpSpPr>
        <p:graphicFrame>
          <p:nvGraphicFramePr>
            <p:cNvPr id="39940" name="Object 9"/>
            <p:cNvGraphicFramePr>
              <a:graphicFrameLocks noChangeAspect="1"/>
            </p:cNvGraphicFramePr>
            <p:nvPr/>
          </p:nvGraphicFramePr>
          <p:xfrm>
            <a:off x="2158" y="797"/>
            <a:ext cx="489" cy="226"/>
          </p:xfrm>
          <a:graphic>
            <a:graphicData uri="http://schemas.openxmlformats.org/presentationml/2006/ole">
              <p:oleObj spid="_x0000_s220164" name="Equation" r:id="rId5" imgW="330057" imgH="152334" progId="">
                <p:embed/>
              </p:oleObj>
            </a:graphicData>
          </a:graphic>
        </p:graphicFrame>
        <p:graphicFrame>
          <p:nvGraphicFramePr>
            <p:cNvPr id="39941" name="Object 10"/>
            <p:cNvGraphicFramePr>
              <a:graphicFrameLocks noChangeAspect="1"/>
            </p:cNvGraphicFramePr>
            <p:nvPr/>
          </p:nvGraphicFramePr>
          <p:xfrm>
            <a:off x="2503" y="735"/>
            <a:ext cx="725" cy="425"/>
          </p:xfrm>
          <a:graphic>
            <a:graphicData uri="http://schemas.openxmlformats.org/presentationml/2006/ole">
              <p:oleObj spid="_x0000_s220165" name="Equation" r:id="rId6" imgW="495085" imgH="291973" progId="">
                <p:embed/>
              </p:oleObj>
            </a:graphicData>
          </a:graphic>
        </p:graphicFrame>
      </p:grpSp>
      <p:sp>
        <p:nvSpPr>
          <p:cNvPr id="39947" name="Text Box 11"/>
          <p:cNvSpPr txBox="1">
            <a:spLocks noChangeArrowheads="1"/>
          </p:cNvSpPr>
          <p:nvPr/>
        </p:nvSpPr>
        <p:spPr bwMode="auto">
          <a:xfrm>
            <a:off x="1535113" y="1066800"/>
            <a:ext cx="3421062"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000066"/>
                </a:solidFill>
                <a:latin typeface="宋体" charset="-122"/>
              </a:rPr>
              <a:t>弹簧振子</a:t>
            </a:r>
          </a:p>
        </p:txBody>
      </p:sp>
      <p:grpSp>
        <p:nvGrpSpPr>
          <p:cNvPr id="4" name="Group 25"/>
          <p:cNvGrpSpPr>
            <a:grpSpLocks/>
          </p:cNvGrpSpPr>
          <p:nvPr/>
        </p:nvGrpSpPr>
        <p:grpSpPr bwMode="auto">
          <a:xfrm>
            <a:off x="3421063" y="2309813"/>
            <a:ext cx="1782762" cy="704850"/>
            <a:chOff x="2155" y="1455"/>
            <a:chExt cx="1123" cy="444"/>
          </a:xfrm>
        </p:grpSpPr>
        <p:graphicFrame>
          <p:nvGraphicFramePr>
            <p:cNvPr id="39938" name="Object 14"/>
            <p:cNvGraphicFramePr>
              <a:graphicFrameLocks noChangeAspect="1"/>
            </p:cNvGraphicFramePr>
            <p:nvPr/>
          </p:nvGraphicFramePr>
          <p:xfrm>
            <a:off x="2599" y="1455"/>
            <a:ext cx="679" cy="444"/>
          </p:xfrm>
          <a:graphic>
            <a:graphicData uri="http://schemas.openxmlformats.org/presentationml/2006/ole">
              <p:oleObj spid="_x0000_s220166" name="Equation" r:id="rId7" imgW="444307" imgH="291973" progId="">
                <p:embed/>
              </p:oleObj>
            </a:graphicData>
          </a:graphic>
        </p:graphicFrame>
        <p:graphicFrame>
          <p:nvGraphicFramePr>
            <p:cNvPr id="39939" name="Object 15"/>
            <p:cNvGraphicFramePr>
              <a:graphicFrameLocks noChangeAspect="1"/>
            </p:cNvGraphicFramePr>
            <p:nvPr/>
          </p:nvGraphicFramePr>
          <p:xfrm>
            <a:off x="2155" y="1551"/>
            <a:ext cx="485" cy="224"/>
          </p:xfrm>
          <a:graphic>
            <a:graphicData uri="http://schemas.openxmlformats.org/presentationml/2006/ole">
              <p:oleObj spid="_x0000_s220167" name="Equation" r:id="rId8" imgW="330057" imgH="152334" progId="">
                <p:embed/>
              </p:oleObj>
            </a:graphicData>
          </a:graphic>
        </p:graphicFrame>
      </p:grpSp>
      <p:sp>
        <p:nvSpPr>
          <p:cNvPr id="39949" name="Text Box 16"/>
          <p:cNvSpPr txBox="1">
            <a:spLocks noChangeArrowheads="1"/>
          </p:cNvSpPr>
          <p:nvPr/>
        </p:nvSpPr>
        <p:spPr bwMode="auto">
          <a:xfrm>
            <a:off x="1535113" y="2309813"/>
            <a:ext cx="19050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000066"/>
                </a:solidFill>
                <a:latin typeface="宋体" charset="-122"/>
              </a:rPr>
              <a:t>单摆</a:t>
            </a:r>
          </a:p>
        </p:txBody>
      </p:sp>
      <p:sp>
        <p:nvSpPr>
          <p:cNvPr id="39950" name="Rectangle 56"/>
          <p:cNvSpPr>
            <a:spLocks noChangeArrowheads="1"/>
          </p:cNvSpPr>
          <p:nvPr/>
        </p:nvSpPr>
        <p:spPr bwMode="auto">
          <a:xfrm>
            <a:off x="5867400" y="76200"/>
            <a:ext cx="3352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9-3  单摆和复摆</a:t>
            </a:r>
          </a:p>
        </p:txBody>
      </p:sp>
      <p:sp>
        <p:nvSpPr>
          <p:cNvPr id="15"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6"/>
          <p:cNvSpPr>
            <a:spLocks noChangeArrowheads="1"/>
          </p:cNvSpPr>
          <p:nvPr/>
        </p:nvSpPr>
        <p:spPr bwMode="auto">
          <a:xfrm>
            <a:off x="5867400" y="76200"/>
            <a:ext cx="3352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9-3  单摆和复摆</a:t>
            </a:r>
          </a:p>
        </p:txBody>
      </p:sp>
      <p:sp>
        <p:nvSpPr>
          <p:cNvPr id="3" name="Oval 77"/>
          <p:cNvSpPr>
            <a:spLocks noChangeArrowheads="1"/>
          </p:cNvSpPr>
          <p:nvPr/>
        </p:nvSpPr>
        <p:spPr bwMode="auto">
          <a:xfrm>
            <a:off x="5638800" y="609600"/>
            <a:ext cx="32416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Oval 29"/>
          <p:cNvSpPr>
            <a:spLocks noChangeArrowheads="1"/>
          </p:cNvSpPr>
          <p:nvPr/>
        </p:nvSpPr>
        <p:spPr bwMode="auto">
          <a:xfrm>
            <a:off x="6454775" y="4191000"/>
            <a:ext cx="1000125" cy="990600"/>
          </a:xfrm>
          <a:prstGeom prst="ellipse">
            <a:avLst/>
          </a:prstGeom>
          <a:gradFill rotWithShape="0">
            <a:gsLst>
              <a:gs pos="0">
                <a:srgbClr val="FF0000"/>
              </a:gs>
              <a:gs pos="100000">
                <a:srgbClr val="5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0966" name="Rectangle 26"/>
          <p:cNvSpPr>
            <a:spLocks noChangeArrowheads="1"/>
          </p:cNvSpPr>
          <p:nvPr/>
        </p:nvSpPr>
        <p:spPr bwMode="auto">
          <a:xfrm>
            <a:off x="3810000" y="3657600"/>
            <a:ext cx="4572000" cy="2362200"/>
          </a:xfrm>
          <a:prstGeom prst="rect">
            <a:avLst/>
          </a:prstGeom>
          <a:noFill/>
          <a:ln w="12700">
            <a:solidFill>
              <a:srgbClr val="008000"/>
            </a:solidFill>
            <a:miter lim="800000"/>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0967" name="Rectangle 3"/>
          <p:cNvSpPr>
            <a:spLocks noChangeArrowheads="1"/>
          </p:cNvSpPr>
          <p:nvPr/>
        </p:nvSpPr>
        <p:spPr bwMode="auto">
          <a:xfrm>
            <a:off x="1093788" y="914400"/>
            <a:ext cx="4572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en-US" altLang="zh-CN">
                <a:solidFill>
                  <a:srgbClr val="CC0000"/>
                </a:solidFill>
              </a:rPr>
              <a:t>（1） </a:t>
            </a:r>
            <a:r>
              <a:rPr kumimoji="1" lang="zh-CN" altLang="en-US">
                <a:solidFill>
                  <a:srgbClr val="CC0000"/>
                </a:solidFill>
              </a:rPr>
              <a:t>动能</a:t>
            </a:r>
          </a:p>
        </p:txBody>
      </p:sp>
      <p:sp>
        <p:nvSpPr>
          <p:cNvPr id="40968" name="Rectangle 4"/>
          <p:cNvSpPr>
            <a:spLocks noChangeArrowheads="1"/>
          </p:cNvSpPr>
          <p:nvPr/>
        </p:nvSpPr>
        <p:spPr bwMode="auto">
          <a:xfrm>
            <a:off x="3379788" y="762000"/>
            <a:ext cx="3859212"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a:latin typeface="宋体" charset="-122"/>
              </a:rPr>
              <a:t>(以弹簧振子为例)  </a:t>
            </a:r>
          </a:p>
        </p:txBody>
      </p:sp>
      <p:sp>
        <p:nvSpPr>
          <p:cNvPr id="40969" name="Text Box 6"/>
          <p:cNvSpPr txBox="1">
            <a:spLocks noChangeArrowheads="1"/>
          </p:cNvSpPr>
          <p:nvPr/>
        </p:nvSpPr>
        <p:spPr bwMode="auto">
          <a:xfrm>
            <a:off x="5562600" y="5424488"/>
            <a:ext cx="2895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en-US" altLang="zh-CN" sz="2800" i="1"/>
              <a:t>O           x          X</a:t>
            </a:r>
          </a:p>
        </p:txBody>
      </p:sp>
      <p:sp>
        <p:nvSpPr>
          <p:cNvPr id="40970" name="Line 7"/>
          <p:cNvSpPr>
            <a:spLocks noChangeShapeType="1"/>
          </p:cNvSpPr>
          <p:nvPr/>
        </p:nvSpPr>
        <p:spPr bwMode="auto">
          <a:xfrm>
            <a:off x="4191000" y="4052888"/>
            <a:ext cx="0" cy="1143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71" name="Line 10"/>
          <p:cNvSpPr>
            <a:spLocks noChangeShapeType="1"/>
          </p:cNvSpPr>
          <p:nvPr/>
        </p:nvSpPr>
        <p:spPr bwMode="auto">
          <a:xfrm>
            <a:off x="5791200" y="5424488"/>
            <a:ext cx="24384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72" name="Line 11"/>
          <p:cNvSpPr>
            <a:spLocks noChangeShapeType="1"/>
          </p:cNvSpPr>
          <p:nvPr/>
        </p:nvSpPr>
        <p:spPr bwMode="auto">
          <a:xfrm flipH="1">
            <a:off x="3886200" y="4052888"/>
            <a:ext cx="228600" cy="2032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73" name="Line 12"/>
          <p:cNvSpPr>
            <a:spLocks noChangeShapeType="1"/>
          </p:cNvSpPr>
          <p:nvPr/>
        </p:nvSpPr>
        <p:spPr bwMode="auto">
          <a:xfrm flipH="1">
            <a:off x="3886200" y="4357688"/>
            <a:ext cx="228600" cy="201612"/>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74" name="Line 13"/>
          <p:cNvSpPr>
            <a:spLocks noChangeShapeType="1"/>
          </p:cNvSpPr>
          <p:nvPr/>
        </p:nvSpPr>
        <p:spPr bwMode="auto">
          <a:xfrm flipH="1">
            <a:off x="3886200" y="4662488"/>
            <a:ext cx="228600" cy="201612"/>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75" name="Line 14"/>
          <p:cNvSpPr>
            <a:spLocks noChangeShapeType="1"/>
          </p:cNvSpPr>
          <p:nvPr/>
        </p:nvSpPr>
        <p:spPr bwMode="auto">
          <a:xfrm flipH="1">
            <a:off x="3886200" y="4967288"/>
            <a:ext cx="228600" cy="201612"/>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76" name="Line 17"/>
          <p:cNvSpPr>
            <a:spLocks noChangeShapeType="1"/>
          </p:cNvSpPr>
          <p:nvPr/>
        </p:nvSpPr>
        <p:spPr bwMode="auto">
          <a:xfrm>
            <a:off x="4191000" y="5195888"/>
            <a:ext cx="3810000" cy="0"/>
          </a:xfrm>
          <a:prstGeom prst="line">
            <a:avLst/>
          </a:prstGeom>
          <a:noFill/>
          <a:ln w="3810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77" name="AutoShape 19"/>
          <p:cNvSpPr>
            <a:spLocks noChangeArrowheads="1"/>
          </p:cNvSpPr>
          <p:nvPr/>
        </p:nvSpPr>
        <p:spPr bwMode="auto">
          <a:xfrm>
            <a:off x="5943600" y="3886200"/>
            <a:ext cx="685800" cy="304800"/>
          </a:xfrm>
          <a:prstGeom prst="leftArrow">
            <a:avLst>
              <a:gd name="adj1" fmla="val 50000"/>
              <a:gd name="adj2" fmla="val 56250"/>
            </a:avLst>
          </a:prstGeom>
          <a:gradFill rotWithShape="0">
            <a:gsLst>
              <a:gs pos="0">
                <a:srgbClr val="000000"/>
              </a:gs>
              <a:gs pos="50000">
                <a:srgbClr val="FF0066"/>
              </a:gs>
              <a:gs pos="100000">
                <a:srgbClr val="000000"/>
              </a:gs>
            </a:gsLst>
            <a:lin ang="5400000" scaled="1"/>
          </a:gra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0978" name="Line 20"/>
          <p:cNvSpPr>
            <a:spLocks noChangeShapeType="1"/>
          </p:cNvSpPr>
          <p:nvPr/>
        </p:nvSpPr>
        <p:spPr bwMode="auto">
          <a:xfrm>
            <a:off x="6934200" y="3962400"/>
            <a:ext cx="0" cy="1462088"/>
          </a:xfrm>
          <a:prstGeom prst="line">
            <a:avLst/>
          </a:prstGeom>
          <a:noFill/>
          <a:ln w="19050">
            <a:solidFill>
              <a:srgbClr val="0000FF"/>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2" name="Group 65"/>
          <p:cNvGrpSpPr>
            <a:grpSpLocks/>
          </p:cNvGrpSpPr>
          <p:nvPr/>
        </p:nvGrpSpPr>
        <p:grpSpPr bwMode="auto">
          <a:xfrm>
            <a:off x="1447800" y="3505200"/>
            <a:ext cx="1490663" cy="1343025"/>
            <a:chOff x="933" y="2256"/>
            <a:chExt cx="939" cy="846"/>
          </a:xfrm>
        </p:grpSpPr>
        <p:graphicFrame>
          <p:nvGraphicFramePr>
            <p:cNvPr id="40964" name="Object 23"/>
            <p:cNvGraphicFramePr>
              <a:graphicFrameLocks noChangeAspect="1"/>
            </p:cNvGraphicFramePr>
            <p:nvPr/>
          </p:nvGraphicFramePr>
          <p:xfrm>
            <a:off x="933" y="2473"/>
            <a:ext cx="939" cy="629"/>
          </p:xfrm>
          <a:graphic>
            <a:graphicData uri="http://schemas.openxmlformats.org/presentationml/2006/ole">
              <p:oleObj spid="_x0000_s221186" name="Equation" r:id="rId3" imgW="800640" imgH="608760" progId="">
                <p:embed/>
              </p:oleObj>
            </a:graphicData>
          </a:graphic>
        </p:graphicFrame>
        <p:sp>
          <p:nvSpPr>
            <p:cNvPr id="41015" name="Line 24"/>
            <p:cNvSpPr>
              <a:spLocks noChangeShapeType="1"/>
            </p:cNvSpPr>
            <p:nvPr/>
          </p:nvSpPr>
          <p:spPr bwMode="auto">
            <a:xfrm flipV="1">
              <a:off x="1556" y="2256"/>
              <a:ext cx="0" cy="395"/>
            </a:xfrm>
            <a:prstGeom prst="line">
              <a:avLst/>
            </a:prstGeom>
            <a:noFill/>
            <a:ln w="38100">
              <a:solidFill>
                <a:srgbClr val="CC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40980" name="Oval 28"/>
          <p:cNvSpPr>
            <a:spLocks noChangeArrowheads="1"/>
          </p:cNvSpPr>
          <p:nvPr/>
        </p:nvSpPr>
        <p:spPr bwMode="auto">
          <a:xfrm>
            <a:off x="5753100" y="5168900"/>
            <a:ext cx="76200" cy="76200"/>
          </a:xfrm>
          <a:prstGeom prst="ellipse">
            <a:avLst/>
          </a:prstGeom>
          <a:solidFill>
            <a:schemeClr val="tx2"/>
          </a:solidFill>
          <a:ln w="9525">
            <a:solidFill>
              <a:schemeClr val="tx1"/>
            </a:solidFill>
            <a:round/>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40962" name="Object 30"/>
          <p:cNvGraphicFramePr>
            <a:graphicFrameLocks noChangeAspect="1"/>
          </p:cNvGraphicFramePr>
          <p:nvPr/>
        </p:nvGraphicFramePr>
        <p:xfrm>
          <a:off x="6705600" y="4495800"/>
          <a:ext cx="460375" cy="381000"/>
        </p:xfrm>
        <a:graphic>
          <a:graphicData uri="http://schemas.openxmlformats.org/presentationml/2006/ole">
            <p:oleObj spid="_x0000_s221187" name="公式" r:id="rId4" imgW="292320" imgH="241200" progId="">
              <p:embed/>
            </p:oleObj>
          </a:graphicData>
        </a:graphic>
      </p:graphicFrame>
      <p:grpSp>
        <p:nvGrpSpPr>
          <p:cNvPr id="3" name="Group 31"/>
          <p:cNvGrpSpPr>
            <a:grpSpLocks/>
          </p:cNvGrpSpPr>
          <p:nvPr/>
        </p:nvGrpSpPr>
        <p:grpSpPr bwMode="auto">
          <a:xfrm>
            <a:off x="4191000" y="4343400"/>
            <a:ext cx="2286000" cy="609600"/>
            <a:chOff x="1104" y="2064"/>
            <a:chExt cx="2400" cy="384"/>
          </a:xfrm>
        </p:grpSpPr>
        <p:grpSp>
          <p:nvGrpSpPr>
            <p:cNvPr id="4" name="Group 32"/>
            <p:cNvGrpSpPr>
              <a:grpSpLocks/>
            </p:cNvGrpSpPr>
            <p:nvPr/>
          </p:nvGrpSpPr>
          <p:grpSpPr bwMode="auto">
            <a:xfrm>
              <a:off x="1469" y="2064"/>
              <a:ext cx="208" cy="384"/>
              <a:chOff x="1632" y="2064"/>
              <a:chExt cx="336" cy="384"/>
            </a:xfrm>
          </p:grpSpPr>
          <p:sp>
            <p:nvSpPr>
              <p:cNvPr id="41013" name="Line 33"/>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014" name="Line 34"/>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5" name="Group 35"/>
            <p:cNvGrpSpPr>
              <a:grpSpLocks/>
            </p:cNvGrpSpPr>
            <p:nvPr/>
          </p:nvGrpSpPr>
          <p:grpSpPr bwMode="auto">
            <a:xfrm>
              <a:off x="1677" y="2064"/>
              <a:ext cx="209" cy="384"/>
              <a:chOff x="1632" y="2064"/>
              <a:chExt cx="336" cy="384"/>
            </a:xfrm>
          </p:grpSpPr>
          <p:sp>
            <p:nvSpPr>
              <p:cNvPr id="41011" name="Line 36"/>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012" name="Line 37"/>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6" name="Group 38"/>
            <p:cNvGrpSpPr>
              <a:grpSpLocks/>
            </p:cNvGrpSpPr>
            <p:nvPr/>
          </p:nvGrpSpPr>
          <p:grpSpPr bwMode="auto">
            <a:xfrm>
              <a:off x="1886" y="2064"/>
              <a:ext cx="209" cy="384"/>
              <a:chOff x="1632" y="2064"/>
              <a:chExt cx="336" cy="384"/>
            </a:xfrm>
          </p:grpSpPr>
          <p:sp>
            <p:nvSpPr>
              <p:cNvPr id="41009" name="Line 39"/>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010" name="Line 40"/>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7" name="Group 41"/>
            <p:cNvGrpSpPr>
              <a:grpSpLocks/>
            </p:cNvGrpSpPr>
            <p:nvPr/>
          </p:nvGrpSpPr>
          <p:grpSpPr bwMode="auto">
            <a:xfrm>
              <a:off x="2095" y="2064"/>
              <a:ext cx="209" cy="384"/>
              <a:chOff x="1632" y="2064"/>
              <a:chExt cx="336" cy="384"/>
            </a:xfrm>
          </p:grpSpPr>
          <p:sp>
            <p:nvSpPr>
              <p:cNvPr id="41007" name="Line 42"/>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008" name="Line 43"/>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8" name="Group 44"/>
            <p:cNvGrpSpPr>
              <a:grpSpLocks/>
            </p:cNvGrpSpPr>
            <p:nvPr/>
          </p:nvGrpSpPr>
          <p:grpSpPr bwMode="auto">
            <a:xfrm>
              <a:off x="2304" y="2064"/>
              <a:ext cx="209" cy="384"/>
              <a:chOff x="1632" y="2064"/>
              <a:chExt cx="336" cy="384"/>
            </a:xfrm>
          </p:grpSpPr>
          <p:sp>
            <p:nvSpPr>
              <p:cNvPr id="41005" name="Line 45"/>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006" name="Line 46"/>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9" name="Group 47"/>
            <p:cNvGrpSpPr>
              <a:grpSpLocks/>
            </p:cNvGrpSpPr>
            <p:nvPr/>
          </p:nvGrpSpPr>
          <p:grpSpPr bwMode="auto">
            <a:xfrm>
              <a:off x="2513" y="2064"/>
              <a:ext cx="209" cy="384"/>
              <a:chOff x="1632" y="2064"/>
              <a:chExt cx="336" cy="384"/>
            </a:xfrm>
          </p:grpSpPr>
          <p:sp>
            <p:nvSpPr>
              <p:cNvPr id="41003" name="Line 48"/>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004" name="Line 49"/>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10" name="Group 50"/>
            <p:cNvGrpSpPr>
              <a:grpSpLocks/>
            </p:cNvGrpSpPr>
            <p:nvPr/>
          </p:nvGrpSpPr>
          <p:grpSpPr bwMode="auto">
            <a:xfrm>
              <a:off x="2722" y="2064"/>
              <a:ext cx="209" cy="384"/>
              <a:chOff x="1632" y="2064"/>
              <a:chExt cx="336" cy="384"/>
            </a:xfrm>
          </p:grpSpPr>
          <p:sp>
            <p:nvSpPr>
              <p:cNvPr id="41001" name="Line 51"/>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002" name="Line 52"/>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11" name="Group 53"/>
            <p:cNvGrpSpPr>
              <a:grpSpLocks/>
            </p:cNvGrpSpPr>
            <p:nvPr/>
          </p:nvGrpSpPr>
          <p:grpSpPr bwMode="auto">
            <a:xfrm>
              <a:off x="2931" y="2064"/>
              <a:ext cx="208" cy="384"/>
              <a:chOff x="1632" y="2064"/>
              <a:chExt cx="336" cy="384"/>
            </a:xfrm>
          </p:grpSpPr>
          <p:sp>
            <p:nvSpPr>
              <p:cNvPr id="40999" name="Line 54"/>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000" name="Line 55"/>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40993" name="Line 56"/>
            <p:cNvSpPr>
              <a:spLocks noChangeShapeType="1"/>
            </p:cNvSpPr>
            <p:nvPr/>
          </p:nvSpPr>
          <p:spPr bwMode="auto">
            <a:xfrm flipH="1">
              <a:off x="1290" y="2064"/>
              <a:ext cx="59" cy="288"/>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94" name="Line 57"/>
            <p:cNvSpPr>
              <a:spLocks noChangeShapeType="1"/>
            </p:cNvSpPr>
            <p:nvPr/>
          </p:nvSpPr>
          <p:spPr bwMode="auto">
            <a:xfrm>
              <a:off x="1349" y="2064"/>
              <a:ext cx="120"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95" name="Line 58"/>
            <p:cNvSpPr>
              <a:spLocks noChangeShapeType="1"/>
            </p:cNvSpPr>
            <p:nvPr/>
          </p:nvSpPr>
          <p:spPr bwMode="auto">
            <a:xfrm>
              <a:off x="1104" y="2352"/>
              <a:ext cx="186" cy="0"/>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96" name="Line 59"/>
            <p:cNvSpPr>
              <a:spLocks noChangeShapeType="1"/>
            </p:cNvSpPr>
            <p:nvPr/>
          </p:nvSpPr>
          <p:spPr bwMode="auto">
            <a:xfrm flipH="1">
              <a:off x="3139" y="2064"/>
              <a:ext cx="90"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97" name="Line 60"/>
            <p:cNvSpPr>
              <a:spLocks noChangeShapeType="1"/>
            </p:cNvSpPr>
            <p:nvPr/>
          </p:nvSpPr>
          <p:spPr bwMode="auto">
            <a:xfrm>
              <a:off x="3229" y="2064"/>
              <a:ext cx="89" cy="240"/>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998" name="Line 61"/>
            <p:cNvSpPr>
              <a:spLocks noChangeShapeType="1"/>
            </p:cNvSpPr>
            <p:nvPr/>
          </p:nvSpPr>
          <p:spPr bwMode="auto">
            <a:xfrm>
              <a:off x="3318" y="2304"/>
              <a:ext cx="186" cy="0"/>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40982" name="Line 62"/>
          <p:cNvSpPr>
            <a:spLocks noChangeShapeType="1"/>
          </p:cNvSpPr>
          <p:nvPr/>
        </p:nvSpPr>
        <p:spPr bwMode="auto">
          <a:xfrm>
            <a:off x="5803900" y="3987800"/>
            <a:ext cx="0" cy="1462088"/>
          </a:xfrm>
          <a:prstGeom prst="line">
            <a:avLst/>
          </a:prstGeom>
          <a:noFill/>
          <a:ln w="19050">
            <a:solidFill>
              <a:srgbClr val="0000FF"/>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3488" name="Object 64"/>
          <p:cNvGraphicFramePr>
            <a:graphicFrameLocks noChangeAspect="1"/>
          </p:cNvGraphicFramePr>
          <p:nvPr/>
        </p:nvGraphicFramePr>
        <p:xfrm>
          <a:off x="1371600" y="1524000"/>
          <a:ext cx="5791200" cy="2087563"/>
        </p:xfrm>
        <a:graphic>
          <a:graphicData uri="http://schemas.openxmlformats.org/presentationml/2006/ole">
            <p:oleObj spid="_x0000_s221188" name="Equation" r:id="rId5" imgW="2717800" imgH="977900" progId="">
              <p:embed/>
            </p:oleObj>
          </a:graphicData>
        </a:graphic>
      </p:graphicFrame>
      <p:sp>
        <p:nvSpPr>
          <p:cNvPr id="40983" name="Rectangle 1080"/>
          <p:cNvSpPr>
            <a:spLocks noChangeArrowheads="1"/>
          </p:cNvSpPr>
          <p:nvPr/>
        </p:nvSpPr>
        <p:spPr bwMode="auto">
          <a:xfrm>
            <a:off x="5257800" y="76200"/>
            <a:ext cx="3886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9-4  简谐运动的能量</a:t>
            </a:r>
          </a:p>
        </p:txBody>
      </p:sp>
      <p:sp>
        <p:nvSpPr>
          <p:cNvPr id="55" name="Oval 1101"/>
          <p:cNvSpPr>
            <a:spLocks noChangeArrowheads="1"/>
          </p:cNvSpPr>
          <p:nvPr/>
        </p:nvSpPr>
        <p:spPr bwMode="auto">
          <a:xfrm>
            <a:off x="5029200" y="609600"/>
            <a:ext cx="38512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03488"/>
                                        </p:tgtEl>
                                        <p:attrNameLst>
                                          <p:attrName>style.visibility</p:attrName>
                                        </p:attrNameLst>
                                      </p:cBhvr>
                                      <p:to>
                                        <p:strVal val="visible"/>
                                      </p:to>
                                    </p:set>
                                    <p:animEffect transition="in" filter="blinds(vertical)">
                                      <p:cBhvr>
                                        <p:cTn id="7" dur="500"/>
                                        <p:tgtEl>
                                          <p:spTgt spid="1034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ChangeArrowheads="1"/>
          </p:cNvSpPr>
          <p:nvPr/>
        </p:nvSpPr>
        <p:spPr bwMode="auto">
          <a:xfrm>
            <a:off x="533400" y="912813"/>
            <a:ext cx="21209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spcBef>
                <a:spcPct val="0"/>
              </a:spcBef>
            </a:pPr>
            <a:r>
              <a:rPr kumimoji="1" lang="en-US" altLang="zh-CN">
                <a:solidFill>
                  <a:srgbClr val="CC0000"/>
                </a:solidFill>
              </a:rPr>
              <a:t>（2） </a:t>
            </a:r>
            <a:r>
              <a:rPr kumimoji="1" lang="zh-CN" altLang="en-US">
                <a:solidFill>
                  <a:srgbClr val="CC0000"/>
                </a:solidFill>
              </a:rPr>
              <a:t>势能</a:t>
            </a:r>
          </a:p>
        </p:txBody>
      </p:sp>
      <p:sp>
        <p:nvSpPr>
          <p:cNvPr id="104469" name="Text Box 21"/>
          <p:cNvSpPr txBox="1">
            <a:spLocks noChangeArrowheads="1"/>
          </p:cNvSpPr>
          <p:nvPr/>
        </p:nvSpPr>
        <p:spPr bwMode="auto">
          <a:xfrm>
            <a:off x="914400" y="2997200"/>
            <a:ext cx="2590800" cy="2160588"/>
          </a:xfrm>
          <a:prstGeom prst="rect">
            <a:avLst/>
          </a:prstGeom>
          <a:gradFill rotWithShape="0">
            <a:gsLst>
              <a:gs pos="0">
                <a:schemeClr val="folHlink"/>
              </a:gs>
              <a:gs pos="50000">
                <a:schemeClr val="folHlink">
                  <a:gamma/>
                  <a:tint val="0"/>
                  <a:invGamma/>
                </a:schemeClr>
              </a:gs>
              <a:gs pos="100000">
                <a:schemeClr val="folHlink"/>
              </a:gs>
            </a:gsLst>
            <a:lin ang="5400000" scaled="1"/>
          </a:gradFill>
          <a:ln w="9525">
            <a:solidFill>
              <a:srgbClr val="CC00CC"/>
            </a:solidFill>
            <a:miter lim="800000"/>
            <a:headEnd/>
            <a:tailEnd/>
          </a:ln>
          <a:effectLst/>
        </p:spPr>
        <p:txBody>
          <a:bodyPr>
            <a:spAutoFit/>
          </a:bodyPr>
          <a:lstStyle/>
          <a:p>
            <a:pPr>
              <a:lnSpc>
                <a:spcPct val="120000"/>
              </a:lnSpc>
              <a:defRPr/>
            </a:pPr>
            <a:r>
              <a:rPr lang="zh-CN" altLang="en-US" sz="2800" dirty="0">
                <a:ea typeface="宋体" pitchFamily="2" charset="-122"/>
              </a:rPr>
              <a:t> 线性回复力是</a:t>
            </a:r>
            <a:r>
              <a:rPr lang="zh-CN" altLang="en-US" sz="2800" dirty="0">
                <a:solidFill>
                  <a:srgbClr val="CC0000"/>
                </a:solidFill>
                <a:ea typeface="宋体" pitchFamily="2" charset="-122"/>
              </a:rPr>
              <a:t>保守力</a:t>
            </a:r>
            <a:r>
              <a:rPr lang="zh-CN" altLang="en-US" sz="2800" dirty="0">
                <a:ea typeface="宋体" pitchFamily="2" charset="-122"/>
              </a:rPr>
              <a:t>，作</a:t>
            </a:r>
            <a:r>
              <a:rPr lang="zh-CN" altLang="en-US" sz="2800" dirty="0">
                <a:solidFill>
                  <a:srgbClr val="CC0000"/>
                </a:solidFill>
                <a:ea typeface="宋体" pitchFamily="2" charset="-122"/>
              </a:rPr>
              <a:t>简谐</a:t>
            </a:r>
            <a:r>
              <a:rPr lang="zh-CN" altLang="en-US" sz="2800" dirty="0">
                <a:ea typeface="宋体" pitchFamily="2" charset="-122"/>
              </a:rPr>
              <a:t>运动的系统</a:t>
            </a:r>
            <a:r>
              <a:rPr lang="zh-CN" altLang="en-US" sz="2800" dirty="0">
                <a:solidFill>
                  <a:srgbClr val="CC0000"/>
                </a:solidFill>
                <a:ea typeface="宋体" pitchFamily="2" charset="-122"/>
              </a:rPr>
              <a:t>机械能守恒</a:t>
            </a:r>
            <a:r>
              <a:rPr lang="zh-CN" altLang="en-US" sz="2800" dirty="0">
                <a:latin typeface="宋体" pitchFamily="2" charset="-122"/>
                <a:ea typeface="宋体" pitchFamily="2" charset="-122"/>
              </a:rPr>
              <a:t>.</a:t>
            </a:r>
          </a:p>
        </p:txBody>
      </p:sp>
      <p:sp>
        <p:nvSpPr>
          <p:cNvPr id="41991" name="Oval 23"/>
          <p:cNvSpPr>
            <a:spLocks noChangeArrowheads="1"/>
          </p:cNvSpPr>
          <p:nvPr/>
        </p:nvSpPr>
        <p:spPr bwMode="auto">
          <a:xfrm>
            <a:off x="6454775" y="4191000"/>
            <a:ext cx="1000125" cy="990600"/>
          </a:xfrm>
          <a:prstGeom prst="ellipse">
            <a:avLst/>
          </a:prstGeom>
          <a:gradFill rotWithShape="0">
            <a:gsLst>
              <a:gs pos="0">
                <a:srgbClr val="FF0000"/>
              </a:gs>
              <a:gs pos="100000">
                <a:srgbClr val="5C0000"/>
              </a:gs>
            </a:gsLst>
            <a:path path="shape">
              <a:fillToRect l="50000" t="50000" r="50000" b="50000"/>
            </a:path>
          </a:gradFill>
          <a:ln w="952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1992" name="Rectangle 24"/>
          <p:cNvSpPr>
            <a:spLocks noChangeArrowheads="1"/>
          </p:cNvSpPr>
          <p:nvPr/>
        </p:nvSpPr>
        <p:spPr bwMode="auto">
          <a:xfrm>
            <a:off x="3810000" y="3657600"/>
            <a:ext cx="4572000" cy="2362200"/>
          </a:xfrm>
          <a:prstGeom prst="rect">
            <a:avLst/>
          </a:prstGeom>
          <a:noFill/>
          <a:ln w="12700">
            <a:solidFill>
              <a:srgbClr val="008000"/>
            </a:solidFill>
            <a:miter lim="800000"/>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1993" name="Text Box 25"/>
          <p:cNvSpPr txBox="1">
            <a:spLocks noChangeArrowheads="1"/>
          </p:cNvSpPr>
          <p:nvPr/>
        </p:nvSpPr>
        <p:spPr bwMode="auto">
          <a:xfrm>
            <a:off x="5562600" y="5424488"/>
            <a:ext cx="2895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en-US" altLang="zh-CN" sz="2800" i="1"/>
              <a:t>O           x          X</a:t>
            </a:r>
          </a:p>
        </p:txBody>
      </p:sp>
      <p:sp>
        <p:nvSpPr>
          <p:cNvPr id="41994" name="Line 26"/>
          <p:cNvSpPr>
            <a:spLocks noChangeShapeType="1"/>
          </p:cNvSpPr>
          <p:nvPr/>
        </p:nvSpPr>
        <p:spPr bwMode="auto">
          <a:xfrm>
            <a:off x="4191000" y="4052888"/>
            <a:ext cx="0" cy="1143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995" name="Line 27"/>
          <p:cNvSpPr>
            <a:spLocks noChangeShapeType="1"/>
          </p:cNvSpPr>
          <p:nvPr/>
        </p:nvSpPr>
        <p:spPr bwMode="auto">
          <a:xfrm>
            <a:off x="5791200" y="5424488"/>
            <a:ext cx="24384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996" name="Line 28"/>
          <p:cNvSpPr>
            <a:spLocks noChangeShapeType="1"/>
          </p:cNvSpPr>
          <p:nvPr/>
        </p:nvSpPr>
        <p:spPr bwMode="auto">
          <a:xfrm flipH="1">
            <a:off x="3886200" y="4052888"/>
            <a:ext cx="228600" cy="2032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997" name="Line 29"/>
          <p:cNvSpPr>
            <a:spLocks noChangeShapeType="1"/>
          </p:cNvSpPr>
          <p:nvPr/>
        </p:nvSpPr>
        <p:spPr bwMode="auto">
          <a:xfrm flipH="1">
            <a:off x="3886200" y="4357688"/>
            <a:ext cx="228600" cy="201612"/>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998" name="Line 30"/>
          <p:cNvSpPr>
            <a:spLocks noChangeShapeType="1"/>
          </p:cNvSpPr>
          <p:nvPr/>
        </p:nvSpPr>
        <p:spPr bwMode="auto">
          <a:xfrm flipH="1">
            <a:off x="3886200" y="4662488"/>
            <a:ext cx="228600" cy="201612"/>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999" name="Line 31"/>
          <p:cNvSpPr>
            <a:spLocks noChangeShapeType="1"/>
          </p:cNvSpPr>
          <p:nvPr/>
        </p:nvSpPr>
        <p:spPr bwMode="auto">
          <a:xfrm flipH="1">
            <a:off x="3886200" y="4967288"/>
            <a:ext cx="228600" cy="201612"/>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00" name="Line 32"/>
          <p:cNvSpPr>
            <a:spLocks noChangeShapeType="1"/>
          </p:cNvSpPr>
          <p:nvPr/>
        </p:nvSpPr>
        <p:spPr bwMode="auto">
          <a:xfrm>
            <a:off x="4191000" y="5195888"/>
            <a:ext cx="3810000" cy="0"/>
          </a:xfrm>
          <a:prstGeom prst="line">
            <a:avLst/>
          </a:prstGeom>
          <a:noFill/>
          <a:ln w="3810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01" name="AutoShape 33"/>
          <p:cNvSpPr>
            <a:spLocks noChangeArrowheads="1"/>
          </p:cNvSpPr>
          <p:nvPr/>
        </p:nvSpPr>
        <p:spPr bwMode="auto">
          <a:xfrm>
            <a:off x="5943600" y="3886200"/>
            <a:ext cx="685800" cy="304800"/>
          </a:xfrm>
          <a:prstGeom prst="leftArrow">
            <a:avLst>
              <a:gd name="adj1" fmla="val 50000"/>
              <a:gd name="adj2" fmla="val 56250"/>
            </a:avLst>
          </a:prstGeom>
          <a:gradFill rotWithShape="0">
            <a:gsLst>
              <a:gs pos="0">
                <a:srgbClr val="76002F"/>
              </a:gs>
              <a:gs pos="50000">
                <a:srgbClr val="FF0066"/>
              </a:gs>
              <a:gs pos="100000">
                <a:srgbClr val="76002F"/>
              </a:gs>
            </a:gsLst>
            <a:lin ang="5400000" scaled="1"/>
          </a:gra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2002" name="Line 34"/>
          <p:cNvSpPr>
            <a:spLocks noChangeShapeType="1"/>
          </p:cNvSpPr>
          <p:nvPr/>
        </p:nvSpPr>
        <p:spPr bwMode="auto">
          <a:xfrm>
            <a:off x="6934200" y="3962400"/>
            <a:ext cx="0" cy="1462088"/>
          </a:xfrm>
          <a:prstGeom prst="line">
            <a:avLst/>
          </a:prstGeom>
          <a:noFill/>
          <a:ln w="19050">
            <a:solidFill>
              <a:srgbClr val="0000FF"/>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03" name="Oval 35"/>
          <p:cNvSpPr>
            <a:spLocks noChangeArrowheads="1"/>
          </p:cNvSpPr>
          <p:nvPr/>
        </p:nvSpPr>
        <p:spPr bwMode="auto">
          <a:xfrm>
            <a:off x="5753100" y="5168900"/>
            <a:ext cx="76200" cy="76200"/>
          </a:xfrm>
          <a:prstGeom prst="ellipse">
            <a:avLst/>
          </a:prstGeom>
          <a:solidFill>
            <a:schemeClr val="tx2"/>
          </a:solidFill>
          <a:ln w="9525">
            <a:solidFill>
              <a:schemeClr val="tx1"/>
            </a:solidFill>
            <a:round/>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41986" name="Object 36"/>
          <p:cNvGraphicFramePr>
            <a:graphicFrameLocks noChangeAspect="1"/>
          </p:cNvGraphicFramePr>
          <p:nvPr/>
        </p:nvGraphicFramePr>
        <p:xfrm>
          <a:off x="6705600" y="4495800"/>
          <a:ext cx="460375" cy="381000"/>
        </p:xfrm>
        <a:graphic>
          <a:graphicData uri="http://schemas.openxmlformats.org/presentationml/2006/ole">
            <p:oleObj spid="_x0000_s222210" name="公式" r:id="rId3" imgW="292320" imgH="241200" progId="">
              <p:embed/>
            </p:oleObj>
          </a:graphicData>
        </a:graphic>
      </p:graphicFrame>
      <p:grpSp>
        <p:nvGrpSpPr>
          <p:cNvPr id="2" name="Group 37"/>
          <p:cNvGrpSpPr>
            <a:grpSpLocks/>
          </p:cNvGrpSpPr>
          <p:nvPr/>
        </p:nvGrpSpPr>
        <p:grpSpPr bwMode="auto">
          <a:xfrm>
            <a:off x="4191000" y="4343400"/>
            <a:ext cx="2286000" cy="609600"/>
            <a:chOff x="1104" y="2064"/>
            <a:chExt cx="2400" cy="384"/>
          </a:xfrm>
        </p:grpSpPr>
        <p:grpSp>
          <p:nvGrpSpPr>
            <p:cNvPr id="3" name="Group 38"/>
            <p:cNvGrpSpPr>
              <a:grpSpLocks/>
            </p:cNvGrpSpPr>
            <p:nvPr/>
          </p:nvGrpSpPr>
          <p:grpSpPr bwMode="auto">
            <a:xfrm>
              <a:off x="1469" y="2064"/>
              <a:ext cx="208" cy="384"/>
              <a:chOff x="1632" y="2064"/>
              <a:chExt cx="336" cy="384"/>
            </a:xfrm>
          </p:grpSpPr>
          <p:sp>
            <p:nvSpPr>
              <p:cNvPr id="42037" name="Line 39"/>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38" name="Line 40"/>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4" name="Group 41"/>
            <p:cNvGrpSpPr>
              <a:grpSpLocks/>
            </p:cNvGrpSpPr>
            <p:nvPr/>
          </p:nvGrpSpPr>
          <p:grpSpPr bwMode="auto">
            <a:xfrm>
              <a:off x="1677" y="2064"/>
              <a:ext cx="209" cy="384"/>
              <a:chOff x="1632" y="2064"/>
              <a:chExt cx="336" cy="384"/>
            </a:xfrm>
          </p:grpSpPr>
          <p:sp>
            <p:nvSpPr>
              <p:cNvPr id="42035" name="Line 42"/>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36" name="Line 43"/>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5" name="Group 44"/>
            <p:cNvGrpSpPr>
              <a:grpSpLocks/>
            </p:cNvGrpSpPr>
            <p:nvPr/>
          </p:nvGrpSpPr>
          <p:grpSpPr bwMode="auto">
            <a:xfrm>
              <a:off x="1886" y="2064"/>
              <a:ext cx="209" cy="384"/>
              <a:chOff x="1632" y="2064"/>
              <a:chExt cx="336" cy="384"/>
            </a:xfrm>
          </p:grpSpPr>
          <p:sp>
            <p:nvSpPr>
              <p:cNvPr id="42033" name="Line 45"/>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34" name="Line 46"/>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6" name="Group 47"/>
            <p:cNvGrpSpPr>
              <a:grpSpLocks/>
            </p:cNvGrpSpPr>
            <p:nvPr/>
          </p:nvGrpSpPr>
          <p:grpSpPr bwMode="auto">
            <a:xfrm>
              <a:off x="2095" y="2064"/>
              <a:ext cx="209" cy="384"/>
              <a:chOff x="1632" y="2064"/>
              <a:chExt cx="336" cy="384"/>
            </a:xfrm>
          </p:grpSpPr>
          <p:sp>
            <p:nvSpPr>
              <p:cNvPr id="42031" name="Line 48"/>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32" name="Line 49"/>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7" name="Group 50"/>
            <p:cNvGrpSpPr>
              <a:grpSpLocks/>
            </p:cNvGrpSpPr>
            <p:nvPr/>
          </p:nvGrpSpPr>
          <p:grpSpPr bwMode="auto">
            <a:xfrm>
              <a:off x="2304" y="2064"/>
              <a:ext cx="209" cy="384"/>
              <a:chOff x="1632" y="2064"/>
              <a:chExt cx="336" cy="384"/>
            </a:xfrm>
          </p:grpSpPr>
          <p:sp>
            <p:nvSpPr>
              <p:cNvPr id="42029" name="Line 51"/>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30" name="Line 52"/>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8" name="Group 53"/>
            <p:cNvGrpSpPr>
              <a:grpSpLocks/>
            </p:cNvGrpSpPr>
            <p:nvPr/>
          </p:nvGrpSpPr>
          <p:grpSpPr bwMode="auto">
            <a:xfrm>
              <a:off x="2513" y="2064"/>
              <a:ext cx="209" cy="384"/>
              <a:chOff x="1632" y="2064"/>
              <a:chExt cx="336" cy="384"/>
            </a:xfrm>
          </p:grpSpPr>
          <p:sp>
            <p:nvSpPr>
              <p:cNvPr id="42027" name="Line 54"/>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28" name="Line 55"/>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9" name="Group 56"/>
            <p:cNvGrpSpPr>
              <a:grpSpLocks/>
            </p:cNvGrpSpPr>
            <p:nvPr/>
          </p:nvGrpSpPr>
          <p:grpSpPr bwMode="auto">
            <a:xfrm>
              <a:off x="2722" y="2064"/>
              <a:ext cx="209" cy="384"/>
              <a:chOff x="1632" y="2064"/>
              <a:chExt cx="336" cy="384"/>
            </a:xfrm>
          </p:grpSpPr>
          <p:sp>
            <p:nvSpPr>
              <p:cNvPr id="42025" name="Line 57"/>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26" name="Line 58"/>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10" name="Group 59"/>
            <p:cNvGrpSpPr>
              <a:grpSpLocks/>
            </p:cNvGrpSpPr>
            <p:nvPr/>
          </p:nvGrpSpPr>
          <p:grpSpPr bwMode="auto">
            <a:xfrm>
              <a:off x="2931" y="2064"/>
              <a:ext cx="208" cy="384"/>
              <a:chOff x="1632" y="2064"/>
              <a:chExt cx="336" cy="384"/>
            </a:xfrm>
          </p:grpSpPr>
          <p:sp>
            <p:nvSpPr>
              <p:cNvPr id="42023" name="Line 60"/>
              <p:cNvSpPr>
                <a:spLocks noChangeShapeType="1"/>
              </p:cNvSpPr>
              <p:nvPr/>
            </p:nvSpPr>
            <p:spPr bwMode="auto">
              <a:xfrm flipH="1">
                <a:off x="1632" y="2064"/>
                <a:ext cx="144"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24" name="Line 61"/>
              <p:cNvSpPr>
                <a:spLocks noChangeShapeType="1"/>
              </p:cNvSpPr>
              <p:nvPr/>
            </p:nvSpPr>
            <p:spPr bwMode="auto">
              <a:xfrm>
                <a:off x="1776" y="2064"/>
                <a:ext cx="192"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42017" name="Line 62"/>
            <p:cNvSpPr>
              <a:spLocks noChangeShapeType="1"/>
            </p:cNvSpPr>
            <p:nvPr/>
          </p:nvSpPr>
          <p:spPr bwMode="auto">
            <a:xfrm flipH="1">
              <a:off x="1290" y="2064"/>
              <a:ext cx="59" cy="288"/>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18" name="Line 63"/>
            <p:cNvSpPr>
              <a:spLocks noChangeShapeType="1"/>
            </p:cNvSpPr>
            <p:nvPr/>
          </p:nvSpPr>
          <p:spPr bwMode="auto">
            <a:xfrm>
              <a:off x="1349" y="2064"/>
              <a:ext cx="120"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19" name="Line 64"/>
            <p:cNvSpPr>
              <a:spLocks noChangeShapeType="1"/>
            </p:cNvSpPr>
            <p:nvPr/>
          </p:nvSpPr>
          <p:spPr bwMode="auto">
            <a:xfrm>
              <a:off x="1104" y="2352"/>
              <a:ext cx="186" cy="0"/>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20" name="Line 65"/>
            <p:cNvSpPr>
              <a:spLocks noChangeShapeType="1"/>
            </p:cNvSpPr>
            <p:nvPr/>
          </p:nvSpPr>
          <p:spPr bwMode="auto">
            <a:xfrm flipH="1">
              <a:off x="3139" y="2064"/>
              <a:ext cx="90" cy="384"/>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21" name="Line 66"/>
            <p:cNvSpPr>
              <a:spLocks noChangeShapeType="1"/>
            </p:cNvSpPr>
            <p:nvPr/>
          </p:nvSpPr>
          <p:spPr bwMode="auto">
            <a:xfrm>
              <a:off x="3229" y="2064"/>
              <a:ext cx="89" cy="240"/>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22" name="Line 67"/>
            <p:cNvSpPr>
              <a:spLocks noChangeShapeType="1"/>
            </p:cNvSpPr>
            <p:nvPr/>
          </p:nvSpPr>
          <p:spPr bwMode="auto">
            <a:xfrm>
              <a:off x="3318" y="2304"/>
              <a:ext cx="186" cy="0"/>
            </a:xfrm>
            <a:prstGeom prst="line">
              <a:avLst/>
            </a:prstGeom>
            <a:noFill/>
            <a:ln w="38100">
              <a:solidFill>
                <a:schemeClr val="tx2"/>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42005" name="Line 68"/>
          <p:cNvSpPr>
            <a:spLocks noChangeShapeType="1"/>
          </p:cNvSpPr>
          <p:nvPr/>
        </p:nvSpPr>
        <p:spPr bwMode="auto">
          <a:xfrm>
            <a:off x="5803900" y="3987800"/>
            <a:ext cx="0" cy="1462088"/>
          </a:xfrm>
          <a:prstGeom prst="line">
            <a:avLst/>
          </a:prstGeom>
          <a:noFill/>
          <a:ln w="19050">
            <a:solidFill>
              <a:srgbClr val="0000FF"/>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4517" name="Object 69"/>
          <p:cNvGraphicFramePr>
            <a:graphicFrameLocks noChangeAspect="1"/>
          </p:cNvGraphicFramePr>
          <p:nvPr/>
        </p:nvGraphicFramePr>
        <p:xfrm>
          <a:off x="3048000" y="806450"/>
          <a:ext cx="5029200" cy="990600"/>
        </p:xfrm>
        <a:graphic>
          <a:graphicData uri="http://schemas.openxmlformats.org/presentationml/2006/ole">
            <p:oleObj spid="_x0000_s222211" name="Equation" r:id="rId4" imgW="2387600" imgH="469900" progId="">
              <p:embed/>
            </p:oleObj>
          </a:graphicData>
        </a:graphic>
      </p:graphicFrame>
      <p:sp>
        <p:nvSpPr>
          <p:cNvPr id="104518" name="Rectangle 70"/>
          <p:cNvSpPr>
            <a:spLocks noChangeArrowheads="1"/>
          </p:cNvSpPr>
          <p:nvPr/>
        </p:nvSpPr>
        <p:spPr bwMode="auto">
          <a:xfrm>
            <a:off x="533400" y="1905000"/>
            <a:ext cx="2528888"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spcBef>
                <a:spcPct val="0"/>
              </a:spcBef>
            </a:pPr>
            <a:r>
              <a:rPr kumimoji="1" lang="en-US" altLang="zh-CN">
                <a:solidFill>
                  <a:srgbClr val="CC0000"/>
                </a:solidFill>
              </a:rPr>
              <a:t>（3） </a:t>
            </a:r>
            <a:r>
              <a:rPr kumimoji="1" lang="zh-CN" altLang="en-US">
                <a:solidFill>
                  <a:srgbClr val="CC0000"/>
                </a:solidFill>
              </a:rPr>
              <a:t>机械能</a:t>
            </a:r>
          </a:p>
        </p:txBody>
      </p:sp>
      <p:graphicFrame>
        <p:nvGraphicFramePr>
          <p:cNvPr id="104519" name="Object 71"/>
          <p:cNvGraphicFramePr>
            <a:graphicFrameLocks noChangeAspect="1"/>
          </p:cNvGraphicFramePr>
          <p:nvPr/>
        </p:nvGraphicFramePr>
        <p:xfrm>
          <a:off x="3060700" y="1825625"/>
          <a:ext cx="5078413" cy="993775"/>
        </p:xfrm>
        <a:graphic>
          <a:graphicData uri="http://schemas.openxmlformats.org/presentationml/2006/ole">
            <p:oleObj spid="_x0000_s222212" name="Equation" r:id="rId5" imgW="2400300" imgH="469900" progId="">
              <p:embed/>
            </p:oleObj>
          </a:graphicData>
        </a:graphic>
      </p:graphicFrame>
      <p:sp>
        <p:nvSpPr>
          <p:cNvPr id="42007" name="Rectangle 1080"/>
          <p:cNvSpPr>
            <a:spLocks noChangeArrowheads="1"/>
          </p:cNvSpPr>
          <p:nvPr/>
        </p:nvSpPr>
        <p:spPr bwMode="auto">
          <a:xfrm>
            <a:off x="5257800" y="76200"/>
            <a:ext cx="3886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9-4  简谐运动的能量</a:t>
            </a:r>
          </a:p>
        </p:txBody>
      </p:sp>
      <p:sp>
        <p:nvSpPr>
          <p:cNvPr id="54" name="Oval 1101"/>
          <p:cNvSpPr>
            <a:spLocks noChangeArrowheads="1"/>
          </p:cNvSpPr>
          <p:nvPr/>
        </p:nvSpPr>
        <p:spPr bwMode="auto">
          <a:xfrm>
            <a:off x="5029200" y="609600"/>
            <a:ext cx="38512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517"/>
                                        </p:tgtEl>
                                        <p:attrNameLst>
                                          <p:attrName>style.visibility</p:attrName>
                                        </p:attrNameLst>
                                      </p:cBhvr>
                                      <p:to>
                                        <p:strVal val="visible"/>
                                      </p:to>
                                    </p:set>
                                    <p:animEffect transition="in" filter="blinds(horizontal)">
                                      <p:cBhvr>
                                        <p:cTn id="7" dur="500"/>
                                        <p:tgtEl>
                                          <p:spTgt spid="1045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4518"/>
                                        </p:tgtEl>
                                        <p:attrNameLst>
                                          <p:attrName>style.visibility</p:attrName>
                                        </p:attrNameLst>
                                      </p:cBhvr>
                                      <p:to>
                                        <p:strVal val="visible"/>
                                      </p:to>
                                    </p:set>
                                    <p:animEffect transition="in" filter="barn(outHorizontal)">
                                      <p:cBhvr>
                                        <p:cTn id="12" dur="500"/>
                                        <p:tgtEl>
                                          <p:spTgt spid="1045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4519"/>
                                        </p:tgtEl>
                                        <p:attrNameLst>
                                          <p:attrName>style.visibility</p:attrName>
                                        </p:attrNameLst>
                                      </p:cBhvr>
                                      <p:to>
                                        <p:strVal val="visible"/>
                                      </p:to>
                                    </p:set>
                                    <p:animEffect transition="in" filter="box(in)">
                                      <p:cBhvr>
                                        <p:cTn id="17" dur="500"/>
                                        <p:tgtEl>
                                          <p:spTgt spid="1045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469"/>
                                        </p:tgtEl>
                                        <p:attrNameLst>
                                          <p:attrName>style.visibility</p:attrName>
                                        </p:attrNameLst>
                                      </p:cBhvr>
                                      <p:to>
                                        <p:strVal val="visible"/>
                                      </p:to>
                                    </p:set>
                                    <p:animEffect transition="in" filter="blinds(horizontal)">
                                      <p:cBhvr>
                                        <p:cTn id="22" dur="500"/>
                                        <p:tgtEl>
                                          <p:spTgt spid="10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9" grpId="0" animBg="1" autoUpdateAnimBg="0"/>
      <p:bldP spid="10451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5" name="Rectangle 3"/>
          <p:cNvSpPr>
            <a:spLocks noChangeArrowheads="1"/>
          </p:cNvSpPr>
          <p:nvPr/>
        </p:nvSpPr>
        <p:spPr bwMode="auto">
          <a:xfrm>
            <a:off x="609600" y="914400"/>
            <a:ext cx="7848600" cy="52578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3026" name="Text Box 4"/>
          <p:cNvSpPr txBox="1">
            <a:spLocks noChangeArrowheads="1"/>
          </p:cNvSpPr>
          <p:nvPr/>
        </p:nvSpPr>
        <p:spPr bwMode="auto">
          <a:xfrm>
            <a:off x="2133600" y="914400"/>
            <a:ext cx="4038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r>
              <a:rPr lang="zh-CN" altLang="en-US" sz="2800">
                <a:solidFill>
                  <a:srgbClr val="000000"/>
                </a:solidFill>
              </a:rPr>
              <a:t>简 谐 运 动 能 量 图</a:t>
            </a:r>
          </a:p>
        </p:txBody>
      </p:sp>
      <p:sp>
        <p:nvSpPr>
          <p:cNvPr id="101387" name="Line 11"/>
          <p:cNvSpPr>
            <a:spLocks noChangeShapeType="1"/>
          </p:cNvSpPr>
          <p:nvPr/>
        </p:nvSpPr>
        <p:spPr bwMode="auto">
          <a:xfrm flipV="1">
            <a:off x="1409700" y="3668713"/>
            <a:ext cx="2646363" cy="1587"/>
          </a:xfrm>
          <a:prstGeom prst="line">
            <a:avLst/>
          </a:prstGeom>
          <a:noFill/>
          <a:ln w="28575">
            <a:solidFill>
              <a:srgbClr val="00CC00"/>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1388" name="Freeform 12"/>
          <p:cNvSpPr>
            <a:spLocks/>
          </p:cNvSpPr>
          <p:nvPr/>
        </p:nvSpPr>
        <p:spPr bwMode="auto">
          <a:xfrm>
            <a:off x="1143000" y="3676650"/>
            <a:ext cx="2692400" cy="1390650"/>
          </a:xfrm>
          <a:custGeom>
            <a:avLst/>
            <a:gdLst>
              <a:gd name="T0" fmla="*/ 0 w 1968"/>
              <a:gd name="T1" fmla="*/ 2147483647 h 1056"/>
              <a:gd name="T2" fmla="*/ 2147483647 w 1968"/>
              <a:gd name="T3" fmla="*/ 0 h 1056"/>
              <a:gd name="T4" fmla="*/ 2147483647 w 1968"/>
              <a:gd name="T5" fmla="*/ 2147483647 h 1056"/>
              <a:gd name="T6" fmla="*/ 2147483647 w 1968"/>
              <a:gd name="T7" fmla="*/ 2147483647 h 1056"/>
              <a:gd name="T8" fmla="*/ 2147483647 w 1968"/>
              <a:gd name="T9" fmla="*/ 2147483647 h 1056"/>
              <a:gd name="T10" fmla="*/ 2147483647 w 1968"/>
              <a:gd name="T11" fmla="*/ 0 h 1056"/>
              <a:gd name="T12" fmla="*/ 2147483647 w 1968"/>
              <a:gd name="T13" fmla="*/ 2147483647 h 1056"/>
              <a:gd name="T14" fmla="*/ 2147483647 w 1968"/>
              <a:gd name="T15" fmla="*/ 2147483647 h 1056"/>
              <a:gd name="T16" fmla="*/ 2147483647 w 1968"/>
              <a:gd name="T17" fmla="*/ 2147483647 h 1056"/>
              <a:gd name="T18" fmla="*/ 2147483647 w 1968"/>
              <a:gd name="T19" fmla="*/ 0 h 1056"/>
              <a:gd name="T20" fmla="*/ 2147483647 w 1968"/>
              <a:gd name="T21" fmla="*/ 2147483647 h 1056"/>
              <a:gd name="T22" fmla="*/ 2147483647 w 1968"/>
              <a:gd name="T23" fmla="*/ 2147483647 h 10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68"/>
              <a:gd name="T37" fmla="*/ 0 h 1056"/>
              <a:gd name="T38" fmla="*/ 1968 w 1968"/>
              <a:gd name="T39" fmla="*/ 1056 h 10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68" h="1056">
                <a:moveTo>
                  <a:pt x="0" y="528"/>
                </a:moveTo>
                <a:cubicBezTo>
                  <a:pt x="64" y="264"/>
                  <a:pt x="128" y="0"/>
                  <a:pt x="192" y="0"/>
                </a:cubicBezTo>
                <a:cubicBezTo>
                  <a:pt x="256" y="0"/>
                  <a:pt x="320" y="352"/>
                  <a:pt x="384" y="528"/>
                </a:cubicBezTo>
                <a:cubicBezTo>
                  <a:pt x="448" y="704"/>
                  <a:pt x="512" y="1056"/>
                  <a:pt x="576" y="1056"/>
                </a:cubicBezTo>
                <a:cubicBezTo>
                  <a:pt x="640" y="1056"/>
                  <a:pt x="704" y="704"/>
                  <a:pt x="768" y="528"/>
                </a:cubicBezTo>
                <a:cubicBezTo>
                  <a:pt x="832" y="352"/>
                  <a:pt x="896" y="0"/>
                  <a:pt x="960" y="0"/>
                </a:cubicBezTo>
                <a:cubicBezTo>
                  <a:pt x="1024" y="0"/>
                  <a:pt x="1088" y="352"/>
                  <a:pt x="1152" y="528"/>
                </a:cubicBezTo>
                <a:cubicBezTo>
                  <a:pt x="1216" y="704"/>
                  <a:pt x="1280" y="1056"/>
                  <a:pt x="1344" y="1056"/>
                </a:cubicBezTo>
                <a:cubicBezTo>
                  <a:pt x="1408" y="1056"/>
                  <a:pt x="1472" y="704"/>
                  <a:pt x="1536" y="528"/>
                </a:cubicBezTo>
                <a:cubicBezTo>
                  <a:pt x="1600" y="352"/>
                  <a:pt x="1664" y="0"/>
                  <a:pt x="1728" y="0"/>
                </a:cubicBezTo>
                <a:cubicBezTo>
                  <a:pt x="1792" y="0"/>
                  <a:pt x="1880" y="416"/>
                  <a:pt x="1920" y="528"/>
                </a:cubicBezTo>
                <a:cubicBezTo>
                  <a:pt x="1960" y="640"/>
                  <a:pt x="1960" y="648"/>
                  <a:pt x="1968" y="672"/>
                </a:cubicBezTo>
              </a:path>
            </a:pathLst>
          </a:custGeom>
          <a:noFill/>
          <a:ln w="28575">
            <a:solidFill>
              <a:srgbClr val="FF0000"/>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01389" name="Freeform 13"/>
          <p:cNvSpPr>
            <a:spLocks/>
          </p:cNvSpPr>
          <p:nvPr/>
        </p:nvSpPr>
        <p:spPr bwMode="auto">
          <a:xfrm>
            <a:off x="1143000" y="3676650"/>
            <a:ext cx="2692400" cy="1390650"/>
          </a:xfrm>
          <a:custGeom>
            <a:avLst/>
            <a:gdLst>
              <a:gd name="T0" fmla="*/ 0 w 1968"/>
              <a:gd name="T1" fmla="*/ 2147483647 h 1056"/>
              <a:gd name="T2" fmla="*/ 2147483647 w 1968"/>
              <a:gd name="T3" fmla="*/ 2147483647 h 1056"/>
              <a:gd name="T4" fmla="*/ 2147483647 w 1968"/>
              <a:gd name="T5" fmla="*/ 2147483647 h 1056"/>
              <a:gd name="T6" fmla="*/ 2147483647 w 1968"/>
              <a:gd name="T7" fmla="*/ 0 h 1056"/>
              <a:gd name="T8" fmla="*/ 2147483647 w 1968"/>
              <a:gd name="T9" fmla="*/ 2147483647 h 1056"/>
              <a:gd name="T10" fmla="*/ 2147483647 w 1968"/>
              <a:gd name="T11" fmla="*/ 2147483647 h 1056"/>
              <a:gd name="T12" fmla="*/ 2147483647 w 1968"/>
              <a:gd name="T13" fmla="*/ 2147483647 h 1056"/>
              <a:gd name="T14" fmla="*/ 2147483647 w 1968"/>
              <a:gd name="T15" fmla="*/ 0 h 1056"/>
              <a:gd name="T16" fmla="*/ 2147483647 w 1968"/>
              <a:gd name="T17" fmla="*/ 2147483647 h 1056"/>
              <a:gd name="T18" fmla="*/ 2147483647 w 1968"/>
              <a:gd name="T19" fmla="*/ 2147483647 h 1056"/>
              <a:gd name="T20" fmla="*/ 2147483647 w 1968"/>
              <a:gd name="T21" fmla="*/ 2147483647 h 1056"/>
              <a:gd name="T22" fmla="*/ 2147483647 w 1968"/>
              <a:gd name="T23" fmla="*/ 2147483647 h 10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68"/>
              <a:gd name="T37" fmla="*/ 0 h 1056"/>
              <a:gd name="T38" fmla="*/ 1968 w 1968"/>
              <a:gd name="T39" fmla="*/ 1056 h 10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68" h="1056">
                <a:moveTo>
                  <a:pt x="0" y="528"/>
                </a:moveTo>
                <a:cubicBezTo>
                  <a:pt x="64" y="792"/>
                  <a:pt x="128" y="1056"/>
                  <a:pt x="192" y="1056"/>
                </a:cubicBezTo>
                <a:cubicBezTo>
                  <a:pt x="256" y="1056"/>
                  <a:pt x="320" y="704"/>
                  <a:pt x="384" y="528"/>
                </a:cubicBezTo>
                <a:cubicBezTo>
                  <a:pt x="448" y="352"/>
                  <a:pt x="512" y="0"/>
                  <a:pt x="576" y="0"/>
                </a:cubicBezTo>
                <a:cubicBezTo>
                  <a:pt x="640" y="0"/>
                  <a:pt x="704" y="352"/>
                  <a:pt x="768" y="528"/>
                </a:cubicBezTo>
                <a:cubicBezTo>
                  <a:pt x="832" y="704"/>
                  <a:pt x="896" y="1056"/>
                  <a:pt x="960" y="1056"/>
                </a:cubicBezTo>
                <a:cubicBezTo>
                  <a:pt x="1024" y="1056"/>
                  <a:pt x="1088" y="704"/>
                  <a:pt x="1152" y="528"/>
                </a:cubicBezTo>
                <a:cubicBezTo>
                  <a:pt x="1216" y="352"/>
                  <a:pt x="1280" y="0"/>
                  <a:pt x="1344" y="0"/>
                </a:cubicBezTo>
                <a:cubicBezTo>
                  <a:pt x="1408" y="0"/>
                  <a:pt x="1472" y="352"/>
                  <a:pt x="1536" y="528"/>
                </a:cubicBezTo>
                <a:cubicBezTo>
                  <a:pt x="1600" y="704"/>
                  <a:pt x="1664" y="1056"/>
                  <a:pt x="1728" y="1056"/>
                </a:cubicBezTo>
                <a:cubicBezTo>
                  <a:pt x="1792" y="1056"/>
                  <a:pt x="1880" y="640"/>
                  <a:pt x="1920" y="528"/>
                </a:cubicBezTo>
                <a:cubicBezTo>
                  <a:pt x="1960" y="416"/>
                  <a:pt x="1960" y="408"/>
                  <a:pt x="1968" y="384"/>
                </a:cubicBezTo>
              </a:path>
            </a:pathLst>
          </a:custGeom>
          <a:noFill/>
          <a:ln w="28575">
            <a:solidFill>
              <a:srgbClr val="0000FF"/>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3030" name="Rectangle 27"/>
          <p:cNvSpPr>
            <a:spLocks noChangeArrowheads="1"/>
          </p:cNvSpPr>
          <p:nvPr/>
        </p:nvSpPr>
        <p:spPr bwMode="auto">
          <a:xfrm>
            <a:off x="1069975" y="3679825"/>
            <a:ext cx="328613" cy="14557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nvGrpSpPr>
          <p:cNvPr id="2" name="Group 60"/>
          <p:cNvGrpSpPr>
            <a:grpSpLocks/>
          </p:cNvGrpSpPr>
          <p:nvPr/>
        </p:nvGrpSpPr>
        <p:grpSpPr bwMode="auto">
          <a:xfrm>
            <a:off x="3700463" y="3952875"/>
            <a:ext cx="4478337" cy="1000125"/>
            <a:chOff x="2331" y="2416"/>
            <a:chExt cx="2821" cy="630"/>
          </a:xfrm>
        </p:grpSpPr>
        <p:graphicFrame>
          <p:nvGraphicFramePr>
            <p:cNvPr id="43024" name="Object 53"/>
            <p:cNvGraphicFramePr>
              <a:graphicFrameLocks noChangeAspect="1"/>
            </p:cNvGraphicFramePr>
            <p:nvPr/>
          </p:nvGraphicFramePr>
          <p:xfrm>
            <a:off x="2978" y="2416"/>
            <a:ext cx="2174" cy="630"/>
          </p:xfrm>
          <a:graphic>
            <a:graphicData uri="http://schemas.openxmlformats.org/presentationml/2006/ole">
              <p:oleObj spid="_x0000_s223234" name="Equation" r:id="rId3" imgW="1397000" imgH="469900" progId="">
                <p:embed/>
              </p:oleObj>
            </a:graphicData>
          </a:graphic>
        </p:graphicFrame>
        <p:sp>
          <p:nvSpPr>
            <p:cNvPr id="43068" name="Line 54"/>
            <p:cNvSpPr>
              <a:spLocks noChangeShapeType="1"/>
            </p:cNvSpPr>
            <p:nvPr/>
          </p:nvSpPr>
          <p:spPr bwMode="auto">
            <a:xfrm>
              <a:off x="2331" y="2487"/>
              <a:ext cx="687" cy="176"/>
            </a:xfrm>
            <a:prstGeom prst="line">
              <a:avLst/>
            </a:prstGeom>
            <a:noFill/>
            <a:ln w="28575">
              <a:solidFill>
                <a:srgbClr val="FF0000"/>
              </a:solidFill>
              <a:prstDash val="dash"/>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pSp>
      <p:grpSp>
        <p:nvGrpSpPr>
          <p:cNvPr id="3" name="Group 62"/>
          <p:cNvGrpSpPr>
            <a:grpSpLocks/>
          </p:cNvGrpSpPr>
          <p:nvPr/>
        </p:nvGrpSpPr>
        <p:grpSpPr bwMode="auto">
          <a:xfrm>
            <a:off x="3733800" y="4648200"/>
            <a:ext cx="4648200" cy="1371600"/>
            <a:chOff x="2352" y="2928"/>
            <a:chExt cx="2928" cy="864"/>
          </a:xfrm>
        </p:grpSpPr>
        <p:graphicFrame>
          <p:nvGraphicFramePr>
            <p:cNvPr id="43023" name="Object 56"/>
            <p:cNvGraphicFramePr>
              <a:graphicFrameLocks noChangeAspect="1"/>
            </p:cNvGraphicFramePr>
            <p:nvPr/>
          </p:nvGraphicFramePr>
          <p:xfrm>
            <a:off x="2978" y="3155"/>
            <a:ext cx="2302" cy="637"/>
          </p:xfrm>
          <a:graphic>
            <a:graphicData uri="http://schemas.openxmlformats.org/presentationml/2006/ole">
              <p:oleObj spid="_x0000_s223235" name="Equation" r:id="rId4" imgW="1651000" imgH="469900" progId="">
                <p:embed/>
              </p:oleObj>
            </a:graphicData>
          </a:graphic>
        </p:graphicFrame>
        <p:sp>
          <p:nvSpPr>
            <p:cNvPr id="43067" name="Line 57"/>
            <p:cNvSpPr>
              <a:spLocks noChangeShapeType="1"/>
            </p:cNvSpPr>
            <p:nvPr/>
          </p:nvSpPr>
          <p:spPr bwMode="auto">
            <a:xfrm>
              <a:off x="2352" y="2928"/>
              <a:ext cx="624" cy="288"/>
            </a:xfrm>
            <a:prstGeom prst="line">
              <a:avLst/>
            </a:prstGeom>
            <a:noFill/>
            <a:ln w="28575">
              <a:solidFill>
                <a:srgbClr val="0000FF"/>
              </a:solidFill>
              <a:prstDash val="dash"/>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pSp>
      <p:grpSp>
        <p:nvGrpSpPr>
          <p:cNvPr id="4" name="Group 71"/>
          <p:cNvGrpSpPr>
            <a:grpSpLocks/>
          </p:cNvGrpSpPr>
          <p:nvPr/>
        </p:nvGrpSpPr>
        <p:grpSpPr bwMode="auto">
          <a:xfrm>
            <a:off x="584200" y="1528763"/>
            <a:ext cx="3832225" cy="4262437"/>
            <a:chOff x="368" y="963"/>
            <a:chExt cx="2414" cy="2685"/>
          </a:xfrm>
        </p:grpSpPr>
        <p:sp>
          <p:nvSpPr>
            <p:cNvPr id="43047" name="Line 29"/>
            <p:cNvSpPr>
              <a:spLocks noChangeShapeType="1"/>
            </p:cNvSpPr>
            <p:nvPr/>
          </p:nvSpPr>
          <p:spPr bwMode="auto">
            <a:xfrm flipV="1">
              <a:off x="1543" y="963"/>
              <a:ext cx="0" cy="2232"/>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3048" name="Line 30"/>
            <p:cNvSpPr>
              <a:spLocks noChangeShapeType="1"/>
            </p:cNvSpPr>
            <p:nvPr/>
          </p:nvSpPr>
          <p:spPr bwMode="auto">
            <a:xfrm flipV="1">
              <a:off x="2205" y="963"/>
              <a:ext cx="0" cy="2232"/>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3049" name="Line 31"/>
            <p:cNvSpPr>
              <a:spLocks noChangeShapeType="1"/>
            </p:cNvSpPr>
            <p:nvPr/>
          </p:nvSpPr>
          <p:spPr bwMode="auto">
            <a:xfrm flipV="1">
              <a:off x="1874" y="963"/>
              <a:ext cx="0" cy="2232"/>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3050" name="Line 32"/>
            <p:cNvSpPr>
              <a:spLocks noChangeShapeType="1"/>
            </p:cNvSpPr>
            <p:nvPr/>
          </p:nvSpPr>
          <p:spPr bwMode="auto">
            <a:xfrm flipV="1">
              <a:off x="1212" y="963"/>
              <a:ext cx="0" cy="2232"/>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3051" name="Line 33"/>
            <p:cNvSpPr>
              <a:spLocks noChangeShapeType="1"/>
            </p:cNvSpPr>
            <p:nvPr/>
          </p:nvSpPr>
          <p:spPr bwMode="auto">
            <a:xfrm>
              <a:off x="881" y="3195"/>
              <a:ext cx="1843"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5" name="Group 34"/>
            <p:cNvGrpSpPr>
              <a:grpSpLocks/>
            </p:cNvGrpSpPr>
            <p:nvPr/>
          </p:nvGrpSpPr>
          <p:grpSpPr bwMode="auto">
            <a:xfrm>
              <a:off x="1129" y="3196"/>
              <a:ext cx="165" cy="452"/>
              <a:chOff x="1455" y="1538"/>
              <a:chExt cx="124" cy="485"/>
            </a:xfrm>
          </p:grpSpPr>
          <p:sp>
            <p:nvSpPr>
              <p:cNvPr id="43064" name="Line 35"/>
              <p:cNvSpPr>
                <a:spLocks noChangeShapeType="1"/>
              </p:cNvSpPr>
              <p:nvPr/>
            </p:nvSpPr>
            <p:spPr bwMode="auto">
              <a:xfrm>
                <a:off x="1460" y="1763"/>
                <a:ext cx="119" cy="1"/>
              </a:xfrm>
              <a:prstGeom prst="line">
                <a:avLst/>
              </a:prstGeom>
              <a:noFill/>
              <a:ln w="7938">
                <a:solidFill>
                  <a:srgbClr val="000000"/>
                </a:solidFill>
                <a:round/>
                <a:headEnd/>
                <a:tailEnd type="none" w="sm" len="lg"/>
              </a:ln>
              <a:extLst>
                <a:ext uri="{909E8E84-426E-40DD-AFC4-6F175D3DCCD1}">
                  <a14:hiddenFill xmlns:a14="http://schemas.microsoft.com/office/drawing/2010/main" xmlns="">
                    <a:noFill/>
                  </a14:hiddenFill>
                </a:ext>
              </a:extLst>
            </p:spPr>
            <p:txBody>
              <a:bodyPr/>
              <a:lstStyle/>
              <a:p>
                <a:endParaRPr lang="zh-CN" altLang="en-US"/>
              </a:p>
            </p:txBody>
          </p:sp>
          <p:sp>
            <p:nvSpPr>
              <p:cNvPr id="43065" name="Rectangle 36"/>
              <p:cNvSpPr>
                <a:spLocks noChangeArrowheads="1"/>
              </p:cNvSpPr>
              <p:nvPr/>
            </p:nvSpPr>
            <p:spPr bwMode="auto">
              <a:xfrm>
                <a:off x="1477" y="1786"/>
                <a:ext cx="69"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sz="2300">
                    <a:solidFill>
                      <a:srgbClr val="000000"/>
                    </a:solidFill>
                  </a:rPr>
                  <a:t>4</a:t>
                </a:r>
                <a:endParaRPr lang="zh-CN" altLang="en-US"/>
              </a:p>
            </p:txBody>
          </p:sp>
          <p:sp>
            <p:nvSpPr>
              <p:cNvPr id="43066" name="Rectangle 37"/>
              <p:cNvSpPr>
                <a:spLocks noChangeArrowheads="1"/>
              </p:cNvSpPr>
              <p:nvPr/>
            </p:nvSpPr>
            <p:spPr bwMode="auto">
              <a:xfrm>
                <a:off x="1455" y="1538"/>
                <a:ext cx="77"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en-US" altLang="zh-CN" sz="2300" i="1">
                    <a:solidFill>
                      <a:srgbClr val="000000"/>
                    </a:solidFill>
                  </a:rPr>
                  <a:t>T</a:t>
                </a:r>
                <a:endParaRPr lang="en-US" altLang="zh-CN"/>
              </a:p>
            </p:txBody>
          </p:sp>
        </p:grpSp>
        <p:grpSp>
          <p:nvGrpSpPr>
            <p:cNvPr id="6" name="Group 38"/>
            <p:cNvGrpSpPr>
              <a:grpSpLocks/>
            </p:cNvGrpSpPr>
            <p:nvPr/>
          </p:nvGrpSpPr>
          <p:grpSpPr bwMode="auto">
            <a:xfrm>
              <a:off x="1460" y="3195"/>
              <a:ext cx="165" cy="452"/>
              <a:chOff x="1887" y="1201"/>
              <a:chExt cx="124" cy="485"/>
            </a:xfrm>
          </p:grpSpPr>
          <p:sp>
            <p:nvSpPr>
              <p:cNvPr id="43061" name="Line 39"/>
              <p:cNvSpPr>
                <a:spLocks noChangeShapeType="1"/>
              </p:cNvSpPr>
              <p:nvPr/>
            </p:nvSpPr>
            <p:spPr bwMode="auto">
              <a:xfrm>
                <a:off x="1892" y="1427"/>
                <a:ext cx="119" cy="1"/>
              </a:xfrm>
              <a:prstGeom prst="line">
                <a:avLst/>
              </a:prstGeom>
              <a:noFill/>
              <a:ln w="7938">
                <a:solidFill>
                  <a:srgbClr val="000000"/>
                </a:solidFill>
                <a:round/>
                <a:headEnd/>
                <a:tailEnd type="none" w="sm" len="lg"/>
              </a:ln>
              <a:extLst>
                <a:ext uri="{909E8E84-426E-40DD-AFC4-6F175D3DCCD1}">
                  <a14:hiddenFill xmlns:a14="http://schemas.microsoft.com/office/drawing/2010/main" xmlns="">
                    <a:noFill/>
                  </a14:hiddenFill>
                </a:ext>
              </a:extLst>
            </p:spPr>
            <p:txBody>
              <a:bodyPr/>
              <a:lstStyle/>
              <a:p>
                <a:endParaRPr lang="zh-CN" altLang="en-US"/>
              </a:p>
            </p:txBody>
          </p:sp>
          <p:sp>
            <p:nvSpPr>
              <p:cNvPr id="43062" name="Rectangle 40"/>
              <p:cNvSpPr>
                <a:spLocks noChangeArrowheads="1"/>
              </p:cNvSpPr>
              <p:nvPr/>
            </p:nvSpPr>
            <p:spPr bwMode="auto">
              <a:xfrm>
                <a:off x="1909" y="1449"/>
                <a:ext cx="69"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sz="2300">
                    <a:solidFill>
                      <a:srgbClr val="000000"/>
                    </a:solidFill>
                  </a:rPr>
                  <a:t>2</a:t>
                </a:r>
                <a:endParaRPr lang="zh-CN" altLang="en-US"/>
              </a:p>
            </p:txBody>
          </p:sp>
          <p:sp>
            <p:nvSpPr>
              <p:cNvPr id="43063" name="Rectangle 41"/>
              <p:cNvSpPr>
                <a:spLocks noChangeArrowheads="1"/>
              </p:cNvSpPr>
              <p:nvPr/>
            </p:nvSpPr>
            <p:spPr bwMode="auto">
              <a:xfrm>
                <a:off x="1887" y="1201"/>
                <a:ext cx="77"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en-US" altLang="zh-CN" sz="2300" i="1">
                    <a:solidFill>
                      <a:srgbClr val="000000"/>
                    </a:solidFill>
                  </a:rPr>
                  <a:t>T</a:t>
                </a:r>
                <a:endParaRPr lang="en-US" altLang="zh-CN"/>
              </a:p>
            </p:txBody>
          </p:sp>
        </p:grpSp>
        <p:grpSp>
          <p:nvGrpSpPr>
            <p:cNvPr id="7" name="Group 42"/>
            <p:cNvGrpSpPr>
              <a:grpSpLocks/>
            </p:cNvGrpSpPr>
            <p:nvPr/>
          </p:nvGrpSpPr>
          <p:grpSpPr bwMode="auto">
            <a:xfrm>
              <a:off x="1791" y="3195"/>
              <a:ext cx="207" cy="451"/>
              <a:chOff x="2236" y="1537"/>
              <a:chExt cx="200" cy="484"/>
            </a:xfrm>
          </p:grpSpPr>
          <p:sp>
            <p:nvSpPr>
              <p:cNvPr id="43057" name="Line 43"/>
              <p:cNvSpPr>
                <a:spLocks noChangeShapeType="1"/>
              </p:cNvSpPr>
              <p:nvPr/>
            </p:nvSpPr>
            <p:spPr bwMode="auto">
              <a:xfrm>
                <a:off x="2236" y="1763"/>
                <a:ext cx="200" cy="1"/>
              </a:xfrm>
              <a:prstGeom prst="line">
                <a:avLst/>
              </a:prstGeom>
              <a:noFill/>
              <a:ln w="6350">
                <a:solidFill>
                  <a:srgbClr val="000000"/>
                </a:solidFill>
                <a:round/>
                <a:headEnd/>
                <a:tailEnd type="none" w="sm" len="lg"/>
              </a:ln>
              <a:extLst>
                <a:ext uri="{909E8E84-426E-40DD-AFC4-6F175D3DCCD1}">
                  <a14:hiddenFill xmlns:a14="http://schemas.microsoft.com/office/drawing/2010/main" xmlns="">
                    <a:noFill/>
                  </a14:hiddenFill>
                </a:ext>
              </a:extLst>
            </p:spPr>
            <p:txBody>
              <a:bodyPr/>
              <a:lstStyle/>
              <a:p>
                <a:endParaRPr lang="zh-CN" altLang="en-US"/>
              </a:p>
            </p:txBody>
          </p:sp>
          <p:sp>
            <p:nvSpPr>
              <p:cNvPr id="43058" name="Rectangle 44"/>
              <p:cNvSpPr>
                <a:spLocks noChangeArrowheads="1"/>
              </p:cNvSpPr>
              <p:nvPr/>
            </p:nvSpPr>
            <p:spPr bwMode="auto">
              <a:xfrm>
                <a:off x="2294" y="1784"/>
                <a:ext cx="90"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sz="2300">
                    <a:solidFill>
                      <a:srgbClr val="000000"/>
                    </a:solidFill>
                  </a:rPr>
                  <a:t>4</a:t>
                </a:r>
                <a:endParaRPr lang="zh-CN" altLang="en-US"/>
              </a:p>
            </p:txBody>
          </p:sp>
          <p:sp>
            <p:nvSpPr>
              <p:cNvPr id="43059" name="Rectangle 45"/>
              <p:cNvSpPr>
                <a:spLocks noChangeArrowheads="1"/>
              </p:cNvSpPr>
              <p:nvPr/>
            </p:nvSpPr>
            <p:spPr bwMode="auto">
              <a:xfrm>
                <a:off x="2236" y="1537"/>
                <a:ext cx="89"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sz="2300">
                    <a:solidFill>
                      <a:srgbClr val="000000"/>
                    </a:solidFill>
                  </a:rPr>
                  <a:t>3</a:t>
                </a:r>
                <a:endParaRPr lang="zh-CN" altLang="en-US"/>
              </a:p>
            </p:txBody>
          </p:sp>
          <p:sp>
            <p:nvSpPr>
              <p:cNvPr id="43060" name="Rectangle 46"/>
              <p:cNvSpPr>
                <a:spLocks noChangeArrowheads="1"/>
              </p:cNvSpPr>
              <p:nvPr/>
            </p:nvSpPr>
            <p:spPr bwMode="auto">
              <a:xfrm>
                <a:off x="2314" y="1537"/>
                <a:ext cx="98"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en-US" altLang="zh-CN" sz="2300" i="1">
                    <a:solidFill>
                      <a:srgbClr val="000000"/>
                    </a:solidFill>
                  </a:rPr>
                  <a:t>T</a:t>
                </a:r>
                <a:endParaRPr lang="en-US" altLang="zh-CN"/>
              </a:p>
            </p:txBody>
          </p:sp>
        </p:grpSp>
        <p:sp>
          <p:nvSpPr>
            <p:cNvPr id="43055" name="Text Box 47"/>
            <p:cNvSpPr txBox="1">
              <a:spLocks noChangeArrowheads="1"/>
            </p:cNvSpPr>
            <p:nvPr/>
          </p:nvSpPr>
          <p:spPr bwMode="auto">
            <a:xfrm>
              <a:off x="368" y="2039"/>
              <a:ext cx="5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000000"/>
                  </a:solidFill>
                </a:rPr>
                <a:t>能量</a:t>
              </a:r>
            </a:p>
          </p:txBody>
        </p:sp>
        <p:sp>
          <p:nvSpPr>
            <p:cNvPr id="43056" name="Line 48"/>
            <p:cNvSpPr>
              <a:spLocks noChangeShapeType="1"/>
            </p:cNvSpPr>
            <p:nvPr/>
          </p:nvSpPr>
          <p:spPr bwMode="auto">
            <a:xfrm flipV="1">
              <a:off x="881" y="2039"/>
              <a:ext cx="0" cy="1156"/>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3020" name="Object 65"/>
            <p:cNvGraphicFramePr>
              <a:graphicFrameLocks noChangeAspect="1"/>
            </p:cNvGraphicFramePr>
            <p:nvPr/>
          </p:nvGraphicFramePr>
          <p:xfrm>
            <a:off x="768" y="3216"/>
            <a:ext cx="199" cy="217"/>
          </p:xfrm>
          <a:graphic>
            <a:graphicData uri="http://schemas.openxmlformats.org/presentationml/2006/ole">
              <p:oleObj spid="_x0000_s223236" name="Equation" r:id="rId5" imgW="126835" imgH="139518" progId="">
                <p:embed/>
              </p:oleObj>
            </a:graphicData>
          </a:graphic>
        </p:graphicFrame>
        <p:graphicFrame>
          <p:nvGraphicFramePr>
            <p:cNvPr id="43021" name="Object 66"/>
            <p:cNvGraphicFramePr>
              <a:graphicFrameLocks noChangeAspect="1"/>
            </p:cNvGraphicFramePr>
            <p:nvPr/>
          </p:nvGraphicFramePr>
          <p:xfrm>
            <a:off x="2592" y="3216"/>
            <a:ext cx="190" cy="217"/>
          </p:xfrm>
          <a:graphic>
            <a:graphicData uri="http://schemas.openxmlformats.org/presentationml/2006/ole">
              <p:oleObj spid="_x0000_s223237" name="公式" r:id="rId6" imgW="114151" imgH="215619" progId="">
                <p:embed/>
              </p:oleObj>
            </a:graphicData>
          </a:graphic>
        </p:graphicFrame>
        <p:graphicFrame>
          <p:nvGraphicFramePr>
            <p:cNvPr id="43022" name="Object 68"/>
            <p:cNvGraphicFramePr>
              <a:graphicFrameLocks noChangeAspect="1"/>
            </p:cNvGraphicFramePr>
            <p:nvPr/>
          </p:nvGraphicFramePr>
          <p:xfrm>
            <a:off x="2128" y="3216"/>
            <a:ext cx="224" cy="211"/>
          </p:xfrm>
          <a:graphic>
            <a:graphicData uri="http://schemas.openxmlformats.org/presentationml/2006/ole">
              <p:oleObj spid="_x0000_s223238" name="Equation" r:id="rId7" imgW="139579" imgH="164957" progId="">
                <p:embed/>
              </p:oleObj>
            </a:graphicData>
          </a:graphic>
        </p:graphicFrame>
      </p:grpSp>
      <p:grpSp>
        <p:nvGrpSpPr>
          <p:cNvPr id="8" name="Group 88"/>
          <p:cNvGrpSpPr>
            <a:grpSpLocks/>
          </p:cNvGrpSpPr>
          <p:nvPr/>
        </p:nvGrpSpPr>
        <p:grpSpPr bwMode="auto">
          <a:xfrm>
            <a:off x="644525" y="1257300"/>
            <a:ext cx="6480175" cy="1866900"/>
            <a:chOff x="406" y="792"/>
            <a:chExt cx="4082" cy="1176"/>
          </a:xfrm>
        </p:grpSpPr>
        <p:sp>
          <p:nvSpPr>
            <p:cNvPr id="43037" name="Rectangle 16"/>
            <p:cNvSpPr>
              <a:spLocks noChangeArrowheads="1"/>
            </p:cNvSpPr>
            <p:nvPr/>
          </p:nvSpPr>
          <p:spPr bwMode="auto">
            <a:xfrm>
              <a:off x="1821" y="894"/>
              <a:ext cx="260"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3038" name="Rectangle 17"/>
            <p:cNvSpPr>
              <a:spLocks noChangeArrowheads="1"/>
            </p:cNvSpPr>
            <p:nvPr/>
          </p:nvSpPr>
          <p:spPr bwMode="auto">
            <a:xfrm>
              <a:off x="696" y="1053"/>
              <a:ext cx="215"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3039" name="Rectangle 18"/>
            <p:cNvSpPr>
              <a:spLocks noChangeArrowheads="1"/>
            </p:cNvSpPr>
            <p:nvPr/>
          </p:nvSpPr>
          <p:spPr bwMode="auto">
            <a:xfrm>
              <a:off x="737" y="1332"/>
              <a:ext cx="178"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3040" name="Freeform 74"/>
            <p:cNvSpPr>
              <a:spLocks/>
            </p:cNvSpPr>
            <p:nvPr/>
          </p:nvSpPr>
          <p:spPr bwMode="auto">
            <a:xfrm>
              <a:off x="888" y="1008"/>
              <a:ext cx="3456" cy="828"/>
            </a:xfrm>
            <a:custGeom>
              <a:avLst/>
              <a:gdLst>
                <a:gd name="T0" fmla="*/ 0 w 1968"/>
                <a:gd name="T1" fmla="*/ 96 h 1056"/>
                <a:gd name="T2" fmla="*/ 9890 w 1968"/>
                <a:gd name="T3" fmla="*/ 192 h 1056"/>
                <a:gd name="T4" fmla="*/ 19774 w 1968"/>
                <a:gd name="T5" fmla="*/ 96 h 1056"/>
                <a:gd name="T6" fmla="*/ 29682 w 1968"/>
                <a:gd name="T7" fmla="*/ 0 h 1056"/>
                <a:gd name="T8" fmla="*/ 39560 w 1968"/>
                <a:gd name="T9" fmla="*/ 96 h 1056"/>
                <a:gd name="T10" fmla="*/ 49457 w 1968"/>
                <a:gd name="T11" fmla="*/ 192 h 1056"/>
                <a:gd name="T12" fmla="*/ 59333 w 1968"/>
                <a:gd name="T13" fmla="*/ 96 h 1056"/>
                <a:gd name="T14" fmla="*/ 69206 w 1968"/>
                <a:gd name="T15" fmla="*/ 0 h 1056"/>
                <a:gd name="T16" fmla="*/ 79095 w 1968"/>
                <a:gd name="T17" fmla="*/ 96 h 1056"/>
                <a:gd name="T18" fmla="*/ 89017 w 1968"/>
                <a:gd name="T19" fmla="*/ 192 h 1056"/>
                <a:gd name="T20" fmla="*/ 98907 w 1968"/>
                <a:gd name="T21" fmla="*/ 96 h 1056"/>
                <a:gd name="T22" fmla="*/ 101358 w 1968"/>
                <a:gd name="T23" fmla="*/ 70 h 10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68"/>
                <a:gd name="T37" fmla="*/ 0 h 1056"/>
                <a:gd name="T38" fmla="*/ 1968 w 1968"/>
                <a:gd name="T39" fmla="*/ 1056 h 10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68" h="1056">
                  <a:moveTo>
                    <a:pt x="0" y="528"/>
                  </a:moveTo>
                  <a:cubicBezTo>
                    <a:pt x="64" y="792"/>
                    <a:pt x="128" y="1056"/>
                    <a:pt x="192" y="1056"/>
                  </a:cubicBezTo>
                  <a:cubicBezTo>
                    <a:pt x="256" y="1056"/>
                    <a:pt x="320" y="704"/>
                    <a:pt x="384" y="528"/>
                  </a:cubicBezTo>
                  <a:cubicBezTo>
                    <a:pt x="448" y="352"/>
                    <a:pt x="512" y="0"/>
                    <a:pt x="576" y="0"/>
                  </a:cubicBezTo>
                  <a:cubicBezTo>
                    <a:pt x="640" y="0"/>
                    <a:pt x="704" y="352"/>
                    <a:pt x="768" y="528"/>
                  </a:cubicBezTo>
                  <a:cubicBezTo>
                    <a:pt x="832" y="704"/>
                    <a:pt x="896" y="1056"/>
                    <a:pt x="960" y="1056"/>
                  </a:cubicBezTo>
                  <a:cubicBezTo>
                    <a:pt x="1024" y="1056"/>
                    <a:pt x="1088" y="704"/>
                    <a:pt x="1152" y="528"/>
                  </a:cubicBezTo>
                  <a:cubicBezTo>
                    <a:pt x="1216" y="352"/>
                    <a:pt x="1280" y="0"/>
                    <a:pt x="1344" y="0"/>
                  </a:cubicBezTo>
                  <a:cubicBezTo>
                    <a:pt x="1408" y="0"/>
                    <a:pt x="1472" y="352"/>
                    <a:pt x="1536" y="528"/>
                  </a:cubicBezTo>
                  <a:cubicBezTo>
                    <a:pt x="1600" y="704"/>
                    <a:pt x="1664" y="1056"/>
                    <a:pt x="1728" y="1056"/>
                  </a:cubicBezTo>
                  <a:cubicBezTo>
                    <a:pt x="1792" y="1056"/>
                    <a:pt x="1880" y="640"/>
                    <a:pt x="1920" y="528"/>
                  </a:cubicBezTo>
                  <a:cubicBezTo>
                    <a:pt x="1960" y="416"/>
                    <a:pt x="1960" y="408"/>
                    <a:pt x="1968" y="384"/>
                  </a:cubicBezTo>
                </a:path>
              </a:pathLst>
            </a:custGeom>
            <a:noFill/>
            <a:ln w="28575">
              <a:solidFill>
                <a:srgbClr val="0000FF"/>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3041" name="Freeform 76"/>
            <p:cNvSpPr>
              <a:spLocks/>
            </p:cNvSpPr>
            <p:nvPr/>
          </p:nvSpPr>
          <p:spPr bwMode="auto">
            <a:xfrm rot="10800000">
              <a:off x="496" y="1184"/>
              <a:ext cx="3312" cy="528"/>
            </a:xfrm>
            <a:custGeom>
              <a:avLst/>
              <a:gdLst>
                <a:gd name="T0" fmla="*/ 0 w 1968"/>
                <a:gd name="T1" fmla="*/ 4 h 1056"/>
                <a:gd name="T2" fmla="*/ 7349 w 1968"/>
                <a:gd name="T3" fmla="*/ 8 h 1056"/>
                <a:gd name="T4" fmla="*/ 14672 w 1968"/>
                <a:gd name="T5" fmla="*/ 4 h 1056"/>
                <a:gd name="T6" fmla="*/ 22021 w 1968"/>
                <a:gd name="T7" fmla="*/ 0 h 1056"/>
                <a:gd name="T8" fmla="*/ 29350 w 1968"/>
                <a:gd name="T9" fmla="*/ 4 h 1056"/>
                <a:gd name="T10" fmla="*/ 36720 w 1968"/>
                <a:gd name="T11" fmla="*/ 8 h 1056"/>
                <a:gd name="T12" fmla="*/ 44047 w 1968"/>
                <a:gd name="T13" fmla="*/ 4 h 1056"/>
                <a:gd name="T14" fmla="*/ 51397 w 1968"/>
                <a:gd name="T15" fmla="*/ 0 h 1056"/>
                <a:gd name="T16" fmla="*/ 58726 w 1968"/>
                <a:gd name="T17" fmla="*/ 4 h 1056"/>
                <a:gd name="T18" fmla="*/ 66068 w 1968"/>
                <a:gd name="T19" fmla="*/ 8 h 1056"/>
                <a:gd name="T20" fmla="*/ 73411 w 1968"/>
                <a:gd name="T21" fmla="*/ 4 h 1056"/>
                <a:gd name="T22" fmla="*/ 75252 w 1968"/>
                <a:gd name="T23" fmla="*/ 3 h 10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68"/>
                <a:gd name="T37" fmla="*/ 0 h 1056"/>
                <a:gd name="T38" fmla="*/ 1968 w 1968"/>
                <a:gd name="T39" fmla="*/ 1056 h 10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68" h="1056">
                  <a:moveTo>
                    <a:pt x="0" y="528"/>
                  </a:moveTo>
                  <a:cubicBezTo>
                    <a:pt x="64" y="792"/>
                    <a:pt x="128" y="1056"/>
                    <a:pt x="192" y="1056"/>
                  </a:cubicBezTo>
                  <a:cubicBezTo>
                    <a:pt x="256" y="1056"/>
                    <a:pt x="320" y="704"/>
                    <a:pt x="384" y="528"/>
                  </a:cubicBezTo>
                  <a:cubicBezTo>
                    <a:pt x="448" y="352"/>
                    <a:pt x="512" y="0"/>
                    <a:pt x="576" y="0"/>
                  </a:cubicBezTo>
                  <a:cubicBezTo>
                    <a:pt x="640" y="0"/>
                    <a:pt x="704" y="352"/>
                    <a:pt x="768" y="528"/>
                  </a:cubicBezTo>
                  <a:cubicBezTo>
                    <a:pt x="832" y="704"/>
                    <a:pt x="896" y="1056"/>
                    <a:pt x="960" y="1056"/>
                  </a:cubicBezTo>
                  <a:cubicBezTo>
                    <a:pt x="1024" y="1056"/>
                    <a:pt x="1088" y="704"/>
                    <a:pt x="1152" y="528"/>
                  </a:cubicBezTo>
                  <a:cubicBezTo>
                    <a:pt x="1216" y="352"/>
                    <a:pt x="1280" y="0"/>
                    <a:pt x="1344" y="0"/>
                  </a:cubicBezTo>
                  <a:cubicBezTo>
                    <a:pt x="1408" y="0"/>
                    <a:pt x="1472" y="352"/>
                    <a:pt x="1536" y="528"/>
                  </a:cubicBezTo>
                  <a:cubicBezTo>
                    <a:pt x="1600" y="704"/>
                    <a:pt x="1664" y="1056"/>
                    <a:pt x="1728" y="1056"/>
                  </a:cubicBezTo>
                  <a:cubicBezTo>
                    <a:pt x="1792" y="1056"/>
                    <a:pt x="1880" y="640"/>
                    <a:pt x="1920" y="528"/>
                  </a:cubicBezTo>
                  <a:cubicBezTo>
                    <a:pt x="1960" y="416"/>
                    <a:pt x="1960" y="408"/>
                    <a:pt x="1968" y="384"/>
                  </a:cubicBezTo>
                </a:path>
              </a:pathLst>
            </a:custGeom>
            <a:noFill/>
            <a:ln w="28575">
              <a:solidFill>
                <a:srgbClr val="FF0000"/>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3042" name="Rectangle 75"/>
            <p:cNvSpPr>
              <a:spLocks noChangeArrowheads="1"/>
            </p:cNvSpPr>
            <p:nvPr/>
          </p:nvSpPr>
          <p:spPr bwMode="auto">
            <a:xfrm>
              <a:off x="2424" y="960"/>
              <a:ext cx="2064" cy="100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3043" name="Rectangle 77"/>
            <p:cNvSpPr>
              <a:spLocks noChangeArrowheads="1"/>
            </p:cNvSpPr>
            <p:nvPr/>
          </p:nvSpPr>
          <p:spPr bwMode="auto">
            <a:xfrm>
              <a:off x="2520" y="1296"/>
              <a:ext cx="720" cy="48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3044" name="Rectangle 78"/>
            <p:cNvSpPr>
              <a:spLocks noChangeArrowheads="1"/>
            </p:cNvSpPr>
            <p:nvPr/>
          </p:nvSpPr>
          <p:spPr bwMode="auto">
            <a:xfrm>
              <a:off x="406" y="1056"/>
              <a:ext cx="490" cy="86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43014" name="Object 79"/>
            <p:cNvGraphicFramePr>
              <a:graphicFrameLocks noChangeAspect="1"/>
            </p:cNvGraphicFramePr>
            <p:nvPr/>
          </p:nvGraphicFramePr>
          <p:xfrm>
            <a:off x="2424" y="1104"/>
            <a:ext cx="523" cy="240"/>
          </p:xfrm>
          <a:graphic>
            <a:graphicData uri="http://schemas.openxmlformats.org/presentationml/2006/ole">
              <p:oleObj spid="_x0000_s223239" name="Equation" r:id="rId8" imgW="368140" imgH="177723" progId="">
                <p:embed/>
              </p:oleObj>
            </a:graphicData>
          </a:graphic>
        </p:graphicFrame>
        <p:graphicFrame>
          <p:nvGraphicFramePr>
            <p:cNvPr id="43015" name="Object 80"/>
            <p:cNvGraphicFramePr>
              <a:graphicFrameLocks noChangeAspect="1"/>
            </p:cNvGraphicFramePr>
            <p:nvPr/>
          </p:nvGraphicFramePr>
          <p:xfrm>
            <a:off x="2448" y="1680"/>
            <a:ext cx="480" cy="215"/>
          </p:xfrm>
          <a:graphic>
            <a:graphicData uri="http://schemas.openxmlformats.org/presentationml/2006/ole">
              <p:oleObj spid="_x0000_s223240" name="Equation" r:id="rId9" imgW="380670" imgH="177646" progId="">
                <p:embed/>
              </p:oleObj>
            </a:graphicData>
          </a:graphic>
        </p:graphicFrame>
        <p:graphicFrame>
          <p:nvGraphicFramePr>
            <p:cNvPr id="43016" name="Object 81"/>
            <p:cNvGraphicFramePr>
              <a:graphicFrameLocks noChangeAspect="1"/>
            </p:cNvGraphicFramePr>
            <p:nvPr/>
          </p:nvGraphicFramePr>
          <p:xfrm>
            <a:off x="456" y="792"/>
            <a:ext cx="432" cy="265"/>
          </p:xfrm>
          <a:graphic>
            <a:graphicData uri="http://schemas.openxmlformats.org/presentationml/2006/ole">
              <p:oleObj spid="_x0000_s223241" name="Equation" r:id="rId10" imgW="266353" imgH="164885" progId="">
                <p:embed/>
              </p:oleObj>
            </a:graphicData>
          </a:graphic>
        </p:graphicFrame>
        <p:graphicFrame>
          <p:nvGraphicFramePr>
            <p:cNvPr id="43017" name="Object 82"/>
            <p:cNvGraphicFramePr>
              <a:graphicFrameLocks noChangeAspect="1"/>
            </p:cNvGraphicFramePr>
            <p:nvPr/>
          </p:nvGraphicFramePr>
          <p:xfrm>
            <a:off x="2624" y="1439"/>
            <a:ext cx="190" cy="217"/>
          </p:xfrm>
          <a:graphic>
            <a:graphicData uri="http://schemas.openxmlformats.org/presentationml/2006/ole">
              <p:oleObj spid="_x0000_s223242" name="公式" r:id="rId11" imgW="114151" imgH="215619" progId="">
                <p:embed/>
              </p:oleObj>
            </a:graphicData>
          </a:graphic>
        </p:graphicFrame>
        <p:sp>
          <p:nvSpPr>
            <p:cNvPr id="43045" name="Line 83"/>
            <p:cNvSpPr>
              <a:spLocks noChangeShapeType="1"/>
            </p:cNvSpPr>
            <p:nvPr/>
          </p:nvSpPr>
          <p:spPr bwMode="auto">
            <a:xfrm flipV="1">
              <a:off x="888" y="932"/>
              <a:ext cx="0" cy="1036"/>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3018" name="Object 84"/>
            <p:cNvGraphicFramePr>
              <a:graphicFrameLocks noChangeAspect="1"/>
            </p:cNvGraphicFramePr>
            <p:nvPr/>
          </p:nvGraphicFramePr>
          <p:xfrm>
            <a:off x="684" y="1367"/>
            <a:ext cx="199" cy="217"/>
          </p:xfrm>
          <a:graphic>
            <a:graphicData uri="http://schemas.openxmlformats.org/presentationml/2006/ole">
              <p:oleObj spid="_x0000_s223243" name="Equation" r:id="rId12" imgW="126835" imgH="139518" progId="">
                <p:embed/>
              </p:oleObj>
            </a:graphicData>
          </a:graphic>
        </p:graphicFrame>
        <p:sp>
          <p:nvSpPr>
            <p:cNvPr id="43046" name="Line 85"/>
            <p:cNvSpPr>
              <a:spLocks noChangeShapeType="1"/>
            </p:cNvSpPr>
            <p:nvPr/>
          </p:nvSpPr>
          <p:spPr bwMode="auto">
            <a:xfrm>
              <a:off x="888" y="1440"/>
              <a:ext cx="1872" cy="0"/>
            </a:xfrm>
            <a:prstGeom prst="line">
              <a:avLst/>
            </a:prstGeom>
            <a:noFill/>
            <a:ln w="9525">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43019" name="Object 86"/>
            <p:cNvGraphicFramePr>
              <a:graphicFrameLocks noChangeAspect="1"/>
            </p:cNvGraphicFramePr>
            <p:nvPr/>
          </p:nvGraphicFramePr>
          <p:xfrm>
            <a:off x="2016" y="1432"/>
            <a:ext cx="224" cy="211"/>
          </p:xfrm>
          <a:graphic>
            <a:graphicData uri="http://schemas.openxmlformats.org/presentationml/2006/ole">
              <p:oleObj spid="_x0000_s223244" name="Equation" r:id="rId13" imgW="139579" imgH="164957" progId="">
                <p:embed/>
              </p:oleObj>
            </a:graphicData>
          </a:graphic>
        </p:graphicFrame>
      </p:grpSp>
      <p:graphicFrame>
        <p:nvGraphicFramePr>
          <p:cNvPr id="101385" name="Object 9"/>
          <p:cNvGraphicFramePr>
            <a:graphicFrameLocks noChangeAspect="1"/>
          </p:cNvGraphicFramePr>
          <p:nvPr/>
        </p:nvGraphicFramePr>
        <p:xfrm>
          <a:off x="5410200" y="1878013"/>
          <a:ext cx="2063750" cy="427037"/>
        </p:xfrm>
        <a:graphic>
          <a:graphicData uri="http://schemas.openxmlformats.org/presentationml/2006/ole">
            <p:oleObj spid="_x0000_s223245" name="Equation" r:id="rId14" imgW="939392" imgH="203112" progId="">
              <p:embed/>
            </p:oleObj>
          </a:graphicData>
        </a:graphic>
      </p:graphicFrame>
      <p:graphicFrame>
        <p:nvGraphicFramePr>
          <p:cNvPr id="101386" name="Object 10"/>
          <p:cNvGraphicFramePr>
            <a:graphicFrameLocks noChangeAspect="1"/>
          </p:cNvGraphicFramePr>
          <p:nvPr/>
        </p:nvGraphicFramePr>
        <p:xfrm>
          <a:off x="5410200" y="2386013"/>
          <a:ext cx="2678113" cy="415925"/>
        </p:xfrm>
        <a:graphic>
          <a:graphicData uri="http://schemas.openxmlformats.org/presentationml/2006/ole">
            <p:oleObj spid="_x0000_s223246" name="Equation" r:id="rId15" imgW="1180588" imgH="203112" progId="">
              <p:embed/>
            </p:oleObj>
          </a:graphicData>
        </a:graphic>
      </p:graphicFrame>
      <p:graphicFrame>
        <p:nvGraphicFramePr>
          <p:cNvPr id="101383" name="Object 7"/>
          <p:cNvGraphicFramePr>
            <a:graphicFrameLocks noChangeAspect="1"/>
          </p:cNvGraphicFramePr>
          <p:nvPr/>
        </p:nvGraphicFramePr>
        <p:xfrm>
          <a:off x="4851400" y="2895600"/>
          <a:ext cx="2159000" cy="1006475"/>
        </p:xfrm>
        <a:graphic>
          <a:graphicData uri="http://schemas.openxmlformats.org/presentationml/2006/ole">
            <p:oleObj spid="_x0000_s223247" name="Equation" r:id="rId16" imgW="761669" imgH="469696" progId="">
              <p:embed/>
            </p:oleObj>
          </a:graphicData>
        </a:graphic>
      </p:graphicFrame>
      <p:graphicFrame>
        <p:nvGraphicFramePr>
          <p:cNvPr id="101384" name="Object 8"/>
          <p:cNvGraphicFramePr>
            <a:graphicFrameLocks noChangeAspect="1"/>
          </p:cNvGraphicFramePr>
          <p:nvPr/>
        </p:nvGraphicFramePr>
        <p:xfrm>
          <a:off x="5410200" y="1404938"/>
          <a:ext cx="1008063" cy="527050"/>
        </p:xfrm>
        <a:graphic>
          <a:graphicData uri="http://schemas.openxmlformats.org/presentationml/2006/ole">
            <p:oleObj spid="_x0000_s223248" name="Equation" r:id="rId17" imgW="444307" imgH="241195" progId="">
              <p:embed/>
            </p:oleObj>
          </a:graphicData>
        </a:graphic>
      </p:graphicFrame>
      <p:sp>
        <p:nvSpPr>
          <p:cNvPr id="43035" name="Rectangle 1080"/>
          <p:cNvSpPr>
            <a:spLocks noChangeArrowheads="1"/>
          </p:cNvSpPr>
          <p:nvPr/>
        </p:nvSpPr>
        <p:spPr bwMode="auto">
          <a:xfrm>
            <a:off x="5257800" y="76200"/>
            <a:ext cx="3886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9-4  简谐运动的能量</a:t>
            </a:r>
          </a:p>
        </p:txBody>
      </p:sp>
      <p:sp>
        <p:nvSpPr>
          <p:cNvPr id="60" name="Oval 1101"/>
          <p:cNvSpPr>
            <a:spLocks noChangeArrowheads="1"/>
          </p:cNvSpPr>
          <p:nvPr/>
        </p:nvSpPr>
        <p:spPr bwMode="auto">
          <a:xfrm>
            <a:off x="5029200" y="609600"/>
            <a:ext cx="38512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1384"/>
                                        </p:tgtEl>
                                        <p:attrNameLst>
                                          <p:attrName>style.visibility</p:attrName>
                                        </p:attrNameLst>
                                      </p:cBhvr>
                                      <p:to>
                                        <p:strVal val="visible"/>
                                      </p:to>
                                    </p:set>
                                    <p:animEffect transition="in" filter="blinds(horizontal)">
                                      <p:cBhvr>
                                        <p:cTn id="12" dur="500"/>
                                        <p:tgtEl>
                                          <p:spTgt spid="1013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1385"/>
                                        </p:tgtEl>
                                        <p:attrNameLst>
                                          <p:attrName>style.visibility</p:attrName>
                                        </p:attrNameLst>
                                      </p:cBhvr>
                                      <p:to>
                                        <p:strVal val="visible"/>
                                      </p:to>
                                    </p:set>
                                    <p:animEffect transition="in" filter="blinds(horizontal)">
                                      <p:cBhvr>
                                        <p:cTn id="17" dur="500"/>
                                        <p:tgtEl>
                                          <p:spTgt spid="1013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1386"/>
                                        </p:tgtEl>
                                        <p:attrNameLst>
                                          <p:attrName>style.visibility</p:attrName>
                                        </p:attrNameLst>
                                      </p:cBhvr>
                                      <p:to>
                                        <p:strVal val="visible"/>
                                      </p:to>
                                    </p:set>
                                    <p:animEffect transition="in" filter="blinds(horizontal)">
                                      <p:cBhvr>
                                        <p:cTn id="22" dur="500"/>
                                        <p:tgtEl>
                                          <p:spTgt spid="1013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1388"/>
                                        </p:tgtEl>
                                        <p:attrNameLst>
                                          <p:attrName>style.visibility</p:attrName>
                                        </p:attrNameLst>
                                      </p:cBhvr>
                                      <p:to>
                                        <p:strVal val="visible"/>
                                      </p:to>
                                    </p:set>
                                    <p:animEffect transition="in" filter="strips(downRight)">
                                      <p:cBhvr>
                                        <p:cTn id="32" dur="500"/>
                                        <p:tgtEl>
                                          <p:spTgt spid="1013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01389"/>
                                        </p:tgtEl>
                                        <p:attrNameLst>
                                          <p:attrName>style.visibility</p:attrName>
                                        </p:attrNameLst>
                                      </p:cBhvr>
                                      <p:to>
                                        <p:strVal val="visible"/>
                                      </p:to>
                                    </p:set>
                                    <p:animEffect transition="in" filter="strips(downRight)">
                                      <p:cBhvr>
                                        <p:cTn id="43" dur="500"/>
                                        <p:tgtEl>
                                          <p:spTgt spid="1013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up)">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101387"/>
                                        </p:tgtEl>
                                        <p:attrNameLst>
                                          <p:attrName>style.visibility</p:attrName>
                                        </p:attrNameLst>
                                      </p:cBhvr>
                                      <p:to>
                                        <p:strVal val="visible"/>
                                      </p:to>
                                    </p:set>
                                    <p:animEffect transition="in" filter="strips(downRight)">
                                      <p:cBhvr>
                                        <p:cTn id="53" dur="500"/>
                                        <p:tgtEl>
                                          <p:spTgt spid="10138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5" fill="hold" nodeType="clickEffect">
                                  <p:stCondLst>
                                    <p:cond delay="0"/>
                                  </p:stCondLst>
                                  <p:childTnLst>
                                    <p:set>
                                      <p:cBhvr>
                                        <p:cTn id="57" dur="1" fill="hold">
                                          <p:stCondLst>
                                            <p:cond delay="0"/>
                                          </p:stCondLst>
                                        </p:cTn>
                                        <p:tgtEl>
                                          <p:spTgt spid="101383"/>
                                        </p:tgtEl>
                                        <p:attrNameLst>
                                          <p:attrName>style.visibility</p:attrName>
                                        </p:attrNameLst>
                                      </p:cBhvr>
                                      <p:to>
                                        <p:strVal val="visible"/>
                                      </p:to>
                                    </p:set>
                                    <p:animEffect transition="in" filter="blinds(vertical)">
                                      <p:cBhvr>
                                        <p:cTn id="58" dur="500"/>
                                        <p:tgtEl>
                                          <p:spTgt spid="10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7" grpId="0" animBg="1"/>
      <p:bldP spid="101388" grpId="0" animBg="1"/>
      <p:bldP spid="10138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1066800" y="2057400"/>
            <a:ext cx="6781800" cy="4191000"/>
            <a:chOff x="768" y="1296"/>
            <a:chExt cx="4272" cy="2784"/>
          </a:xfrm>
        </p:grpSpPr>
        <p:sp>
          <p:nvSpPr>
            <p:cNvPr id="44069" name="Rectangle 56"/>
            <p:cNvSpPr>
              <a:spLocks noChangeArrowheads="1"/>
            </p:cNvSpPr>
            <p:nvPr/>
          </p:nvSpPr>
          <p:spPr bwMode="auto">
            <a:xfrm>
              <a:off x="768" y="1296"/>
              <a:ext cx="4272" cy="2784"/>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44070" name="Rectangle 41"/>
            <p:cNvSpPr>
              <a:spLocks noChangeArrowheads="1"/>
            </p:cNvSpPr>
            <p:nvPr/>
          </p:nvSpPr>
          <p:spPr bwMode="auto">
            <a:xfrm>
              <a:off x="1920" y="1353"/>
              <a:ext cx="2688" cy="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a:solidFill>
                    <a:srgbClr val="003300"/>
                  </a:solidFill>
                </a:rPr>
                <a:t>简谐运动势能曲线</a:t>
              </a:r>
            </a:p>
          </p:txBody>
        </p:sp>
      </p:grpSp>
      <p:sp>
        <p:nvSpPr>
          <p:cNvPr id="44035" name="Text Box 3"/>
          <p:cNvSpPr txBox="1">
            <a:spLocks noChangeArrowheads="1"/>
          </p:cNvSpPr>
          <p:nvPr/>
        </p:nvSpPr>
        <p:spPr bwMode="auto">
          <a:xfrm>
            <a:off x="1143000" y="685800"/>
            <a:ext cx="3352800" cy="1270000"/>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rgbClr val="006666"/>
            </a:solidFill>
            <a:miter lim="800000"/>
            <a:headEnd/>
            <a:tailEnd/>
          </a:ln>
          <a:effectLst/>
        </p:spPr>
        <p:txBody>
          <a:bodyPr>
            <a:spAutoFit/>
          </a:bodyPr>
          <a:lstStyle/>
          <a:p>
            <a:pPr algn="ctr">
              <a:lnSpc>
                <a:spcPct val="120000"/>
              </a:lnSpc>
              <a:defRPr/>
            </a:pPr>
            <a:r>
              <a:rPr lang="zh-CN" altLang="en-US" sz="3200" dirty="0">
                <a:solidFill>
                  <a:srgbClr val="003300"/>
                </a:solidFill>
                <a:ea typeface="宋体" pitchFamily="2" charset="-122"/>
              </a:rPr>
              <a:t>简谐运动能量守恒，振幅不变</a:t>
            </a:r>
            <a:endParaRPr lang="zh-CN" altLang="en-US" sz="3200" dirty="0">
              <a:ea typeface="宋体" pitchFamily="2" charset="-122"/>
            </a:endParaRPr>
          </a:p>
        </p:txBody>
      </p:sp>
      <p:sp>
        <p:nvSpPr>
          <p:cNvPr id="44055" name="Freeform 23"/>
          <p:cNvSpPr>
            <a:spLocks/>
          </p:cNvSpPr>
          <p:nvPr/>
        </p:nvSpPr>
        <p:spPr bwMode="auto">
          <a:xfrm>
            <a:off x="2519363" y="3429000"/>
            <a:ext cx="3124200" cy="2070100"/>
          </a:xfrm>
          <a:custGeom>
            <a:avLst/>
            <a:gdLst>
              <a:gd name="T0" fmla="*/ 0 w 1152"/>
              <a:gd name="T1" fmla="*/ 0 h 720"/>
              <a:gd name="T2" fmla="*/ 2147483647 w 1152"/>
              <a:gd name="T3" fmla="*/ 2147483647 h 720"/>
              <a:gd name="T4" fmla="*/ 2147483647 w 1152"/>
              <a:gd name="T5" fmla="*/ 0 h 720"/>
              <a:gd name="T6" fmla="*/ 0 60000 65536"/>
              <a:gd name="T7" fmla="*/ 0 60000 65536"/>
              <a:gd name="T8" fmla="*/ 0 60000 65536"/>
              <a:gd name="T9" fmla="*/ 0 w 1152"/>
              <a:gd name="T10" fmla="*/ 0 h 720"/>
              <a:gd name="T11" fmla="*/ 1152 w 1152"/>
              <a:gd name="T12" fmla="*/ 720 h 720"/>
            </a:gdLst>
            <a:ahLst/>
            <a:cxnLst>
              <a:cxn ang="T6">
                <a:pos x="T0" y="T1"/>
              </a:cxn>
              <a:cxn ang="T7">
                <a:pos x="T2" y="T3"/>
              </a:cxn>
              <a:cxn ang="T8">
                <a:pos x="T4" y="T5"/>
              </a:cxn>
            </a:cxnLst>
            <a:rect l="T9" t="T10" r="T11" b="T12"/>
            <a:pathLst>
              <a:path w="1152" h="720">
                <a:moveTo>
                  <a:pt x="0" y="0"/>
                </a:moveTo>
                <a:cubicBezTo>
                  <a:pt x="192" y="360"/>
                  <a:pt x="384" y="720"/>
                  <a:pt x="576" y="720"/>
                </a:cubicBezTo>
                <a:cubicBezTo>
                  <a:pt x="768" y="720"/>
                  <a:pt x="1056" y="120"/>
                  <a:pt x="1152" y="0"/>
                </a:cubicBezTo>
              </a:path>
            </a:pathLst>
          </a:custGeom>
          <a:noFill/>
          <a:ln w="38100">
            <a:solidFill>
              <a:srgbClr val="FF0000"/>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3" name="Group 75"/>
          <p:cNvGrpSpPr>
            <a:grpSpLocks/>
          </p:cNvGrpSpPr>
          <p:nvPr/>
        </p:nvGrpSpPr>
        <p:grpSpPr bwMode="auto">
          <a:xfrm>
            <a:off x="4267200" y="3429000"/>
            <a:ext cx="533400" cy="1249363"/>
            <a:chOff x="2688" y="2160"/>
            <a:chExt cx="336" cy="787"/>
          </a:xfrm>
        </p:grpSpPr>
        <p:sp>
          <p:nvSpPr>
            <p:cNvPr id="44068" name="Line 33"/>
            <p:cNvSpPr>
              <a:spLocks noChangeShapeType="1"/>
            </p:cNvSpPr>
            <p:nvPr/>
          </p:nvSpPr>
          <p:spPr bwMode="auto">
            <a:xfrm>
              <a:off x="2976" y="2160"/>
              <a:ext cx="0" cy="787"/>
            </a:xfrm>
            <a:prstGeom prst="line">
              <a:avLst/>
            </a:prstGeom>
            <a:noFill/>
            <a:ln w="28575">
              <a:solidFill>
                <a:srgbClr val="FF0000"/>
              </a:solidFill>
              <a:round/>
              <a:headEnd type="triangl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4045" name="Object 37"/>
            <p:cNvGraphicFramePr>
              <a:graphicFrameLocks noChangeAspect="1"/>
            </p:cNvGraphicFramePr>
            <p:nvPr/>
          </p:nvGraphicFramePr>
          <p:xfrm>
            <a:off x="2688" y="2450"/>
            <a:ext cx="336" cy="334"/>
          </p:xfrm>
          <a:graphic>
            <a:graphicData uri="http://schemas.openxmlformats.org/presentationml/2006/ole">
              <p:oleObj spid="_x0000_s224258" name="Equation" r:id="rId3" imgW="254160" imgH="279000" progId="">
                <p:embed/>
              </p:oleObj>
            </a:graphicData>
          </a:graphic>
        </p:graphicFrame>
      </p:grpSp>
      <p:grpSp>
        <p:nvGrpSpPr>
          <p:cNvPr id="4" name="Group 76"/>
          <p:cNvGrpSpPr>
            <a:grpSpLocks/>
          </p:cNvGrpSpPr>
          <p:nvPr/>
        </p:nvGrpSpPr>
        <p:grpSpPr bwMode="auto">
          <a:xfrm>
            <a:off x="5105400" y="4648200"/>
            <a:ext cx="523875" cy="838200"/>
            <a:chOff x="3216" y="2928"/>
            <a:chExt cx="330" cy="528"/>
          </a:xfrm>
        </p:grpSpPr>
        <p:sp>
          <p:nvSpPr>
            <p:cNvPr id="44067" name="Line 34"/>
            <p:cNvSpPr>
              <a:spLocks noChangeShapeType="1"/>
            </p:cNvSpPr>
            <p:nvPr/>
          </p:nvSpPr>
          <p:spPr bwMode="auto">
            <a:xfrm>
              <a:off x="3216" y="2928"/>
              <a:ext cx="0" cy="528"/>
            </a:xfrm>
            <a:prstGeom prst="line">
              <a:avLst/>
            </a:prstGeom>
            <a:noFill/>
            <a:ln w="28575">
              <a:solidFill>
                <a:srgbClr val="FF0000"/>
              </a:solidFill>
              <a:round/>
              <a:headEnd type="triangl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4044" name="Object 38"/>
            <p:cNvGraphicFramePr>
              <a:graphicFrameLocks noChangeAspect="1"/>
            </p:cNvGraphicFramePr>
            <p:nvPr/>
          </p:nvGraphicFramePr>
          <p:xfrm>
            <a:off x="3264" y="3024"/>
            <a:ext cx="282" cy="336"/>
          </p:xfrm>
          <a:graphic>
            <a:graphicData uri="http://schemas.openxmlformats.org/presentationml/2006/ole">
              <p:oleObj spid="_x0000_s224259" name="Equation" r:id="rId4" imgW="241560" imgH="304560" progId="">
                <p:embed/>
              </p:oleObj>
            </a:graphicData>
          </a:graphic>
        </p:graphicFrame>
      </p:grpSp>
      <p:grpSp>
        <p:nvGrpSpPr>
          <p:cNvPr id="5" name="Group 74"/>
          <p:cNvGrpSpPr>
            <a:grpSpLocks/>
          </p:cNvGrpSpPr>
          <p:nvPr/>
        </p:nvGrpSpPr>
        <p:grpSpPr bwMode="auto">
          <a:xfrm>
            <a:off x="4062413" y="3429000"/>
            <a:ext cx="1347787" cy="2667000"/>
            <a:chOff x="2559" y="2160"/>
            <a:chExt cx="849" cy="1680"/>
          </a:xfrm>
        </p:grpSpPr>
        <p:sp>
          <p:nvSpPr>
            <p:cNvPr id="44064" name="Line 44"/>
            <p:cNvSpPr>
              <a:spLocks noChangeShapeType="1"/>
            </p:cNvSpPr>
            <p:nvPr/>
          </p:nvSpPr>
          <p:spPr bwMode="auto">
            <a:xfrm>
              <a:off x="2559" y="3552"/>
              <a:ext cx="561" cy="0"/>
            </a:xfrm>
            <a:prstGeom prst="line">
              <a:avLst/>
            </a:prstGeom>
            <a:noFill/>
            <a:ln w="28575">
              <a:solidFill>
                <a:srgbClr val="CC00CC"/>
              </a:solidFill>
              <a:round/>
              <a:headEnd type="triangl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5" name="Line 31"/>
            <p:cNvSpPr>
              <a:spLocks noChangeShapeType="1"/>
            </p:cNvSpPr>
            <p:nvPr/>
          </p:nvSpPr>
          <p:spPr bwMode="auto">
            <a:xfrm>
              <a:off x="3104" y="2160"/>
              <a:ext cx="0" cy="1680"/>
            </a:xfrm>
            <a:prstGeom prst="line">
              <a:avLst/>
            </a:prstGeom>
            <a:noFill/>
            <a:ln w="19050">
              <a:solidFill>
                <a:srgbClr val="CC00CC"/>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6" name="Line 32"/>
            <p:cNvSpPr>
              <a:spLocks noChangeShapeType="1"/>
            </p:cNvSpPr>
            <p:nvPr/>
          </p:nvSpPr>
          <p:spPr bwMode="auto">
            <a:xfrm flipH="1">
              <a:off x="2559" y="2928"/>
              <a:ext cx="849" cy="0"/>
            </a:xfrm>
            <a:prstGeom prst="line">
              <a:avLst/>
            </a:prstGeom>
            <a:noFill/>
            <a:ln w="19050">
              <a:solidFill>
                <a:srgbClr val="CC00CC"/>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4043" name="Object 43"/>
            <p:cNvGraphicFramePr>
              <a:graphicFrameLocks noChangeAspect="1"/>
            </p:cNvGraphicFramePr>
            <p:nvPr/>
          </p:nvGraphicFramePr>
          <p:xfrm>
            <a:off x="2736" y="3552"/>
            <a:ext cx="190" cy="192"/>
          </p:xfrm>
          <a:graphic>
            <a:graphicData uri="http://schemas.openxmlformats.org/presentationml/2006/ole">
              <p:oleObj spid="_x0000_s224260" name="公式" r:id="rId5" imgW="228600" imgH="241200" progId="">
                <p:embed/>
              </p:oleObj>
            </a:graphicData>
          </a:graphic>
        </p:graphicFrame>
      </p:grpSp>
      <p:graphicFrame>
        <p:nvGraphicFramePr>
          <p:cNvPr id="44034" name="Object 51"/>
          <p:cNvGraphicFramePr>
            <a:graphicFrameLocks noChangeAspect="1"/>
          </p:cNvGraphicFramePr>
          <p:nvPr/>
        </p:nvGraphicFramePr>
        <p:xfrm>
          <a:off x="5562600" y="884238"/>
          <a:ext cx="2209800" cy="1001712"/>
        </p:xfrm>
        <a:graphic>
          <a:graphicData uri="http://schemas.openxmlformats.org/presentationml/2006/ole">
            <p:oleObj spid="_x0000_s224261" name="Equation" r:id="rId6" imgW="761669" imgH="469696" progId="">
              <p:embed/>
            </p:oleObj>
          </a:graphicData>
        </a:graphic>
      </p:graphicFrame>
      <p:grpSp>
        <p:nvGrpSpPr>
          <p:cNvPr id="6" name="Group 73"/>
          <p:cNvGrpSpPr>
            <a:grpSpLocks/>
          </p:cNvGrpSpPr>
          <p:nvPr/>
        </p:nvGrpSpPr>
        <p:grpSpPr bwMode="auto">
          <a:xfrm>
            <a:off x="1671638" y="2698750"/>
            <a:ext cx="5018087" cy="3429000"/>
            <a:chOff x="1053" y="1680"/>
            <a:chExt cx="3161" cy="2160"/>
          </a:xfrm>
        </p:grpSpPr>
        <p:graphicFrame>
          <p:nvGraphicFramePr>
            <p:cNvPr id="44038" name="Object 48"/>
            <p:cNvGraphicFramePr>
              <a:graphicFrameLocks noChangeAspect="1"/>
            </p:cNvGraphicFramePr>
            <p:nvPr/>
          </p:nvGraphicFramePr>
          <p:xfrm>
            <a:off x="3408" y="3496"/>
            <a:ext cx="288" cy="187"/>
          </p:xfrm>
          <a:graphic>
            <a:graphicData uri="http://schemas.openxmlformats.org/presentationml/2006/ole">
              <p:oleObj spid="_x0000_s224262" name="公式" r:id="rId7" imgW="393529" imgH="228501" progId="">
                <p:embed/>
              </p:oleObj>
            </a:graphicData>
          </a:graphic>
        </p:graphicFrame>
        <p:graphicFrame>
          <p:nvGraphicFramePr>
            <p:cNvPr id="44039" name="Object 49"/>
            <p:cNvGraphicFramePr>
              <a:graphicFrameLocks noChangeAspect="1"/>
            </p:cNvGraphicFramePr>
            <p:nvPr/>
          </p:nvGraphicFramePr>
          <p:xfrm>
            <a:off x="1392" y="3491"/>
            <a:ext cx="288" cy="189"/>
          </p:xfrm>
          <a:graphic>
            <a:graphicData uri="http://schemas.openxmlformats.org/presentationml/2006/ole">
              <p:oleObj spid="_x0000_s224263" name="公式" r:id="rId8" imgW="393529" imgH="228501" progId="">
                <p:embed/>
              </p:oleObj>
            </a:graphicData>
          </a:graphic>
        </p:graphicFrame>
        <p:sp>
          <p:nvSpPr>
            <p:cNvPr id="44062" name="Line 18"/>
            <p:cNvSpPr>
              <a:spLocks noChangeShapeType="1"/>
            </p:cNvSpPr>
            <p:nvPr/>
          </p:nvSpPr>
          <p:spPr bwMode="auto">
            <a:xfrm>
              <a:off x="1053" y="3456"/>
              <a:ext cx="3123" cy="0"/>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4040" name="Object 39"/>
            <p:cNvGraphicFramePr>
              <a:graphicFrameLocks noChangeAspect="1"/>
            </p:cNvGraphicFramePr>
            <p:nvPr/>
          </p:nvGraphicFramePr>
          <p:xfrm>
            <a:off x="2597" y="1680"/>
            <a:ext cx="379" cy="355"/>
          </p:xfrm>
          <a:graphic>
            <a:graphicData uri="http://schemas.openxmlformats.org/presentationml/2006/ole">
              <p:oleObj spid="_x0000_s224264" name="Equation" r:id="rId9" imgW="190417" imgH="241195" progId="">
                <p:embed/>
              </p:oleObj>
            </a:graphicData>
          </a:graphic>
        </p:graphicFrame>
        <p:graphicFrame>
          <p:nvGraphicFramePr>
            <p:cNvPr id="44041" name="Object 42"/>
            <p:cNvGraphicFramePr>
              <a:graphicFrameLocks noChangeAspect="1"/>
            </p:cNvGraphicFramePr>
            <p:nvPr/>
          </p:nvGraphicFramePr>
          <p:xfrm>
            <a:off x="4023" y="3504"/>
            <a:ext cx="191" cy="192"/>
          </p:xfrm>
          <a:graphic>
            <a:graphicData uri="http://schemas.openxmlformats.org/presentationml/2006/ole">
              <p:oleObj spid="_x0000_s224265" name="公式" r:id="rId10" imgW="177646" imgH="190335" progId="">
                <p:embed/>
              </p:oleObj>
            </a:graphicData>
          </a:graphic>
        </p:graphicFrame>
        <p:sp>
          <p:nvSpPr>
            <p:cNvPr id="44063" name="Line 52"/>
            <p:cNvSpPr>
              <a:spLocks noChangeShapeType="1"/>
            </p:cNvSpPr>
            <p:nvPr/>
          </p:nvSpPr>
          <p:spPr bwMode="auto">
            <a:xfrm flipV="1">
              <a:off x="2571" y="1776"/>
              <a:ext cx="0" cy="2064"/>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44042" name="Object 55"/>
            <p:cNvGraphicFramePr>
              <a:graphicFrameLocks noChangeAspect="1"/>
            </p:cNvGraphicFramePr>
            <p:nvPr/>
          </p:nvGraphicFramePr>
          <p:xfrm>
            <a:off x="2386" y="3504"/>
            <a:ext cx="206" cy="192"/>
          </p:xfrm>
          <a:graphic>
            <a:graphicData uri="http://schemas.openxmlformats.org/presentationml/2006/ole">
              <p:oleObj spid="_x0000_s224266" name="Equation" r:id="rId11" imgW="152202" imgH="177569" progId="">
                <p:embed/>
              </p:oleObj>
            </a:graphicData>
          </a:graphic>
        </p:graphicFrame>
      </p:grpSp>
      <p:grpSp>
        <p:nvGrpSpPr>
          <p:cNvPr id="7" name="Group 77"/>
          <p:cNvGrpSpPr>
            <a:grpSpLocks/>
          </p:cNvGrpSpPr>
          <p:nvPr/>
        </p:nvGrpSpPr>
        <p:grpSpPr bwMode="auto">
          <a:xfrm>
            <a:off x="2135188" y="3232150"/>
            <a:ext cx="4189412" cy="2266950"/>
            <a:chOff x="1345" y="2036"/>
            <a:chExt cx="2639" cy="1428"/>
          </a:xfrm>
        </p:grpSpPr>
        <p:graphicFrame>
          <p:nvGraphicFramePr>
            <p:cNvPr id="8" name="Object 47"/>
            <p:cNvGraphicFramePr>
              <a:graphicFrameLocks noChangeAspect="1"/>
            </p:cNvGraphicFramePr>
            <p:nvPr/>
          </p:nvGraphicFramePr>
          <p:xfrm>
            <a:off x="2352" y="2186"/>
            <a:ext cx="240" cy="214"/>
          </p:xfrm>
          <a:graphic>
            <a:graphicData uri="http://schemas.openxmlformats.org/presentationml/2006/ole">
              <p:oleObj spid="_x0000_s224267" name="公式" r:id="rId12" imgW="279720" imgH="291600" progId="">
                <p:embed/>
              </p:oleObj>
            </a:graphicData>
          </a:graphic>
        </p:graphicFrame>
        <p:grpSp>
          <p:nvGrpSpPr>
            <p:cNvPr id="9" name="Group 72"/>
            <p:cNvGrpSpPr>
              <a:grpSpLocks/>
            </p:cNvGrpSpPr>
            <p:nvPr/>
          </p:nvGrpSpPr>
          <p:grpSpPr bwMode="auto">
            <a:xfrm>
              <a:off x="1345" y="2036"/>
              <a:ext cx="2639" cy="1428"/>
              <a:chOff x="1345" y="2036"/>
              <a:chExt cx="2639" cy="1428"/>
            </a:xfrm>
          </p:grpSpPr>
          <p:sp>
            <p:nvSpPr>
              <p:cNvPr id="44057" name="Line 20"/>
              <p:cNvSpPr>
                <a:spLocks noChangeShapeType="1"/>
              </p:cNvSpPr>
              <p:nvPr/>
            </p:nvSpPr>
            <p:spPr bwMode="auto">
              <a:xfrm flipV="1">
                <a:off x="1607" y="2160"/>
                <a:ext cx="0" cy="1304"/>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58" name="Line 21"/>
              <p:cNvSpPr>
                <a:spLocks noChangeShapeType="1"/>
              </p:cNvSpPr>
              <p:nvPr/>
            </p:nvSpPr>
            <p:spPr bwMode="auto">
              <a:xfrm flipV="1">
                <a:off x="3555" y="2160"/>
                <a:ext cx="0" cy="1304"/>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59" name="Line 22"/>
              <p:cNvSpPr>
                <a:spLocks noChangeShapeType="1"/>
              </p:cNvSpPr>
              <p:nvPr/>
            </p:nvSpPr>
            <p:spPr bwMode="auto">
              <a:xfrm>
                <a:off x="1587" y="2176"/>
                <a:ext cx="1965" cy="0"/>
              </a:xfrm>
              <a:prstGeom prst="line">
                <a:avLst/>
              </a:prstGeom>
              <a:noFill/>
              <a:ln w="28575">
                <a:solidFill>
                  <a:srgbClr val="009900"/>
                </a:solidFill>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0" name="Oval 24"/>
              <p:cNvSpPr>
                <a:spLocks noChangeArrowheads="1"/>
              </p:cNvSpPr>
              <p:nvPr/>
            </p:nvSpPr>
            <p:spPr bwMode="auto">
              <a:xfrm>
                <a:off x="1572" y="2152"/>
                <a:ext cx="60" cy="56"/>
              </a:xfrm>
              <a:prstGeom prst="ellipse">
                <a:avLst/>
              </a:prstGeom>
              <a:solidFill>
                <a:srgbClr val="FF0000"/>
              </a:solidFill>
              <a:ln w="2857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44036" name="Object 53"/>
              <p:cNvGraphicFramePr>
                <a:graphicFrameLocks noChangeAspect="1"/>
              </p:cNvGraphicFramePr>
              <p:nvPr/>
            </p:nvGraphicFramePr>
            <p:xfrm>
              <a:off x="3696" y="2036"/>
              <a:ext cx="288" cy="224"/>
            </p:xfrm>
            <a:graphic>
              <a:graphicData uri="http://schemas.openxmlformats.org/presentationml/2006/ole">
                <p:oleObj spid="_x0000_s224268" name="Equation" r:id="rId13" imgW="152268" imgH="164957" progId="">
                  <p:embed/>
                </p:oleObj>
              </a:graphicData>
            </a:graphic>
          </p:graphicFrame>
          <p:graphicFrame>
            <p:nvGraphicFramePr>
              <p:cNvPr id="44037" name="Object 54"/>
              <p:cNvGraphicFramePr>
                <a:graphicFrameLocks noChangeAspect="1"/>
              </p:cNvGraphicFramePr>
              <p:nvPr/>
            </p:nvGraphicFramePr>
            <p:xfrm>
              <a:off x="1345" y="2064"/>
              <a:ext cx="191" cy="222"/>
            </p:xfrm>
            <a:graphic>
              <a:graphicData uri="http://schemas.openxmlformats.org/presentationml/2006/ole">
                <p:oleObj spid="_x0000_s224269" name="Equation" r:id="rId14" imgW="152202" imgH="177569" progId="">
                  <p:embed/>
                </p:oleObj>
              </a:graphicData>
            </a:graphic>
          </p:graphicFrame>
          <p:sp>
            <p:nvSpPr>
              <p:cNvPr id="44061" name="Oval 25"/>
              <p:cNvSpPr>
                <a:spLocks noChangeArrowheads="1"/>
              </p:cNvSpPr>
              <p:nvPr/>
            </p:nvSpPr>
            <p:spPr bwMode="auto">
              <a:xfrm>
                <a:off x="3507" y="2152"/>
                <a:ext cx="60" cy="56"/>
              </a:xfrm>
              <a:prstGeom prst="ellipse">
                <a:avLst/>
              </a:prstGeom>
              <a:solidFill>
                <a:srgbClr val="FF0000"/>
              </a:solidFill>
              <a:ln w="28575">
                <a:solidFill>
                  <a:schemeClr val="tx1"/>
                </a:solidFill>
                <a:round/>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pSp>
      <p:sp>
        <p:nvSpPr>
          <p:cNvPr id="44054" name="Rectangle 1080"/>
          <p:cNvSpPr>
            <a:spLocks noChangeArrowheads="1"/>
          </p:cNvSpPr>
          <p:nvPr/>
        </p:nvSpPr>
        <p:spPr bwMode="auto">
          <a:xfrm>
            <a:off x="5257800" y="76200"/>
            <a:ext cx="3886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9-4  简谐运动的能量</a:t>
            </a:r>
          </a:p>
        </p:txBody>
      </p:sp>
      <p:sp>
        <p:nvSpPr>
          <p:cNvPr id="38" name="Oval 1101"/>
          <p:cNvSpPr>
            <a:spLocks noChangeArrowheads="1"/>
          </p:cNvSpPr>
          <p:nvPr/>
        </p:nvSpPr>
        <p:spPr bwMode="auto">
          <a:xfrm>
            <a:off x="5029200" y="609600"/>
            <a:ext cx="38512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44055"/>
                                        </p:tgtEl>
                                        <p:attrNameLst>
                                          <p:attrName>style.visibility</p:attrName>
                                        </p:attrNameLst>
                                      </p:cBhvr>
                                      <p:to>
                                        <p:strVal val="visible"/>
                                      </p:to>
                                    </p:set>
                                    <p:animEffect transition="in" filter="strips(downRight)">
                                      <p:cBhvr>
                                        <p:cTn id="21" dur="500"/>
                                        <p:tgtEl>
                                          <p:spTgt spid="440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checkerboard(across)">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strips(downLeft)">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42950" y="762000"/>
            <a:ext cx="6343650" cy="908050"/>
            <a:chOff x="1044" y="480"/>
            <a:chExt cx="3996" cy="572"/>
          </a:xfrm>
        </p:grpSpPr>
        <p:sp>
          <p:nvSpPr>
            <p:cNvPr id="45068" name="Rectangle 3"/>
            <p:cNvSpPr>
              <a:spLocks noChangeArrowheads="1"/>
            </p:cNvSpPr>
            <p:nvPr/>
          </p:nvSpPr>
          <p:spPr bwMode="auto">
            <a:xfrm>
              <a:off x="1044" y="687"/>
              <a:ext cx="150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sz="3200">
                  <a:solidFill>
                    <a:srgbClr val="CC0000"/>
                  </a:solidFill>
                </a:rPr>
                <a:t>能量守恒</a:t>
              </a:r>
            </a:p>
          </p:txBody>
        </p:sp>
        <p:sp>
          <p:nvSpPr>
            <p:cNvPr id="45069" name="Rectangle 4"/>
            <p:cNvSpPr>
              <a:spLocks noChangeArrowheads="1"/>
            </p:cNvSpPr>
            <p:nvPr/>
          </p:nvSpPr>
          <p:spPr bwMode="auto">
            <a:xfrm>
              <a:off x="3232" y="687"/>
              <a:ext cx="180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sz="3200">
                  <a:solidFill>
                    <a:srgbClr val="000066"/>
                  </a:solidFill>
                </a:rPr>
                <a:t>简谐运动方程</a:t>
              </a:r>
            </a:p>
          </p:txBody>
        </p:sp>
        <p:sp>
          <p:nvSpPr>
            <p:cNvPr id="45070" name="AutoShape 5"/>
            <p:cNvSpPr>
              <a:spLocks noChangeArrowheads="1"/>
            </p:cNvSpPr>
            <p:nvPr/>
          </p:nvSpPr>
          <p:spPr bwMode="auto">
            <a:xfrm>
              <a:off x="2256" y="816"/>
              <a:ext cx="864" cy="144"/>
            </a:xfrm>
            <a:prstGeom prst="rightArrow">
              <a:avLst>
                <a:gd name="adj1" fmla="val 50000"/>
                <a:gd name="adj2" fmla="val 150000"/>
              </a:avLst>
            </a:prstGeom>
            <a:gradFill rotWithShape="0">
              <a:gsLst>
                <a:gs pos="0">
                  <a:schemeClr val="bg1"/>
                </a:gs>
                <a:gs pos="100000">
                  <a:srgbClr val="FF0000"/>
                </a:gs>
              </a:gsLst>
              <a:lin ang="0" scaled="1"/>
            </a:gradFill>
            <a:ln w="28575">
              <a:solidFill>
                <a:srgbClr val="CC0000"/>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45071" name="Text Box 6"/>
            <p:cNvSpPr txBox="1">
              <a:spLocks noChangeArrowheads="1"/>
            </p:cNvSpPr>
            <p:nvPr/>
          </p:nvSpPr>
          <p:spPr bwMode="auto">
            <a:xfrm>
              <a:off x="2360" y="480"/>
              <a:ext cx="100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000000"/>
                  </a:solidFill>
                </a:rPr>
                <a:t>导出</a:t>
              </a:r>
            </a:p>
          </p:txBody>
        </p:sp>
      </p:grpSp>
      <p:graphicFrame>
        <p:nvGraphicFramePr>
          <p:cNvPr id="102407" name="Object 7"/>
          <p:cNvGraphicFramePr>
            <a:graphicFrameLocks noChangeAspect="1"/>
          </p:cNvGraphicFramePr>
          <p:nvPr/>
        </p:nvGraphicFramePr>
        <p:xfrm>
          <a:off x="1160463" y="1644650"/>
          <a:ext cx="3944937" cy="1022350"/>
        </p:xfrm>
        <a:graphic>
          <a:graphicData uri="http://schemas.openxmlformats.org/presentationml/2006/ole">
            <p:oleObj spid="_x0000_s225282" name="Equation" r:id="rId3" imgW="1943100" imgH="469900" progId="">
              <p:embed/>
            </p:oleObj>
          </a:graphicData>
        </a:graphic>
      </p:graphicFrame>
      <p:graphicFrame>
        <p:nvGraphicFramePr>
          <p:cNvPr id="102408" name="Object 8"/>
          <p:cNvGraphicFramePr>
            <a:graphicFrameLocks noChangeAspect="1"/>
          </p:cNvGraphicFramePr>
          <p:nvPr/>
        </p:nvGraphicFramePr>
        <p:xfrm>
          <a:off x="1203325" y="2746375"/>
          <a:ext cx="3521075" cy="987425"/>
        </p:xfrm>
        <a:graphic>
          <a:graphicData uri="http://schemas.openxmlformats.org/presentationml/2006/ole">
            <p:oleObj spid="_x0000_s225283" name="Equation" r:id="rId4" imgW="1676400" imgH="469900" progId="">
              <p:embed/>
            </p:oleObj>
          </a:graphicData>
        </a:graphic>
      </p:graphicFrame>
      <p:graphicFrame>
        <p:nvGraphicFramePr>
          <p:cNvPr id="102409" name="Object 9"/>
          <p:cNvGraphicFramePr>
            <a:graphicFrameLocks noChangeAspect="1"/>
          </p:cNvGraphicFramePr>
          <p:nvPr/>
        </p:nvGraphicFramePr>
        <p:xfrm>
          <a:off x="1204913" y="3794125"/>
          <a:ext cx="3062287" cy="1006475"/>
        </p:xfrm>
        <a:graphic>
          <a:graphicData uri="http://schemas.openxmlformats.org/presentationml/2006/ole">
            <p:oleObj spid="_x0000_s225284" name="Equation" r:id="rId5" imgW="1371600" imgH="469900" progId="">
              <p:embed/>
            </p:oleObj>
          </a:graphicData>
        </a:graphic>
      </p:graphicFrame>
      <p:grpSp>
        <p:nvGrpSpPr>
          <p:cNvPr id="3" name="Group 10"/>
          <p:cNvGrpSpPr>
            <a:grpSpLocks/>
          </p:cNvGrpSpPr>
          <p:nvPr/>
        </p:nvGrpSpPr>
        <p:grpSpPr bwMode="auto">
          <a:xfrm>
            <a:off x="1600200" y="3810000"/>
            <a:ext cx="1905000" cy="1066800"/>
            <a:chOff x="1248" y="3072"/>
            <a:chExt cx="1200" cy="672"/>
          </a:xfrm>
        </p:grpSpPr>
        <p:sp>
          <p:nvSpPr>
            <p:cNvPr id="45066" name="Line 11"/>
            <p:cNvSpPr>
              <a:spLocks noChangeShapeType="1"/>
            </p:cNvSpPr>
            <p:nvPr/>
          </p:nvSpPr>
          <p:spPr bwMode="auto">
            <a:xfrm>
              <a:off x="1248" y="3168"/>
              <a:ext cx="96" cy="52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5067" name="Line 12"/>
            <p:cNvSpPr>
              <a:spLocks noChangeShapeType="1"/>
            </p:cNvSpPr>
            <p:nvPr/>
          </p:nvSpPr>
          <p:spPr bwMode="auto">
            <a:xfrm>
              <a:off x="2304" y="3072"/>
              <a:ext cx="144" cy="672"/>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102413" name="Object 13"/>
          <p:cNvGraphicFramePr>
            <a:graphicFrameLocks noChangeAspect="1"/>
          </p:cNvGraphicFramePr>
          <p:nvPr/>
        </p:nvGraphicFramePr>
        <p:xfrm>
          <a:off x="1219200" y="4876800"/>
          <a:ext cx="3035300" cy="1044575"/>
        </p:xfrm>
        <a:graphic>
          <a:graphicData uri="http://schemas.openxmlformats.org/presentationml/2006/ole">
            <p:oleObj spid="_x0000_s225285" name="Equation" r:id="rId6" imgW="1066800" imgH="482600" progId="">
              <p:embed/>
            </p:oleObj>
          </a:graphicData>
        </a:graphic>
      </p:graphicFrame>
      <p:sp>
        <p:nvSpPr>
          <p:cNvPr id="45064" name="Rectangle 1080"/>
          <p:cNvSpPr>
            <a:spLocks noChangeArrowheads="1"/>
          </p:cNvSpPr>
          <p:nvPr/>
        </p:nvSpPr>
        <p:spPr bwMode="auto">
          <a:xfrm>
            <a:off x="5257800" y="76200"/>
            <a:ext cx="3886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9-4  简谐运动的能量</a:t>
            </a:r>
          </a:p>
        </p:txBody>
      </p:sp>
      <p:sp>
        <p:nvSpPr>
          <p:cNvPr id="15" name="Oval 1101"/>
          <p:cNvSpPr>
            <a:spLocks noChangeArrowheads="1"/>
          </p:cNvSpPr>
          <p:nvPr/>
        </p:nvSpPr>
        <p:spPr bwMode="auto">
          <a:xfrm>
            <a:off x="5029200" y="609600"/>
            <a:ext cx="38512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blinds(vertical)">
                                      <p:cBhvr>
                                        <p:cTn id="7" dur="500"/>
                                        <p:tgtEl>
                                          <p:spTgt spid="1024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02408"/>
                                        </p:tgtEl>
                                        <p:attrNameLst>
                                          <p:attrName>style.visibility</p:attrName>
                                        </p:attrNameLst>
                                      </p:cBhvr>
                                      <p:to>
                                        <p:strVal val="visible"/>
                                      </p:to>
                                    </p:set>
                                    <p:animEffect transition="in" filter="blinds(vertical)">
                                      <p:cBhvr>
                                        <p:cTn id="12" dur="500"/>
                                        <p:tgtEl>
                                          <p:spTgt spid="1024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09"/>
                                        </p:tgtEl>
                                        <p:attrNameLst>
                                          <p:attrName>style.visibility</p:attrName>
                                        </p:attrNameLst>
                                      </p:cBhvr>
                                      <p:to>
                                        <p:strVal val="visible"/>
                                      </p:to>
                                    </p:set>
                                    <p:animEffect transition="in" filter="blinds(horizontal)">
                                      <p:cBhvr>
                                        <p:cTn id="17" dur="500"/>
                                        <p:tgtEl>
                                          <p:spTgt spid="1024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02413"/>
                                        </p:tgtEl>
                                        <p:attrNameLst>
                                          <p:attrName>style.visibility</p:attrName>
                                        </p:attrNameLst>
                                      </p:cBhvr>
                                      <p:to>
                                        <p:strVal val="visible"/>
                                      </p:to>
                                    </p:set>
                                    <p:animEffect transition="in" filter="blinds(vertical)">
                                      <p:cBhvr>
                                        <p:cTn id="27" dur="500"/>
                                        <p:tgtEl>
                                          <p:spTgt spid="102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Text Box 2"/>
          <p:cNvSpPr txBox="1">
            <a:spLocks noChangeArrowheads="1"/>
          </p:cNvSpPr>
          <p:nvPr/>
        </p:nvSpPr>
        <p:spPr bwMode="auto">
          <a:xfrm>
            <a:off x="533400" y="838200"/>
            <a:ext cx="8153400" cy="1274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         例</a:t>
            </a:r>
            <a:r>
              <a:rPr lang="zh-CN" altLang="en-US" sz="3200"/>
              <a:t>  质量为            的物体，以振幅                                              作简谐运动，其最大加速度为                ，</a:t>
            </a:r>
            <a:r>
              <a:rPr lang="zh-CN" altLang="en-US" sz="3200">
                <a:solidFill>
                  <a:srgbClr val="CC0000"/>
                </a:solidFill>
              </a:rPr>
              <a:t>求：</a:t>
            </a:r>
          </a:p>
        </p:txBody>
      </p:sp>
      <p:graphicFrame>
        <p:nvGraphicFramePr>
          <p:cNvPr id="46082" name="Object 4"/>
          <p:cNvGraphicFramePr>
            <a:graphicFrameLocks noChangeAspect="1"/>
          </p:cNvGraphicFramePr>
          <p:nvPr/>
        </p:nvGraphicFramePr>
        <p:xfrm>
          <a:off x="3309938" y="1016000"/>
          <a:ext cx="1381125" cy="457200"/>
        </p:xfrm>
        <a:graphic>
          <a:graphicData uri="http://schemas.openxmlformats.org/presentationml/2006/ole">
            <p:oleObj spid="_x0000_s226306" name="Equation" r:id="rId3" imgW="609336" imgH="241195" progId="">
              <p:embed/>
            </p:oleObj>
          </a:graphicData>
        </a:graphic>
      </p:graphicFrame>
      <p:graphicFrame>
        <p:nvGraphicFramePr>
          <p:cNvPr id="46083" name="Object 5"/>
          <p:cNvGraphicFramePr>
            <a:graphicFrameLocks noChangeAspect="1"/>
          </p:cNvGraphicFramePr>
          <p:nvPr/>
        </p:nvGraphicFramePr>
        <p:xfrm>
          <a:off x="7437438" y="990600"/>
          <a:ext cx="1431925" cy="441325"/>
        </p:xfrm>
        <a:graphic>
          <a:graphicData uri="http://schemas.openxmlformats.org/presentationml/2006/ole">
            <p:oleObj spid="_x0000_s226307" name="Equation" r:id="rId4" imgW="901309" imgH="228501" progId="">
              <p:embed/>
            </p:oleObj>
          </a:graphicData>
        </a:graphic>
      </p:graphicFrame>
      <p:graphicFrame>
        <p:nvGraphicFramePr>
          <p:cNvPr id="46084" name="Object 3"/>
          <p:cNvGraphicFramePr>
            <a:graphicFrameLocks noChangeAspect="1"/>
          </p:cNvGraphicFramePr>
          <p:nvPr/>
        </p:nvGraphicFramePr>
        <p:xfrm>
          <a:off x="4667250" y="4006850"/>
          <a:ext cx="114300" cy="215900"/>
        </p:xfrm>
        <a:graphic>
          <a:graphicData uri="http://schemas.openxmlformats.org/presentationml/2006/ole">
            <p:oleObj spid="_x0000_s226308" name="Equation" r:id="rId5" imgW="114151" imgH="215619" progId="">
              <p:embed/>
            </p:oleObj>
          </a:graphicData>
        </a:graphic>
      </p:graphicFrame>
      <p:sp>
        <p:nvSpPr>
          <p:cNvPr id="46087" name="Rectangle 7"/>
          <p:cNvSpPr>
            <a:spLocks noChangeArrowheads="1"/>
          </p:cNvSpPr>
          <p:nvPr/>
        </p:nvSpPr>
        <p:spPr bwMode="auto">
          <a:xfrm>
            <a:off x="1219200" y="2362200"/>
            <a:ext cx="678180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（1）</a:t>
            </a:r>
            <a:r>
              <a:rPr lang="zh-CN" altLang="en-US" sz="3200"/>
              <a:t>振动的周期；     </a:t>
            </a:r>
          </a:p>
        </p:txBody>
      </p:sp>
      <p:sp>
        <p:nvSpPr>
          <p:cNvPr id="46088" name="Rectangle 8"/>
          <p:cNvSpPr>
            <a:spLocks noChangeArrowheads="1"/>
          </p:cNvSpPr>
          <p:nvPr/>
        </p:nvSpPr>
        <p:spPr bwMode="auto">
          <a:xfrm>
            <a:off x="1219200" y="3209925"/>
            <a:ext cx="579120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（2）</a:t>
            </a:r>
            <a:r>
              <a:rPr lang="zh-CN" altLang="en-US" sz="3200"/>
              <a:t>通过平衡位置的动能；</a:t>
            </a:r>
          </a:p>
        </p:txBody>
      </p:sp>
      <p:sp>
        <p:nvSpPr>
          <p:cNvPr id="46089" name="Rectangle 9"/>
          <p:cNvSpPr>
            <a:spLocks noChangeArrowheads="1"/>
          </p:cNvSpPr>
          <p:nvPr/>
        </p:nvSpPr>
        <p:spPr bwMode="auto">
          <a:xfrm>
            <a:off x="1219200" y="3971925"/>
            <a:ext cx="457200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（3）</a:t>
            </a:r>
            <a:r>
              <a:rPr lang="zh-CN" altLang="en-US" sz="3200"/>
              <a:t>总能量；</a:t>
            </a:r>
          </a:p>
        </p:txBody>
      </p:sp>
      <p:sp>
        <p:nvSpPr>
          <p:cNvPr id="46090" name="Rectangle 10"/>
          <p:cNvSpPr>
            <a:spLocks noChangeArrowheads="1"/>
          </p:cNvSpPr>
          <p:nvPr/>
        </p:nvSpPr>
        <p:spPr bwMode="auto">
          <a:xfrm>
            <a:off x="1219200" y="4724400"/>
            <a:ext cx="7240588"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（4）</a:t>
            </a:r>
            <a:r>
              <a:rPr lang="zh-CN" altLang="en-US" sz="3200"/>
              <a:t>物体在何处其动能和势能相等？</a:t>
            </a:r>
          </a:p>
        </p:txBody>
      </p:sp>
      <p:graphicFrame>
        <p:nvGraphicFramePr>
          <p:cNvPr id="46085" name="Object 21"/>
          <p:cNvGraphicFramePr>
            <a:graphicFrameLocks noChangeAspect="1"/>
          </p:cNvGraphicFramePr>
          <p:nvPr/>
        </p:nvGraphicFramePr>
        <p:xfrm>
          <a:off x="5978525" y="1549400"/>
          <a:ext cx="1606550" cy="461963"/>
        </p:xfrm>
        <a:graphic>
          <a:graphicData uri="http://schemas.openxmlformats.org/presentationml/2006/ole">
            <p:oleObj spid="_x0000_s226309" name="Equation" r:id="rId6" imgW="749300" imgH="228600" progId="">
              <p:embed/>
            </p:oleObj>
          </a:graphicData>
        </a:graphic>
      </p:graphicFrame>
      <p:sp>
        <p:nvSpPr>
          <p:cNvPr id="46091" name="Rectangle 1080"/>
          <p:cNvSpPr>
            <a:spLocks noChangeArrowheads="1"/>
          </p:cNvSpPr>
          <p:nvPr/>
        </p:nvSpPr>
        <p:spPr bwMode="auto">
          <a:xfrm>
            <a:off x="5257800" y="76200"/>
            <a:ext cx="3886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9-4  简谐运动的能量</a:t>
            </a:r>
          </a:p>
        </p:txBody>
      </p:sp>
      <p:sp>
        <p:nvSpPr>
          <p:cNvPr id="12" name="Oval 1101"/>
          <p:cNvSpPr>
            <a:spLocks noChangeArrowheads="1"/>
          </p:cNvSpPr>
          <p:nvPr/>
        </p:nvSpPr>
        <p:spPr bwMode="auto">
          <a:xfrm>
            <a:off x="5029200" y="609600"/>
            <a:ext cx="38512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6" name="Object 4"/>
          <p:cNvGraphicFramePr>
            <a:graphicFrameLocks noChangeAspect="1"/>
          </p:cNvGraphicFramePr>
          <p:nvPr/>
        </p:nvGraphicFramePr>
        <p:xfrm>
          <a:off x="4419600" y="2286000"/>
          <a:ext cx="1787525" cy="1103313"/>
        </p:xfrm>
        <a:graphic>
          <a:graphicData uri="http://schemas.openxmlformats.org/presentationml/2006/ole">
            <p:oleObj spid="_x0000_s227330" name="Equation" r:id="rId3" imgW="812447" imgH="520474" progId="">
              <p:embed/>
            </p:oleObj>
          </a:graphicData>
        </a:graphic>
      </p:graphicFrame>
      <p:graphicFrame>
        <p:nvGraphicFramePr>
          <p:cNvPr id="105477" name="Object 5"/>
          <p:cNvGraphicFramePr>
            <a:graphicFrameLocks noChangeAspect="1"/>
          </p:cNvGraphicFramePr>
          <p:nvPr/>
        </p:nvGraphicFramePr>
        <p:xfrm>
          <a:off x="2459038" y="3490913"/>
          <a:ext cx="2994025" cy="1004887"/>
        </p:xfrm>
        <a:graphic>
          <a:graphicData uri="http://schemas.openxmlformats.org/presentationml/2006/ole">
            <p:oleObj spid="_x0000_s227331" name="Equation" r:id="rId4" imgW="1320227" imgH="469696" progId="">
              <p:embed/>
            </p:oleObj>
          </a:graphicData>
        </a:graphic>
      </p:graphicFrame>
      <p:graphicFrame>
        <p:nvGraphicFramePr>
          <p:cNvPr id="105478" name="Object 6"/>
          <p:cNvGraphicFramePr>
            <a:graphicFrameLocks noChangeAspect="1"/>
          </p:cNvGraphicFramePr>
          <p:nvPr/>
        </p:nvGraphicFramePr>
        <p:xfrm>
          <a:off x="6283325" y="2590800"/>
          <a:ext cx="1366838" cy="514350"/>
        </p:xfrm>
        <a:graphic>
          <a:graphicData uri="http://schemas.openxmlformats.org/presentationml/2006/ole">
            <p:oleObj spid="_x0000_s227332" name="Equation" r:id="rId5" imgW="583947" imgH="228501" progId="">
              <p:embed/>
            </p:oleObj>
          </a:graphicData>
        </a:graphic>
      </p:graphicFrame>
      <p:graphicFrame>
        <p:nvGraphicFramePr>
          <p:cNvPr id="105480" name="Object 8"/>
          <p:cNvGraphicFramePr>
            <a:graphicFrameLocks noChangeAspect="1"/>
          </p:cNvGraphicFramePr>
          <p:nvPr/>
        </p:nvGraphicFramePr>
        <p:xfrm>
          <a:off x="3375025" y="5638800"/>
          <a:ext cx="2774950" cy="514350"/>
        </p:xfrm>
        <a:graphic>
          <a:graphicData uri="http://schemas.openxmlformats.org/presentationml/2006/ole">
            <p:oleObj spid="_x0000_s227333" name="Equation" r:id="rId6" imgW="990600" imgH="228600" progId="">
              <p:embed/>
            </p:oleObj>
          </a:graphicData>
        </a:graphic>
      </p:graphicFrame>
      <p:grpSp>
        <p:nvGrpSpPr>
          <p:cNvPr id="2" name="Group 21"/>
          <p:cNvGrpSpPr>
            <a:grpSpLocks/>
          </p:cNvGrpSpPr>
          <p:nvPr/>
        </p:nvGrpSpPr>
        <p:grpSpPr bwMode="auto">
          <a:xfrm>
            <a:off x="1473200" y="4419600"/>
            <a:ext cx="5311775" cy="992188"/>
            <a:chOff x="480" y="2640"/>
            <a:chExt cx="3346" cy="625"/>
          </a:xfrm>
        </p:grpSpPr>
        <p:sp>
          <p:nvSpPr>
            <p:cNvPr id="47123" name="Text Box 7"/>
            <p:cNvSpPr txBox="1">
              <a:spLocks noChangeArrowheads="1"/>
            </p:cNvSpPr>
            <p:nvPr/>
          </p:nvSpPr>
          <p:spPr bwMode="auto">
            <a:xfrm>
              <a:off x="480" y="2784"/>
              <a:ext cx="139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（2）</a:t>
              </a:r>
            </a:p>
          </p:txBody>
        </p:sp>
        <p:graphicFrame>
          <p:nvGraphicFramePr>
            <p:cNvPr id="47114" name="Object 9"/>
            <p:cNvGraphicFramePr>
              <a:graphicFrameLocks noChangeAspect="1"/>
            </p:cNvGraphicFramePr>
            <p:nvPr/>
          </p:nvGraphicFramePr>
          <p:xfrm>
            <a:off x="1104" y="2640"/>
            <a:ext cx="2722" cy="625"/>
          </p:xfrm>
          <a:graphic>
            <a:graphicData uri="http://schemas.openxmlformats.org/presentationml/2006/ole">
              <p:oleObj spid="_x0000_s227334" name="Equation" r:id="rId7" imgW="2044700" imgH="469900" progId="">
                <p:embed/>
              </p:oleObj>
            </a:graphicData>
          </a:graphic>
        </p:graphicFrame>
      </p:grpSp>
      <p:grpSp>
        <p:nvGrpSpPr>
          <p:cNvPr id="3" name="Group 20"/>
          <p:cNvGrpSpPr>
            <a:grpSpLocks/>
          </p:cNvGrpSpPr>
          <p:nvPr/>
        </p:nvGrpSpPr>
        <p:grpSpPr bwMode="auto">
          <a:xfrm>
            <a:off x="990600" y="2590800"/>
            <a:ext cx="3263900" cy="682625"/>
            <a:chOff x="624" y="1632"/>
            <a:chExt cx="2056" cy="430"/>
          </a:xfrm>
        </p:grpSpPr>
        <p:sp>
          <p:nvSpPr>
            <p:cNvPr id="47122" name="Text Box 2"/>
            <p:cNvSpPr txBox="1">
              <a:spLocks noChangeArrowheads="1"/>
            </p:cNvSpPr>
            <p:nvPr/>
          </p:nvSpPr>
          <p:spPr bwMode="auto">
            <a:xfrm>
              <a:off x="624" y="1632"/>
              <a:ext cx="1536" cy="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解（1）</a:t>
              </a:r>
            </a:p>
          </p:txBody>
        </p:sp>
        <p:graphicFrame>
          <p:nvGraphicFramePr>
            <p:cNvPr id="47113" name="Object 12"/>
            <p:cNvGraphicFramePr>
              <a:graphicFrameLocks noChangeAspect="1"/>
            </p:cNvGraphicFramePr>
            <p:nvPr/>
          </p:nvGraphicFramePr>
          <p:xfrm>
            <a:off x="1519" y="1658"/>
            <a:ext cx="1161" cy="364"/>
          </p:xfrm>
          <a:graphic>
            <a:graphicData uri="http://schemas.openxmlformats.org/presentationml/2006/ole">
              <p:oleObj spid="_x0000_s227335" name="Equation" r:id="rId8" imgW="850531" imgH="266584" progId="">
                <p:embed/>
              </p:oleObj>
            </a:graphicData>
          </a:graphic>
        </p:graphicFrame>
      </p:grpSp>
      <p:sp>
        <p:nvSpPr>
          <p:cNvPr id="47117" name="Text Box 13"/>
          <p:cNvSpPr txBox="1">
            <a:spLocks noChangeArrowheads="1"/>
          </p:cNvSpPr>
          <p:nvPr/>
        </p:nvSpPr>
        <p:spPr bwMode="auto">
          <a:xfrm>
            <a:off x="914400" y="990600"/>
            <a:ext cx="100012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已知</a:t>
            </a:r>
          </a:p>
        </p:txBody>
      </p:sp>
      <p:graphicFrame>
        <p:nvGraphicFramePr>
          <p:cNvPr id="47110" name="Object 14"/>
          <p:cNvGraphicFramePr>
            <a:graphicFrameLocks noChangeAspect="1"/>
          </p:cNvGraphicFramePr>
          <p:nvPr/>
        </p:nvGraphicFramePr>
        <p:xfrm>
          <a:off x="1836738" y="990600"/>
          <a:ext cx="5032375" cy="1208088"/>
        </p:xfrm>
        <a:graphic>
          <a:graphicData uri="http://schemas.openxmlformats.org/presentationml/2006/ole">
            <p:oleObj spid="_x0000_s227336" name="Equation" r:id="rId9" imgW="2324100" imgH="558800" progId="">
              <p:embed/>
            </p:oleObj>
          </a:graphicData>
        </a:graphic>
      </p:graphicFrame>
      <p:graphicFrame>
        <p:nvGraphicFramePr>
          <p:cNvPr id="47111" name="Object 16"/>
          <p:cNvGraphicFramePr>
            <a:graphicFrameLocks noChangeAspect="1"/>
          </p:cNvGraphicFramePr>
          <p:nvPr/>
        </p:nvGraphicFramePr>
        <p:xfrm>
          <a:off x="5715000" y="1676400"/>
          <a:ext cx="330200" cy="381000"/>
        </p:xfrm>
        <a:graphic>
          <a:graphicData uri="http://schemas.openxmlformats.org/presentationml/2006/ole">
            <p:oleObj spid="_x0000_s227337" name="Equation" r:id="rId10" imgW="164957" imgH="190335" progId="">
              <p:embed/>
            </p:oleObj>
          </a:graphicData>
        </a:graphic>
      </p:graphicFrame>
      <p:sp>
        <p:nvSpPr>
          <p:cNvPr id="47118" name="Text Box 17"/>
          <p:cNvSpPr txBox="1">
            <a:spLocks noChangeArrowheads="1"/>
          </p:cNvSpPr>
          <p:nvPr/>
        </p:nvSpPr>
        <p:spPr bwMode="auto">
          <a:xfrm>
            <a:off x="6019800" y="1600200"/>
            <a:ext cx="120491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latin typeface="宋体" charset="-122"/>
              </a:rPr>
              <a:t>；</a:t>
            </a:r>
            <a:r>
              <a:rPr lang="zh-CN" altLang="en-US" sz="3200">
                <a:solidFill>
                  <a:srgbClr val="CC0000"/>
                </a:solidFill>
                <a:latin typeface="宋体" charset="-122"/>
              </a:rPr>
              <a:t>(</a:t>
            </a:r>
            <a:r>
              <a:rPr lang="zh-CN" altLang="en-US" sz="3200">
                <a:solidFill>
                  <a:srgbClr val="CC0000"/>
                </a:solidFill>
              </a:rPr>
              <a:t>2</a:t>
            </a:r>
            <a:r>
              <a:rPr lang="zh-CN" altLang="en-US" sz="3200">
                <a:solidFill>
                  <a:srgbClr val="CC0000"/>
                </a:solidFill>
                <a:latin typeface="宋体" charset="-122"/>
              </a:rPr>
              <a:t>)</a:t>
            </a:r>
          </a:p>
        </p:txBody>
      </p:sp>
      <p:graphicFrame>
        <p:nvGraphicFramePr>
          <p:cNvPr id="47112" name="Object 19"/>
          <p:cNvGraphicFramePr>
            <a:graphicFrameLocks noChangeAspect="1"/>
          </p:cNvGraphicFramePr>
          <p:nvPr/>
        </p:nvGraphicFramePr>
        <p:xfrm>
          <a:off x="7162800" y="1625600"/>
          <a:ext cx="842963" cy="554038"/>
        </p:xfrm>
        <a:graphic>
          <a:graphicData uri="http://schemas.openxmlformats.org/presentationml/2006/ole">
            <p:oleObj spid="_x0000_s227338" name="Equation" r:id="rId11" imgW="406048" imgH="266469" progId="">
              <p:embed/>
            </p:oleObj>
          </a:graphicData>
        </a:graphic>
      </p:graphicFrame>
      <p:sp>
        <p:nvSpPr>
          <p:cNvPr id="47119" name="Text Box 22"/>
          <p:cNvSpPr txBox="1">
            <a:spLocks noChangeArrowheads="1"/>
          </p:cNvSpPr>
          <p:nvPr/>
        </p:nvSpPr>
        <p:spPr bwMode="auto">
          <a:xfrm>
            <a:off x="4495800" y="1554163"/>
            <a:ext cx="135096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求:</a:t>
            </a:r>
            <a:r>
              <a:rPr lang="zh-CN" altLang="en-US" sz="3200">
                <a:solidFill>
                  <a:srgbClr val="CC0000"/>
                </a:solidFill>
                <a:latin typeface="宋体" charset="-122"/>
              </a:rPr>
              <a:t>(</a:t>
            </a:r>
            <a:r>
              <a:rPr lang="zh-CN" altLang="en-US" sz="3200">
                <a:solidFill>
                  <a:srgbClr val="CC0000"/>
                </a:solidFill>
              </a:rPr>
              <a:t>1</a:t>
            </a:r>
            <a:r>
              <a:rPr lang="zh-CN" altLang="en-US" sz="3200">
                <a:solidFill>
                  <a:srgbClr val="CC0000"/>
                </a:solidFill>
                <a:latin typeface="宋体" charset="-122"/>
              </a:rPr>
              <a:t>)</a:t>
            </a:r>
          </a:p>
        </p:txBody>
      </p:sp>
      <p:sp>
        <p:nvSpPr>
          <p:cNvPr id="47120" name="Rectangle 1080"/>
          <p:cNvSpPr>
            <a:spLocks noChangeArrowheads="1"/>
          </p:cNvSpPr>
          <p:nvPr/>
        </p:nvSpPr>
        <p:spPr bwMode="auto">
          <a:xfrm>
            <a:off x="5257800" y="76200"/>
            <a:ext cx="3886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9-4  简谐运动的能量</a:t>
            </a:r>
          </a:p>
        </p:txBody>
      </p:sp>
      <p:sp>
        <p:nvSpPr>
          <p:cNvPr id="19" name="Oval 1101"/>
          <p:cNvSpPr>
            <a:spLocks noChangeArrowheads="1"/>
          </p:cNvSpPr>
          <p:nvPr/>
        </p:nvSpPr>
        <p:spPr bwMode="auto">
          <a:xfrm>
            <a:off x="5029200" y="609600"/>
            <a:ext cx="38512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05476"/>
                                        </p:tgtEl>
                                        <p:attrNameLst>
                                          <p:attrName>style.visibility</p:attrName>
                                        </p:attrNameLst>
                                      </p:cBhvr>
                                      <p:to>
                                        <p:strVal val="visible"/>
                                      </p:to>
                                    </p:set>
                                    <p:animEffect transition="in" filter="blinds(vertical)">
                                      <p:cBhvr>
                                        <p:cTn id="12" dur="500"/>
                                        <p:tgtEl>
                                          <p:spTgt spid="1054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05478"/>
                                        </p:tgtEl>
                                        <p:attrNameLst>
                                          <p:attrName>style.visibility</p:attrName>
                                        </p:attrNameLst>
                                      </p:cBhvr>
                                      <p:to>
                                        <p:strVal val="visible"/>
                                      </p:to>
                                    </p:set>
                                    <p:animEffect transition="in" filter="blinds(vertical)">
                                      <p:cBhvr>
                                        <p:cTn id="17" dur="500"/>
                                        <p:tgtEl>
                                          <p:spTgt spid="1054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05477"/>
                                        </p:tgtEl>
                                        <p:attrNameLst>
                                          <p:attrName>style.visibility</p:attrName>
                                        </p:attrNameLst>
                                      </p:cBhvr>
                                      <p:to>
                                        <p:strVal val="visible"/>
                                      </p:to>
                                    </p:set>
                                    <p:animEffect transition="in" filter="blinds(vertical)">
                                      <p:cBhvr>
                                        <p:cTn id="22" dur="500"/>
                                        <p:tgtEl>
                                          <p:spTgt spid="1054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5480"/>
                                        </p:tgtEl>
                                        <p:attrNameLst>
                                          <p:attrName>style.visibility</p:attrName>
                                        </p:attrNameLst>
                                      </p:cBhvr>
                                      <p:to>
                                        <p:strVal val="visible"/>
                                      </p:to>
                                    </p:set>
                                    <p:animEffect transition="in" filter="blinds(horizontal)">
                                      <p:cBhvr>
                                        <p:cTn id="32" dur="500"/>
                                        <p:tgtEl>
                                          <p:spTgt spid="105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1374775" y="3505200"/>
            <a:ext cx="3016250" cy="631825"/>
            <a:chOff x="480" y="2208"/>
            <a:chExt cx="1900" cy="398"/>
          </a:xfrm>
        </p:grpSpPr>
        <p:sp>
          <p:nvSpPr>
            <p:cNvPr id="48153" name="Text Box 9"/>
            <p:cNvSpPr txBox="1">
              <a:spLocks noChangeArrowheads="1"/>
            </p:cNvSpPr>
            <p:nvPr/>
          </p:nvSpPr>
          <p:spPr bwMode="auto">
            <a:xfrm>
              <a:off x="480" y="2208"/>
              <a:ext cx="1367"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（4）</a:t>
              </a:r>
            </a:p>
          </p:txBody>
        </p:sp>
        <p:grpSp>
          <p:nvGrpSpPr>
            <p:cNvPr id="3" name="Group 31"/>
            <p:cNvGrpSpPr>
              <a:grpSpLocks/>
            </p:cNvGrpSpPr>
            <p:nvPr/>
          </p:nvGrpSpPr>
          <p:grpSpPr bwMode="auto">
            <a:xfrm>
              <a:off x="1104" y="2208"/>
              <a:ext cx="1276" cy="398"/>
              <a:chOff x="1488" y="1993"/>
              <a:chExt cx="1276" cy="398"/>
            </a:xfrm>
          </p:grpSpPr>
          <p:graphicFrame>
            <p:nvGraphicFramePr>
              <p:cNvPr id="48138" name="Object 10"/>
              <p:cNvGraphicFramePr>
                <a:graphicFrameLocks noChangeAspect="1"/>
              </p:cNvGraphicFramePr>
              <p:nvPr/>
            </p:nvGraphicFramePr>
            <p:xfrm>
              <a:off x="1488" y="2016"/>
              <a:ext cx="806" cy="375"/>
            </p:xfrm>
            <a:graphic>
              <a:graphicData uri="http://schemas.openxmlformats.org/presentationml/2006/ole">
                <p:oleObj spid="_x0000_s228354" name="Equation" r:id="rId3" imgW="609600" imgH="279400" progId="">
                  <p:embed/>
                </p:oleObj>
              </a:graphicData>
            </a:graphic>
          </p:graphicFrame>
          <p:sp>
            <p:nvSpPr>
              <p:cNvPr id="48155" name="Text Box 11"/>
              <p:cNvSpPr txBox="1">
                <a:spLocks noChangeArrowheads="1"/>
              </p:cNvSpPr>
              <p:nvPr/>
            </p:nvSpPr>
            <p:spPr bwMode="auto">
              <a:xfrm>
                <a:off x="2304" y="1993"/>
                <a:ext cx="46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时</a:t>
                </a:r>
              </a:p>
            </p:txBody>
          </p:sp>
        </p:grpSp>
      </p:grpSp>
      <p:graphicFrame>
        <p:nvGraphicFramePr>
          <p:cNvPr id="100364" name="Object 12"/>
          <p:cNvGraphicFramePr>
            <a:graphicFrameLocks noChangeAspect="1"/>
          </p:cNvGraphicFramePr>
          <p:nvPr/>
        </p:nvGraphicFramePr>
        <p:xfrm>
          <a:off x="4575175" y="3541713"/>
          <a:ext cx="2660650" cy="617537"/>
        </p:xfrm>
        <a:graphic>
          <a:graphicData uri="http://schemas.openxmlformats.org/presentationml/2006/ole">
            <p:oleObj spid="_x0000_s228355" name="Equation" r:id="rId4" imgW="1257300" imgH="292100" progId="">
              <p:embed/>
            </p:oleObj>
          </a:graphicData>
        </a:graphic>
      </p:graphicFrame>
      <p:grpSp>
        <p:nvGrpSpPr>
          <p:cNvPr id="4" name="Group 52"/>
          <p:cNvGrpSpPr>
            <a:grpSpLocks/>
          </p:cNvGrpSpPr>
          <p:nvPr/>
        </p:nvGrpSpPr>
        <p:grpSpPr bwMode="auto">
          <a:xfrm>
            <a:off x="2843213" y="4076700"/>
            <a:ext cx="4254500" cy="1079500"/>
            <a:chOff x="1791" y="2568"/>
            <a:chExt cx="2680" cy="680"/>
          </a:xfrm>
        </p:grpSpPr>
        <p:sp>
          <p:nvSpPr>
            <p:cNvPr id="48152" name="Text Box 13"/>
            <p:cNvSpPr txBox="1">
              <a:spLocks noChangeArrowheads="1"/>
            </p:cNvSpPr>
            <p:nvPr/>
          </p:nvSpPr>
          <p:spPr bwMode="auto">
            <a:xfrm>
              <a:off x="1791" y="2702"/>
              <a:ext cx="61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由</a:t>
              </a:r>
            </a:p>
          </p:txBody>
        </p:sp>
        <p:graphicFrame>
          <p:nvGraphicFramePr>
            <p:cNvPr id="48137" name="Object 14"/>
            <p:cNvGraphicFramePr>
              <a:graphicFrameLocks noChangeAspect="1"/>
            </p:cNvGraphicFramePr>
            <p:nvPr/>
          </p:nvGraphicFramePr>
          <p:xfrm>
            <a:off x="2336" y="2568"/>
            <a:ext cx="2135" cy="680"/>
          </p:xfrm>
          <a:graphic>
            <a:graphicData uri="http://schemas.openxmlformats.org/presentationml/2006/ole">
              <p:oleObj spid="_x0000_s228356" name="公式" r:id="rId5" imgW="1371600" imgH="393700" progId="">
                <p:embed/>
              </p:oleObj>
            </a:graphicData>
          </a:graphic>
        </p:graphicFrame>
      </p:grpSp>
      <p:graphicFrame>
        <p:nvGraphicFramePr>
          <p:cNvPr id="100367" name="Object 15"/>
          <p:cNvGraphicFramePr>
            <a:graphicFrameLocks noChangeAspect="1"/>
          </p:cNvGraphicFramePr>
          <p:nvPr/>
        </p:nvGraphicFramePr>
        <p:xfrm>
          <a:off x="1727200" y="5067300"/>
          <a:ext cx="1692275" cy="1049338"/>
        </p:xfrm>
        <a:graphic>
          <a:graphicData uri="http://schemas.openxmlformats.org/presentationml/2006/ole">
            <p:oleObj spid="_x0000_s228357" name="Equation" r:id="rId6" imgW="799753" imgH="495085" progId="">
              <p:embed/>
            </p:oleObj>
          </a:graphicData>
        </a:graphic>
      </p:graphicFrame>
      <p:graphicFrame>
        <p:nvGraphicFramePr>
          <p:cNvPr id="100368" name="Object 16"/>
          <p:cNvGraphicFramePr>
            <a:graphicFrameLocks noChangeAspect="1"/>
          </p:cNvGraphicFramePr>
          <p:nvPr/>
        </p:nvGraphicFramePr>
        <p:xfrm>
          <a:off x="3389313" y="5334000"/>
          <a:ext cx="2359025" cy="481013"/>
        </p:xfrm>
        <a:graphic>
          <a:graphicData uri="http://schemas.openxmlformats.org/presentationml/2006/ole">
            <p:oleObj spid="_x0000_s228358" name="Equation" r:id="rId7" imgW="1117600" imgH="228600" progId="">
              <p:embed/>
            </p:oleObj>
          </a:graphicData>
        </a:graphic>
      </p:graphicFrame>
      <p:sp>
        <p:nvSpPr>
          <p:cNvPr id="48141" name="Text Box 29"/>
          <p:cNvSpPr txBox="1">
            <a:spLocks noChangeArrowheads="1"/>
          </p:cNvSpPr>
          <p:nvPr/>
        </p:nvSpPr>
        <p:spPr bwMode="auto">
          <a:xfrm>
            <a:off x="5651500" y="1582738"/>
            <a:ext cx="21066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latin typeface="宋体" charset="-122"/>
              </a:rPr>
              <a:t>总能量</a:t>
            </a:r>
            <a:r>
              <a:rPr lang="en-US" altLang="zh-CN" sz="3200" i="1"/>
              <a:t>E</a:t>
            </a:r>
            <a:r>
              <a:rPr lang="zh-CN" altLang="en-US" sz="3200">
                <a:latin typeface="宋体" charset="-122"/>
              </a:rPr>
              <a:t>；</a:t>
            </a:r>
            <a:endParaRPr lang="en-US" altLang="zh-CN" sz="3200">
              <a:latin typeface="宋体" charset="-122"/>
            </a:endParaRPr>
          </a:p>
        </p:txBody>
      </p:sp>
      <p:grpSp>
        <p:nvGrpSpPr>
          <p:cNvPr id="5" name="Group 49"/>
          <p:cNvGrpSpPr>
            <a:grpSpLocks/>
          </p:cNvGrpSpPr>
          <p:nvPr/>
        </p:nvGrpSpPr>
        <p:grpSpPr bwMode="auto">
          <a:xfrm>
            <a:off x="971550" y="2565400"/>
            <a:ext cx="4956175" cy="798513"/>
            <a:chOff x="612" y="1616"/>
            <a:chExt cx="3122" cy="503"/>
          </a:xfrm>
        </p:grpSpPr>
        <p:sp>
          <p:nvSpPr>
            <p:cNvPr id="48150" name="Text Box 5"/>
            <p:cNvSpPr txBox="1">
              <a:spLocks noChangeArrowheads="1"/>
            </p:cNvSpPr>
            <p:nvPr/>
          </p:nvSpPr>
          <p:spPr bwMode="auto">
            <a:xfrm>
              <a:off x="839" y="1706"/>
              <a:ext cx="1283"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（3）</a:t>
              </a:r>
            </a:p>
          </p:txBody>
        </p:sp>
        <p:graphicFrame>
          <p:nvGraphicFramePr>
            <p:cNvPr id="48135" name="Object 7"/>
            <p:cNvGraphicFramePr>
              <a:graphicFrameLocks noChangeAspect="1"/>
            </p:cNvGraphicFramePr>
            <p:nvPr/>
          </p:nvGraphicFramePr>
          <p:xfrm>
            <a:off x="1474" y="1706"/>
            <a:ext cx="1011" cy="413"/>
          </p:xfrm>
          <a:graphic>
            <a:graphicData uri="http://schemas.openxmlformats.org/presentationml/2006/ole">
              <p:oleObj spid="_x0000_s228359" name="公式" r:id="rId8" imgW="647700" imgH="241300" progId="">
                <p:embed/>
              </p:oleObj>
            </a:graphicData>
          </a:graphic>
        </p:graphicFrame>
        <p:graphicFrame>
          <p:nvGraphicFramePr>
            <p:cNvPr id="48136" name="Object 8"/>
            <p:cNvGraphicFramePr>
              <a:graphicFrameLocks noChangeAspect="1"/>
            </p:cNvGraphicFramePr>
            <p:nvPr/>
          </p:nvGraphicFramePr>
          <p:xfrm>
            <a:off x="2472" y="1705"/>
            <a:ext cx="1262" cy="319"/>
          </p:xfrm>
          <a:graphic>
            <a:graphicData uri="http://schemas.openxmlformats.org/presentationml/2006/ole">
              <p:oleObj spid="_x0000_s228360" name="Equation" r:id="rId9" imgW="990600" imgH="228600" progId="">
                <p:embed/>
              </p:oleObj>
            </a:graphicData>
          </a:graphic>
        </p:graphicFrame>
        <p:sp>
          <p:nvSpPr>
            <p:cNvPr id="48151" name="Text Box 34"/>
            <p:cNvSpPr txBox="1">
              <a:spLocks noChangeArrowheads="1"/>
            </p:cNvSpPr>
            <p:nvPr/>
          </p:nvSpPr>
          <p:spPr bwMode="auto">
            <a:xfrm>
              <a:off x="612" y="1616"/>
              <a:ext cx="388"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解</a:t>
              </a:r>
            </a:p>
          </p:txBody>
        </p:sp>
      </p:grpSp>
      <p:sp>
        <p:nvSpPr>
          <p:cNvPr id="48143" name="Rectangle 38"/>
          <p:cNvSpPr>
            <a:spLocks noChangeArrowheads="1"/>
          </p:cNvSpPr>
          <p:nvPr/>
        </p:nvSpPr>
        <p:spPr bwMode="auto">
          <a:xfrm>
            <a:off x="5029200" y="2128838"/>
            <a:ext cx="38576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latin typeface="宋体" charset="-122"/>
              </a:rPr>
              <a:t>(</a:t>
            </a:r>
            <a:r>
              <a:rPr lang="zh-CN" altLang="en-US" sz="3200">
                <a:solidFill>
                  <a:srgbClr val="CC0000"/>
                </a:solidFill>
              </a:rPr>
              <a:t>4</a:t>
            </a:r>
            <a:r>
              <a:rPr lang="zh-CN" altLang="en-US" sz="3200">
                <a:solidFill>
                  <a:srgbClr val="CC0000"/>
                </a:solidFill>
                <a:latin typeface="宋体" charset="-122"/>
              </a:rPr>
              <a:t>)</a:t>
            </a:r>
            <a:r>
              <a:rPr lang="zh-CN" altLang="en-US" sz="3200">
                <a:latin typeface="宋体" charset="-122"/>
              </a:rPr>
              <a:t>何处动势能相等?</a:t>
            </a:r>
          </a:p>
        </p:txBody>
      </p:sp>
      <p:sp>
        <p:nvSpPr>
          <p:cNvPr id="48144" name="Text Box 43"/>
          <p:cNvSpPr txBox="1">
            <a:spLocks noChangeArrowheads="1"/>
          </p:cNvSpPr>
          <p:nvPr/>
        </p:nvSpPr>
        <p:spPr bwMode="auto">
          <a:xfrm>
            <a:off x="4495800" y="1625600"/>
            <a:ext cx="135096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求:</a:t>
            </a:r>
            <a:r>
              <a:rPr lang="zh-CN" altLang="en-US" sz="3200">
                <a:solidFill>
                  <a:srgbClr val="CC0000"/>
                </a:solidFill>
                <a:latin typeface="宋体" charset="-122"/>
              </a:rPr>
              <a:t>(</a:t>
            </a:r>
            <a:r>
              <a:rPr lang="zh-CN" altLang="en-US" sz="3200">
                <a:solidFill>
                  <a:srgbClr val="CC0000"/>
                </a:solidFill>
              </a:rPr>
              <a:t>3</a:t>
            </a:r>
            <a:r>
              <a:rPr lang="zh-CN" altLang="en-US" sz="3200">
                <a:solidFill>
                  <a:srgbClr val="CC0000"/>
                </a:solidFill>
                <a:latin typeface="宋体" charset="-122"/>
              </a:rPr>
              <a:t>)</a:t>
            </a:r>
          </a:p>
        </p:txBody>
      </p:sp>
      <p:grpSp>
        <p:nvGrpSpPr>
          <p:cNvPr id="6" name="Group 51"/>
          <p:cNvGrpSpPr>
            <a:grpSpLocks/>
          </p:cNvGrpSpPr>
          <p:nvPr/>
        </p:nvGrpSpPr>
        <p:grpSpPr bwMode="auto">
          <a:xfrm>
            <a:off x="5724525" y="5367338"/>
            <a:ext cx="2808288" cy="438150"/>
            <a:chOff x="3606" y="3381"/>
            <a:chExt cx="1723" cy="267"/>
          </a:xfrm>
        </p:grpSpPr>
        <p:graphicFrame>
          <p:nvGraphicFramePr>
            <p:cNvPr id="48134" name="Object 17"/>
            <p:cNvGraphicFramePr>
              <a:graphicFrameLocks noChangeAspect="1"/>
            </p:cNvGraphicFramePr>
            <p:nvPr/>
          </p:nvGraphicFramePr>
          <p:xfrm>
            <a:off x="3845" y="3381"/>
            <a:ext cx="1484" cy="267"/>
          </p:xfrm>
          <a:graphic>
            <a:graphicData uri="http://schemas.openxmlformats.org/presentationml/2006/ole">
              <p:oleObj spid="_x0000_s228361" name="Equation" r:id="rId10" imgW="1129810" imgH="203112" progId="">
                <p:embed/>
              </p:oleObj>
            </a:graphicData>
          </a:graphic>
        </p:graphicFrame>
        <p:sp>
          <p:nvSpPr>
            <p:cNvPr id="48149" name="AutoShape 50"/>
            <p:cNvSpPr>
              <a:spLocks noChangeArrowheads="1"/>
            </p:cNvSpPr>
            <p:nvPr/>
          </p:nvSpPr>
          <p:spPr bwMode="auto">
            <a:xfrm>
              <a:off x="3606" y="3475"/>
              <a:ext cx="272" cy="137"/>
            </a:xfrm>
            <a:prstGeom prst="rightArrow">
              <a:avLst>
                <a:gd name="adj1" fmla="val 50000"/>
                <a:gd name="adj2" fmla="val 49635"/>
              </a:avLst>
            </a:prstGeom>
            <a:solidFill>
              <a:srgbClr val="CC0000"/>
            </a:solidFill>
            <a:ln w="9525">
              <a:solidFill>
                <a:schemeClr val="tx1"/>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grpSp>
      <p:sp>
        <p:nvSpPr>
          <p:cNvPr id="48146" name="Text Box 53"/>
          <p:cNvSpPr txBox="1">
            <a:spLocks noChangeArrowheads="1"/>
          </p:cNvSpPr>
          <p:nvPr/>
        </p:nvSpPr>
        <p:spPr bwMode="auto">
          <a:xfrm>
            <a:off x="914400" y="990600"/>
            <a:ext cx="100012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已知</a:t>
            </a:r>
          </a:p>
        </p:txBody>
      </p:sp>
      <p:graphicFrame>
        <p:nvGraphicFramePr>
          <p:cNvPr id="48133" name="Object 54"/>
          <p:cNvGraphicFramePr>
            <a:graphicFrameLocks noChangeAspect="1"/>
          </p:cNvGraphicFramePr>
          <p:nvPr/>
        </p:nvGraphicFramePr>
        <p:xfrm>
          <a:off x="1836738" y="990600"/>
          <a:ext cx="5032375" cy="1208088"/>
        </p:xfrm>
        <a:graphic>
          <a:graphicData uri="http://schemas.openxmlformats.org/presentationml/2006/ole">
            <p:oleObj spid="_x0000_s228362" name="Equation" r:id="rId11" imgW="2324100" imgH="558800" progId="">
              <p:embed/>
            </p:oleObj>
          </a:graphicData>
        </a:graphic>
      </p:graphicFrame>
      <p:sp>
        <p:nvSpPr>
          <p:cNvPr id="48147" name="Rectangle 1080"/>
          <p:cNvSpPr>
            <a:spLocks noChangeArrowheads="1"/>
          </p:cNvSpPr>
          <p:nvPr/>
        </p:nvSpPr>
        <p:spPr bwMode="auto">
          <a:xfrm>
            <a:off x="5257800" y="76200"/>
            <a:ext cx="3886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9-4  简谐运动的能量</a:t>
            </a:r>
          </a:p>
        </p:txBody>
      </p:sp>
      <p:sp>
        <p:nvSpPr>
          <p:cNvPr id="27" name="Oval 1101"/>
          <p:cNvSpPr>
            <a:spLocks noChangeArrowheads="1"/>
          </p:cNvSpPr>
          <p:nvPr/>
        </p:nvSpPr>
        <p:spPr bwMode="auto">
          <a:xfrm>
            <a:off x="5029200" y="609600"/>
            <a:ext cx="38512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0364"/>
                                        </p:tgtEl>
                                        <p:attrNameLst>
                                          <p:attrName>style.visibility</p:attrName>
                                        </p:attrNameLst>
                                      </p:cBhvr>
                                      <p:to>
                                        <p:strVal val="visible"/>
                                      </p:to>
                                    </p:set>
                                    <p:animEffect transition="in" filter="blinds(horizontal)">
                                      <p:cBhvr>
                                        <p:cTn id="17" dur="500"/>
                                        <p:tgtEl>
                                          <p:spTgt spid="1003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0367"/>
                                        </p:tgtEl>
                                        <p:attrNameLst>
                                          <p:attrName>style.visibility</p:attrName>
                                        </p:attrNameLst>
                                      </p:cBhvr>
                                      <p:to>
                                        <p:strVal val="visible"/>
                                      </p:to>
                                    </p:set>
                                    <p:animEffect transition="in" filter="blinds(horizontal)">
                                      <p:cBhvr>
                                        <p:cTn id="27" dur="500"/>
                                        <p:tgtEl>
                                          <p:spTgt spid="1003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0368"/>
                                        </p:tgtEl>
                                        <p:attrNameLst>
                                          <p:attrName>style.visibility</p:attrName>
                                        </p:attrNameLst>
                                      </p:cBhvr>
                                      <p:to>
                                        <p:strVal val="visible"/>
                                      </p:to>
                                    </p:set>
                                    <p:animEffect transition="in" filter="blinds(horizontal)">
                                      <p:cBhvr>
                                        <p:cTn id="32" dur="500"/>
                                        <p:tgtEl>
                                          <p:spTgt spid="1003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ox(i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8" name="Rectangle 3"/>
          <p:cNvSpPr>
            <a:spLocks noChangeArrowheads="1"/>
          </p:cNvSpPr>
          <p:nvPr/>
        </p:nvSpPr>
        <p:spPr bwMode="auto">
          <a:xfrm>
            <a:off x="381000" y="620713"/>
            <a:ext cx="8534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600">
                <a:solidFill>
                  <a:srgbClr val="CC0000"/>
                </a:solidFill>
              </a:rPr>
              <a:t>      一  两个同方向同频率简谐运动的合成</a:t>
            </a:r>
          </a:p>
        </p:txBody>
      </p:sp>
      <p:sp>
        <p:nvSpPr>
          <p:cNvPr id="102404" name="Rectangle 4"/>
          <p:cNvSpPr>
            <a:spLocks noChangeArrowheads="1"/>
          </p:cNvSpPr>
          <p:nvPr/>
        </p:nvSpPr>
        <p:spPr bwMode="auto">
          <a:xfrm>
            <a:off x="457200" y="1125538"/>
            <a:ext cx="45720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nSpc>
                <a:spcPct val="120000"/>
              </a:lnSpc>
              <a:spcBef>
                <a:spcPct val="0"/>
              </a:spcBef>
            </a:pPr>
            <a:r>
              <a:rPr kumimoji="1" lang="zh-CN" altLang="en-US"/>
              <a:t>        设一质点同时参与两独立的同方向、同频率的简谐振动：</a:t>
            </a:r>
          </a:p>
        </p:txBody>
      </p:sp>
      <p:grpSp>
        <p:nvGrpSpPr>
          <p:cNvPr id="2" name="Group 186"/>
          <p:cNvGrpSpPr>
            <a:grpSpLocks/>
          </p:cNvGrpSpPr>
          <p:nvPr/>
        </p:nvGrpSpPr>
        <p:grpSpPr bwMode="auto">
          <a:xfrm>
            <a:off x="5486400" y="1268413"/>
            <a:ext cx="3046413" cy="2755900"/>
            <a:chOff x="3456" y="1008"/>
            <a:chExt cx="2016" cy="1872"/>
          </a:xfrm>
        </p:grpSpPr>
        <p:sp>
          <p:nvSpPr>
            <p:cNvPr id="49182" name="Rectangle 23"/>
            <p:cNvSpPr>
              <a:spLocks noChangeArrowheads="1"/>
            </p:cNvSpPr>
            <p:nvPr/>
          </p:nvSpPr>
          <p:spPr bwMode="auto">
            <a:xfrm>
              <a:off x="3456" y="1008"/>
              <a:ext cx="2016" cy="1872"/>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nvGrpSpPr>
            <p:cNvPr id="3" name="Group 64"/>
            <p:cNvGrpSpPr>
              <a:grpSpLocks/>
            </p:cNvGrpSpPr>
            <p:nvPr/>
          </p:nvGrpSpPr>
          <p:grpSpPr bwMode="auto">
            <a:xfrm>
              <a:off x="3648" y="2160"/>
              <a:ext cx="1442" cy="672"/>
              <a:chOff x="3648" y="2688"/>
              <a:chExt cx="1442" cy="672"/>
            </a:xfrm>
          </p:grpSpPr>
          <p:sp>
            <p:nvSpPr>
              <p:cNvPr id="49185" name="Line 26"/>
              <p:cNvSpPr>
                <a:spLocks noChangeShapeType="1"/>
              </p:cNvSpPr>
              <p:nvPr/>
            </p:nvSpPr>
            <p:spPr bwMode="auto">
              <a:xfrm flipV="1">
                <a:off x="3648" y="2688"/>
                <a:ext cx="1091" cy="384"/>
              </a:xfrm>
              <a:prstGeom prst="line">
                <a:avLst/>
              </a:prstGeom>
              <a:noFill/>
              <a:ln w="38100">
                <a:solidFill>
                  <a:srgbClr val="CC00CC"/>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186" name="Arc 27"/>
              <p:cNvSpPr>
                <a:spLocks/>
              </p:cNvSpPr>
              <p:nvPr/>
            </p:nvSpPr>
            <p:spPr bwMode="auto">
              <a:xfrm>
                <a:off x="4032" y="2928"/>
                <a:ext cx="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49165" name="Object 28"/>
              <p:cNvGraphicFramePr>
                <a:graphicFrameLocks noChangeAspect="1"/>
              </p:cNvGraphicFramePr>
              <p:nvPr/>
            </p:nvGraphicFramePr>
            <p:xfrm>
              <a:off x="4252" y="2784"/>
              <a:ext cx="209" cy="296"/>
            </p:xfrm>
            <a:graphic>
              <a:graphicData uri="http://schemas.openxmlformats.org/presentationml/2006/ole">
                <p:oleObj spid="_x0000_s229378" name="公式" r:id="rId3" imgW="304920" imgH="406080" progId="">
                  <p:embed/>
                </p:oleObj>
              </a:graphicData>
            </a:graphic>
          </p:graphicFrame>
          <p:graphicFrame>
            <p:nvGraphicFramePr>
              <p:cNvPr id="49166" name="Object 14"/>
              <p:cNvGraphicFramePr>
                <a:graphicFrameLocks noChangeAspect="1"/>
              </p:cNvGraphicFramePr>
              <p:nvPr/>
            </p:nvGraphicFramePr>
            <p:xfrm>
              <a:off x="4801" y="2736"/>
              <a:ext cx="289" cy="336"/>
            </p:xfrm>
            <a:graphic>
              <a:graphicData uri="http://schemas.openxmlformats.org/presentationml/2006/ole">
                <p:oleObj spid="_x0000_s229379" name="公式" r:id="rId4" imgW="304920" imgH="431280" progId="">
                  <p:embed/>
                </p:oleObj>
              </a:graphicData>
            </a:graphic>
          </p:graphicFrame>
          <p:sp>
            <p:nvSpPr>
              <p:cNvPr id="49187" name="Line 30"/>
              <p:cNvSpPr>
                <a:spLocks noChangeShapeType="1"/>
              </p:cNvSpPr>
              <p:nvPr/>
            </p:nvSpPr>
            <p:spPr bwMode="auto">
              <a:xfrm>
                <a:off x="4739" y="2688"/>
                <a:ext cx="0" cy="384"/>
              </a:xfrm>
              <a:prstGeom prst="line">
                <a:avLst/>
              </a:prstGeom>
              <a:noFill/>
              <a:ln w="19050">
                <a:solidFill>
                  <a:srgbClr val="CC00CC"/>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9167" name="Object 15"/>
              <p:cNvGraphicFramePr>
                <a:graphicFrameLocks noChangeAspect="1"/>
              </p:cNvGraphicFramePr>
              <p:nvPr/>
            </p:nvGraphicFramePr>
            <p:xfrm>
              <a:off x="4594" y="3024"/>
              <a:ext cx="254" cy="336"/>
            </p:xfrm>
            <a:graphic>
              <a:graphicData uri="http://schemas.openxmlformats.org/presentationml/2006/ole">
                <p:oleObj spid="_x0000_s229380" name="公式" r:id="rId5" imgW="279720" imgH="406080" progId="">
                  <p:embed/>
                </p:oleObj>
              </a:graphicData>
            </a:graphic>
          </p:graphicFrame>
        </p:grpSp>
        <p:sp>
          <p:nvSpPr>
            <p:cNvPr id="49184" name="Line 25"/>
            <p:cNvSpPr>
              <a:spLocks noChangeShapeType="1"/>
            </p:cNvSpPr>
            <p:nvPr/>
          </p:nvSpPr>
          <p:spPr bwMode="auto">
            <a:xfrm>
              <a:off x="3648" y="2544"/>
              <a:ext cx="1680" cy="0"/>
            </a:xfrm>
            <a:prstGeom prst="line">
              <a:avLst/>
            </a:prstGeom>
            <a:noFill/>
            <a:ln w="28575">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9163" name="Object 32"/>
            <p:cNvGraphicFramePr>
              <a:graphicFrameLocks noChangeAspect="1"/>
            </p:cNvGraphicFramePr>
            <p:nvPr/>
          </p:nvGraphicFramePr>
          <p:xfrm>
            <a:off x="5136" y="2568"/>
            <a:ext cx="206" cy="240"/>
          </p:xfrm>
          <a:graphic>
            <a:graphicData uri="http://schemas.openxmlformats.org/presentationml/2006/ole">
              <p:oleObj spid="_x0000_s229381" name="公式" r:id="rId6" imgW="177646" imgH="190335" progId="">
                <p:embed/>
              </p:oleObj>
            </a:graphicData>
          </a:graphic>
        </p:graphicFrame>
        <p:graphicFrame>
          <p:nvGraphicFramePr>
            <p:cNvPr id="49164" name="Object 33"/>
            <p:cNvGraphicFramePr>
              <a:graphicFrameLocks noChangeAspect="1"/>
            </p:cNvGraphicFramePr>
            <p:nvPr/>
          </p:nvGraphicFramePr>
          <p:xfrm>
            <a:off x="3494" y="2515"/>
            <a:ext cx="167" cy="208"/>
          </p:xfrm>
          <a:graphic>
            <a:graphicData uri="http://schemas.openxmlformats.org/presentationml/2006/ole">
              <p:oleObj spid="_x0000_s229382" name="Equation" r:id="rId7" imgW="177569" imgH="202936" progId="">
                <p:embed/>
              </p:oleObj>
            </a:graphicData>
          </a:graphic>
        </p:graphicFrame>
      </p:grpSp>
      <p:grpSp>
        <p:nvGrpSpPr>
          <p:cNvPr id="4" name="Group 70"/>
          <p:cNvGrpSpPr>
            <a:grpSpLocks/>
          </p:cNvGrpSpPr>
          <p:nvPr/>
        </p:nvGrpSpPr>
        <p:grpSpPr bwMode="auto">
          <a:xfrm>
            <a:off x="5791200" y="2036763"/>
            <a:ext cx="1020763" cy="1911350"/>
            <a:chOff x="3648" y="2156"/>
            <a:chExt cx="643" cy="1204"/>
          </a:xfrm>
        </p:grpSpPr>
        <p:graphicFrame>
          <p:nvGraphicFramePr>
            <p:cNvPr id="49160" name="Object 53"/>
            <p:cNvGraphicFramePr>
              <a:graphicFrameLocks noChangeAspect="1"/>
            </p:cNvGraphicFramePr>
            <p:nvPr/>
          </p:nvGraphicFramePr>
          <p:xfrm>
            <a:off x="3978" y="3024"/>
            <a:ext cx="313" cy="336"/>
          </p:xfrm>
          <a:graphic>
            <a:graphicData uri="http://schemas.openxmlformats.org/presentationml/2006/ole">
              <p:oleObj spid="_x0000_s229383" name="公式" r:id="rId8" imgW="330480" imgH="406080" progId="">
                <p:embed/>
              </p:oleObj>
            </a:graphicData>
          </a:graphic>
        </p:graphicFrame>
        <p:grpSp>
          <p:nvGrpSpPr>
            <p:cNvPr id="5" name="Group 67"/>
            <p:cNvGrpSpPr>
              <a:grpSpLocks/>
            </p:cNvGrpSpPr>
            <p:nvPr/>
          </p:nvGrpSpPr>
          <p:grpSpPr bwMode="auto">
            <a:xfrm>
              <a:off x="3648" y="2156"/>
              <a:ext cx="504" cy="956"/>
              <a:chOff x="3648" y="2156"/>
              <a:chExt cx="504" cy="956"/>
            </a:xfrm>
          </p:grpSpPr>
          <p:sp>
            <p:nvSpPr>
              <p:cNvPr id="49179" name="Line 51"/>
              <p:cNvSpPr>
                <a:spLocks noChangeShapeType="1"/>
              </p:cNvSpPr>
              <p:nvPr/>
            </p:nvSpPr>
            <p:spPr bwMode="auto">
              <a:xfrm>
                <a:off x="4128" y="2336"/>
                <a:ext cx="8" cy="776"/>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180" name="Line 56"/>
              <p:cNvSpPr>
                <a:spLocks noChangeShapeType="1"/>
              </p:cNvSpPr>
              <p:nvPr/>
            </p:nvSpPr>
            <p:spPr bwMode="auto">
              <a:xfrm flipV="1">
                <a:off x="3648" y="2292"/>
                <a:ext cx="504" cy="775"/>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9161" name="Object 57"/>
              <p:cNvGraphicFramePr>
                <a:graphicFrameLocks noChangeAspect="1"/>
              </p:cNvGraphicFramePr>
              <p:nvPr/>
            </p:nvGraphicFramePr>
            <p:xfrm>
              <a:off x="3696" y="2156"/>
              <a:ext cx="352" cy="340"/>
            </p:xfrm>
            <a:graphic>
              <a:graphicData uri="http://schemas.openxmlformats.org/presentationml/2006/ole">
                <p:oleObj spid="_x0000_s229384" name="公式" r:id="rId9" imgW="343080" imgH="431280" progId="">
                  <p:embed/>
                </p:oleObj>
              </a:graphicData>
            </a:graphic>
          </p:graphicFrame>
          <p:graphicFrame>
            <p:nvGraphicFramePr>
              <p:cNvPr id="49162" name="Object 59"/>
              <p:cNvGraphicFramePr>
                <a:graphicFrameLocks noChangeAspect="1"/>
              </p:cNvGraphicFramePr>
              <p:nvPr/>
            </p:nvGraphicFramePr>
            <p:xfrm>
              <a:off x="3881" y="2640"/>
              <a:ext cx="241" cy="285"/>
            </p:xfrm>
            <a:graphic>
              <a:graphicData uri="http://schemas.openxmlformats.org/presentationml/2006/ole">
                <p:oleObj spid="_x0000_s229385" name="公式" r:id="rId10" imgW="343080" imgH="406080" progId="">
                  <p:embed/>
                </p:oleObj>
              </a:graphicData>
            </a:graphic>
          </p:graphicFrame>
          <p:sp>
            <p:nvSpPr>
              <p:cNvPr id="49181" name="Arc 60"/>
              <p:cNvSpPr>
                <a:spLocks/>
              </p:cNvSpPr>
              <p:nvPr/>
            </p:nvSpPr>
            <p:spPr bwMode="auto">
              <a:xfrm>
                <a:off x="3792" y="2830"/>
                <a:ext cx="144" cy="250"/>
              </a:xfrm>
              <a:custGeom>
                <a:avLst/>
                <a:gdLst>
                  <a:gd name="T0" fmla="*/ 0 w 21600"/>
                  <a:gd name="T1" fmla="*/ 0 h 35228"/>
                  <a:gd name="T2" fmla="*/ 0 w 21600"/>
                  <a:gd name="T3" fmla="*/ 0 h 35228"/>
                  <a:gd name="T4" fmla="*/ 0 w 21600"/>
                  <a:gd name="T5" fmla="*/ 0 h 35228"/>
                  <a:gd name="T6" fmla="*/ 0 60000 65536"/>
                  <a:gd name="T7" fmla="*/ 0 60000 65536"/>
                  <a:gd name="T8" fmla="*/ 0 60000 65536"/>
                  <a:gd name="T9" fmla="*/ 0 w 21600"/>
                  <a:gd name="T10" fmla="*/ 0 h 35228"/>
                  <a:gd name="T11" fmla="*/ 21600 w 21600"/>
                  <a:gd name="T12" fmla="*/ 35228 h 35228"/>
                </a:gdLst>
                <a:ahLst/>
                <a:cxnLst>
                  <a:cxn ang="T6">
                    <a:pos x="T0" y="T1"/>
                  </a:cxn>
                  <a:cxn ang="T7">
                    <a:pos x="T2" y="T3"/>
                  </a:cxn>
                  <a:cxn ang="T8">
                    <a:pos x="T4" y="T5"/>
                  </a:cxn>
                </a:cxnLst>
                <a:rect l="T9" t="T10" r="T11" b="T12"/>
                <a:pathLst>
                  <a:path w="21600" h="35228" fill="none" extrusionOk="0">
                    <a:moveTo>
                      <a:pt x="2384" y="0"/>
                    </a:moveTo>
                    <a:cubicBezTo>
                      <a:pt x="13324" y="1215"/>
                      <a:pt x="21600" y="10461"/>
                      <a:pt x="21600" y="21468"/>
                    </a:cubicBezTo>
                    <a:cubicBezTo>
                      <a:pt x="21600" y="26490"/>
                      <a:pt x="19849" y="31356"/>
                      <a:pt x="16649" y="35227"/>
                    </a:cubicBezTo>
                  </a:path>
                  <a:path w="21600" h="35228" stroke="0" extrusionOk="0">
                    <a:moveTo>
                      <a:pt x="2384" y="0"/>
                    </a:moveTo>
                    <a:cubicBezTo>
                      <a:pt x="13324" y="1215"/>
                      <a:pt x="21600" y="10461"/>
                      <a:pt x="21600" y="21468"/>
                    </a:cubicBezTo>
                    <a:cubicBezTo>
                      <a:pt x="21600" y="26490"/>
                      <a:pt x="19849" y="31356"/>
                      <a:pt x="16649" y="35227"/>
                    </a:cubicBezTo>
                    <a:lnTo>
                      <a:pt x="0" y="21468"/>
                    </a:lnTo>
                    <a:close/>
                  </a:path>
                </a:pathLst>
              </a:custGeom>
              <a:noFill/>
              <a:ln w="28575">
                <a:solidFill>
                  <a:srgbClr val="0000FF"/>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graphicFrame>
        <p:nvGraphicFramePr>
          <p:cNvPr id="102578" name="Object 178"/>
          <p:cNvGraphicFramePr>
            <a:graphicFrameLocks noChangeAspect="1"/>
          </p:cNvGraphicFramePr>
          <p:nvPr/>
        </p:nvGraphicFramePr>
        <p:xfrm>
          <a:off x="1371600" y="1989138"/>
          <a:ext cx="3465513" cy="571500"/>
        </p:xfrm>
        <a:graphic>
          <a:graphicData uri="http://schemas.openxmlformats.org/presentationml/2006/ole">
            <p:oleObj spid="_x0000_s229386" name="Equation" r:id="rId11" imgW="1473200" imgH="254000" progId="">
              <p:embed/>
            </p:oleObj>
          </a:graphicData>
        </a:graphic>
      </p:graphicFrame>
      <p:graphicFrame>
        <p:nvGraphicFramePr>
          <p:cNvPr id="102579" name="Object 179"/>
          <p:cNvGraphicFramePr>
            <a:graphicFrameLocks noChangeAspect="1"/>
          </p:cNvGraphicFramePr>
          <p:nvPr/>
        </p:nvGraphicFramePr>
        <p:xfrm>
          <a:off x="1363663" y="2565400"/>
          <a:ext cx="3513137" cy="558800"/>
        </p:xfrm>
        <a:graphic>
          <a:graphicData uri="http://schemas.openxmlformats.org/presentationml/2006/ole">
            <p:oleObj spid="_x0000_s229387" name="Equation" r:id="rId12" imgW="1524000" imgH="254000" progId="">
              <p:embed/>
            </p:oleObj>
          </a:graphicData>
        </a:graphic>
      </p:graphicFrame>
      <p:grpSp>
        <p:nvGrpSpPr>
          <p:cNvPr id="6" name="Group 182"/>
          <p:cNvGrpSpPr>
            <a:grpSpLocks/>
          </p:cNvGrpSpPr>
          <p:nvPr/>
        </p:nvGrpSpPr>
        <p:grpSpPr bwMode="auto">
          <a:xfrm>
            <a:off x="250825" y="3068638"/>
            <a:ext cx="6858000" cy="590550"/>
            <a:chOff x="336" y="3088"/>
            <a:chExt cx="4320" cy="372"/>
          </a:xfrm>
        </p:grpSpPr>
        <p:sp>
          <p:nvSpPr>
            <p:cNvPr id="49177" name="Rectangle 8"/>
            <p:cNvSpPr>
              <a:spLocks noChangeArrowheads="1"/>
            </p:cNvSpPr>
            <p:nvPr/>
          </p:nvSpPr>
          <p:spPr bwMode="auto">
            <a:xfrm>
              <a:off x="336" y="3088"/>
              <a:ext cx="4320" cy="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nSpc>
                  <a:spcPct val="135000"/>
                </a:lnSpc>
              </a:pPr>
              <a:r>
                <a:rPr kumimoji="1" lang="zh-CN" altLang="en-US"/>
                <a:t>两振动的位相差                             =常数</a:t>
              </a:r>
            </a:p>
          </p:txBody>
        </p:sp>
        <p:graphicFrame>
          <p:nvGraphicFramePr>
            <p:cNvPr id="49159" name="Object 181"/>
            <p:cNvGraphicFramePr>
              <a:graphicFrameLocks noChangeAspect="1"/>
            </p:cNvGraphicFramePr>
            <p:nvPr/>
          </p:nvGraphicFramePr>
          <p:xfrm>
            <a:off x="1787" y="3097"/>
            <a:ext cx="1316" cy="342"/>
          </p:xfrm>
          <a:graphic>
            <a:graphicData uri="http://schemas.openxmlformats.org/presentationml/2006/ole">
              <p:oleObj spid="_x0000_s229388" name="Equation" r:id="rId13" imgW="977476" imgH="253890" progId="">
                <p:embed/>
              </p:oleObj>
            </a:graphicData>
          </a:graphic>
        </p:graphicFrame>
      </p:grpSp>
      <p:graphicFrame>
        <p:nvGraphicFramePr>
          <p:cNvPr id="29" name="Object 29"/>
          <p:cNvGraphicFramePr>
            <a:graphicFrameLocks noChangeAspect="1"/>
          </p:cNvGraphicFramePr>
          <p:nvPr/>
        </p:nvGraphicFramePr>
        <p:xfrm>
          <a:off x="244475" y="4470400"/>
          <a:ext cx="2667000" cy="581025"/>
        </p:xfrm>
        <a:graphic>
          <a:graphicData uri="http://schemas.openxmlformats.org/presentationml/2006/ole">
            <p:oleObj spid="_x0000_s229389" r:id="rId14" imgW="2096410" imgH="457399" progId="">
              <p:embed/>
            </p:oleObj>
          </a:graphicData>
        </a:graphic>
      </p:graphicFrame>
      <p:sp>
        <p:nvSpPr>
          <p:cNvPr id="30" name="Text Box 192"/>
          <p:cNvSpPr txBox="1">
            <a:spLocks noChangeArrowheads="1"/>
          </p:cNvSpPr>
          <p:nvPr/>
        </p:nvSpPr>
        <p:spPr bwMode="auto">
          <a:xfrm>
            <a:off x="250825" y="5046663"/>
            <a:ext cx="8893175"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a:t>无论是用解析法还是旋转矢量法都能证明合振动仍是简谐振动，其合振动方程为：</a:t>
            </a:r>
          </a:p>
        </p:txBody>
      </p:sp>
      <p:sp>
        <p:nvSpPr>
          <p:cNvPr id="31" name="Text Box 193"/>
          <p:cNvSpPr txBox="1">
            <a:spLocks noChangeArrowheads="1"/>
          </p:cNvSpPr>
          <p:nvPr/>
        </p:nvSpPr>
        <p:spPr bwMode="auto">
          <a:xfrm>
            <a:off x="323850" y="4079875"/>
            <a:ext cx="2057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a:solidFill>
                  <a:srgbClr val="FF3300"/>
                </a:solidFill>
              </a:rPr>
              <a:t>合振动：</a:t>
            </a:r>
            <a:endParaRPr lang="zh-CN" altLang="en-US" b="0">
              <a:solidFill>
                <a:srgbClr val="FF3300"/>
              </a:solidFill>
            </a:endParaRPr>
          </a:p>
        </p:txBody>
      </p:sp>
      <p:graphicFrame>
        <p:nvGraphicFramePr>
          <p:cNvPr id="33" name="Object 30"/>
          <p:cNvGraphicFramePr>
            <a:graphicFrameLocks noChangeAspect="1"/>
          </p:cNvGraphicFramePr>
          <p:nvPr/>
        </p:nvGraphicFramePr>
        <p:xfrm>
          <a:off x="2987675" y="5668963"/>
          <a:ext cx="3505200" cy="496887"/>
        </p:xfrm>
        <a:graphic>
          <a:graphicData uri="http://schemas.openxmlformats.org/presentationml/2006/ole">
            <p:oleObj spid="_x0000_s229390" r:id="rId15" imgW="2857500" imgH="406400" progId="">
              <p:embed/>
            </p:oleObj>
          </a:graphicData>
        </a:graphic>
      </p:graphicFrame>
      <p:graphicFrame>
        <p:nvGraphicFramePr>
          <p:cNvPr id="34" name="Object 31"/>
          <p:cNvGraphicFramePr>
            <a:graphicFrameLocks noChangeAspect="1"/>
          </p:cNvGraphicFramePr>
          <p:nvPr/>
        </p:nvGraphicFramePr>
        <p:xfrm>
          <a:off x="3016250" y="4513263"/>
          <a:ext cx="6019800" cy="522287"/>
        </p:xfrm>
        <a:graphic>
          <a:graphicData uri="http://schemas.openxmlformats.org/presentationml/2006/ole">
            <p:oleObj spid="_x0000_s229391" r:id="rId16" imgW="5270500" imgH="457200" progId="">
              <p:embed/>
            </p:oleObj>
          </a:graphicData>
        </a:graphic>
      </p:graphicFrame>
      <p:sp>
        <p:nvSpPr>
          <p:cNvPr id="49175"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36"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02578"/>
                                        </p:tgtEl>
                                        <p:attrNameLst>
                                          <p:attrName>style.visibility</p:attrName>
                                        </p:attrNameLst>
                                      </p:cBhvr>
                                      <p:to>
                                        <p:strVal val="visible"/>
                                      </p:to>
                                    </p:set>
                                    <p:animEffect transition="in" filter="blinds(horizontal)">
                                      <p:cBhvr>
                                        <p:cTn id="11" dur="500"/>
                                        <p:tgtEl>
                                          <p:spTgt spid="1025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102579"/>
                                        </p:tgtEl>
                                        <p:attrNameLst>
                                          <p:attrName>style.visibility</p:attrName>
                                        </p:attrNameLst>
                                      </p:cBhvr>
                                      <p:to>
                                        <p:strVal val="visible"/>
                                      </p:to>
                                    </p:set>
                                    <p:animEffect transition="in" filter="checkerboard(across)">
                                      <p:cBhvr>
                                        <p:cTn id="21" dur="500"/>
                                        <p:tgtEl>
                                          <p:spTgt spid="10257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iterate type="lt">
                                    <p:tmPct val="100000"/>
                                  </p:iterate>
                                  <p:childTnLst>
                                    <p:set>
                                      <p:cBhvr>
                                        <p:cTn id="35" dur="1" fill="hold">
                                          <p:stCondLst>
                                            <p:cond delay="0"/>
                                          </p:stCondLst>
                                        </p:cTn>
                                        <p:tgtEl>
                                          <p:spTgt spid="31"/>
                                        </p:tgtEl>
                                        <p:attrNameLst>
                                          <p:attrName>style.visibility</p:attrName>
                                        </p:attrNameLst>
                                      </p:cBhvr>
                                      <p:to>
                                        <p:strVal val="visible"/>
                                      </p:to>
                                    </p:set>
                                    <p:animEffect transition="in" filter="dissolve">
                                      <p:cBhvr>
                                        <p:cTn id="36" dur="75"/>
                                        <p:tgtEl>
                                          <p:spTgt spid="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lide(fromBottom)">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utoUpdateAnimBg="0"/>
      <p:bldP spid="30" grpId="0" autoUpdateAnimBg="0"/>
      <p:bldP spid="3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71" name="Rectangle 2095"/>
          <p:cNvSpPr>
            <a:spLocks noChangeArrowheads="1"/>
          </p:cNvSpPr>
          <p:nvPr/>
        </p:nvSpPr>
        <p:spPr bwMode="auto">
          <a:xfrm>
            <a:off x="838200" y="4648200"/>
            <a:ext cx="7837488" cy="1273175"/>
          </a:xfrm>
          <a:prstGeom prst="rect">
            <a:avLst/>
          </a:prstGeom>
          <a:solidFill>
            <a:srgbClr val="FCF7FF"/>
          </a:solidFill>
          <a:ln w="12700">
            <a:solidFill>
              <a:srgbClr val="CC00CC"/>
            </a:solidFill>
            <a:miter lim="800000"/>
            <a:headEnd/>
            <a:tailEnd/>
          </a:ln>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2800"/>
              <a:t>         </a:t>
            </a:r>
            <a:r>
              <a:rPr lang="zh-CN" altLang="en-US" sz="3200"/>
              <a:t>两个</a:t>
            </a:r>
            <a:r>
              <a:rPr lang="zh-CN" altLang="en-US" sz="3200">
                <a:solidFill>
                  <a:srgbClr val="CC0000"/>
                </a:solidFill>
              </a:rPr>
              <a:t>同</a:t>
            </a:r>
            <a:r>
              <a:rPr lang="zh-CN" altLang="en-US" sz="3200"/>
              <a:t>方向</a:t>
            </a:r>
            <a:r>
              <a:rPr lang="zh-CN" altLang="en-US" sz="3200">
                <a:solidFill>
                  <a:srgbClr val="CC0000"/>
                </a:solidFill>
              </a:rPr>
              <a:t>同</a:t>
            </a:r>
            <a:r>
              <a:rPr lang="zh-CN" altLang="en-US" sz="3200"/>
              <a:t>频率简谐运动</a:t>
            </a:r>
            <a:r>
              <a:rPr lang="zh-CN" altLang="en-US" sz="3200">
                <a:solidFill>
                  <a:srgbClr val="CC0000"/>
                </a:solidFill>
              </a:rPr>
              <a:t>合成</a:t>
            </a:r>
            <a:r>
              <a:rPr lang="zh-CN" altLang="en-US" sz="3200"/>
              <a:t>后仍为</a:t>
            </a:r>
            <a:r>
              <a:rPr lang="zh-CN" altLang="en-US" sz="3200">
                <a:solidFill>
                  <a:srgbClr val="CC0000"/>
                </a:solidFill>
              </a:rPr>
              <a:t>同</a:t>
            </a:r>
            <a:r>
              <a:rPr lang="zh-CN" altLang="en-US" sz="3200"/>
              <a:t>频率的</a:t>
            </a:r>
            <a:r>
              <a:rPr lang="zh-CN" altLang="en-US" sz="3200">
                <a:solidFill>
                  <a:srgbClr val="CC0000"/>
                </a:solidFill>
              </a:rPr>
              <a:t>简谐</a:t>
            </a:r>
            <a:r>
              <a:rPr lang="zh-CN" altLang="en-US" sz="3200"/>
              <a:t>运动</a:t>
            </a:r>
            <a:endParaRPr lang="zh-CN" altLang="zh-CN" sz="3200"/>
          </a:p>
        </p:txBody>
      </p:sp>
      <p:graphicFrame>
        <p:nvGraphicFramePr>
          <p:cNvPr id="137216" name="Object 2048"/>
          <p:cNvGraphicFramePr>
            <a:graphicFrameLocks noChangeAspect="1"/>
          </p:cNvGraphicFramePr>
          <p:nvPr/>
        </p:nvGraphicFramePr>
        <p:xfrm>
          <a:off x="661988" y="1871663"/>
          <a:ext cx="4824412" cy="642937"/>
        </p:xfrm>
        <a:graphic>
          <a:graphicData uri="http://schemas.openxmlformats.org/presentationml/2006/ole">
            <p:oleObj spid="_x0000_s230402" name="Equation" r:id="rId3" imgW="2628900" imgH="304800" progId="">
              <p:embed/>
            </p:oleObj>
          </a:graphicData>
        </a:graphic>
      </p:graphicFrame>
      <p:graphicFrame>
        <p:nvGraphicFramePr>
          <p:cNvPr id="137217" name="Object 2049"/>
          <p:cNvGraphicFramePr>
            <a:graphicFrameLocks noChangeAspect="1"/>
          </p:cNvGraphicFramePr>
          <p:nvPr/>
        </p:nvGraphicFramePr>
        <p:xfrm>
          <a:off x="762000" y="1165225"/>
          <a:ext cx="3317875" cy="511175"/>
        </p:xfrm>
        <a:graphic>
          <a:graphicData uri="http://schemas.openxmlformats.org/presentationml/2006/ole">
            <p:oleObj spid="_x0000_s230403" name="Equation" r:id="rId4" imgW="1333500" imgH="241300" progId="">
              <p:embed/>
            </p:oleObj>
          </a:graphicData>
        </a:graphic>
      </p:graphicFrame>
      <p:sp>
        <p:nvSpPr>
          <p:cNvPr id="103470" name="AutoShape 2094"/>
          <p:cNvSpPr>
            <a:spLocks/>
          </p:cNvSpPr>
          <p:nvPr/>
        </p:nvSpPr>
        <p:spPr bwMode="auto">
          <a:xfrm>
            <a:off x="381000" y="2162175"/>
            <a:ext cx="228600" cy="1190625"/>
          </a:xfrm>
          <a:prstGeom prst="leftBrace">
            <a:avLst>
              <a:gd name="adj1" fmla="val 43403"/>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0196" name="Rectangle 2097"/>
          <p:cNvSpPr>
            <a:spLocks noChangeArrowheads="1"/>
          </p:cNvSpPr>
          <p:nvPr/>
        </p:nvSpPr>
        <p:spPr bwMode="auto">
          <a:xfrm>
            <a:off x="5486400" y="1600200"/>
            <a:ext cx="3200400" cy="29718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0197" name="Line 2099"/>
          <p:cNvSpPr>
            <a:spLocks noChangeShapeType="1"/>
          </p:cNvSpPr>
          <p:nvPr/>
        </p:nvSpPr>
        <p:spPr bwMode="auto">
          <a:xfrm flipV="1">
            <a:off x="5791200" y="3429000"/>
            <a:ext cx="1731963" cy="609600"/>
          </a:xfrm>
          <a:prstGeom prst="line">
            <a:avLst/>
          </a:prstGeom>
          <a:noFill/>
          <a:ln w="38100">
            <a:solidFill>
              <a:srgbClr val="CC00CC"/>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0198" name="Arc 2100"/>
          <p:cNvSpPr>
            <a:spLocks/>
          </p:cNvSpPr>
          <p:nvPr/>
        </p:nvSpPr>
        <p:spPr bwMode="auto">
          <a:xfrm>
            <a:off x="6400800" y="3810000"/>
            <a:ext cx="69850" cy="228600"/>
          </a:xfrm>
          <a:custGeom>
            <a:avLst/>
            <a:gdLst>
              <a:gd name="T0" fmla="*/ 0 w 21600"/>
              <a:gd name="T1" fmla="*/ 0 h 21600"/>
              <a:gd name="T2" fmla="*/ 258318142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50180" name="Object 2050"/>
          <p:cNvGraphicFramePr>
            <a:graphicFrameLocks noChangeAspect="1"/>
          </p:cNvGraphicFramePr>
          <p:nvPr/>
        </p:nvGraphicFramePr>
        <p:xfrm>
          <a:off x="6629400" y="3581400"/>
          <a:ext cx="331788" cy="469900"/>
        </p:xfrm>
        <a:graphic>
          <a:graphicData uri="http://schemas.openxmlformats.org/presentationml/2006/ole">
            <p:oleObj spid="_x0000_s230404" name="公式" r:id="rId5" imgW="304920" imgH="406080" progId="">
              <p:embed/>
            </p:oleObj>
          </a:graphicData>
        </a:graphic>
      </p:graphicFrame>
      <p:graphicFrame>
        <p:nvGraphicFramePr>
          <p:cNvPr id="50181" name="Object 2051"/>
          <p:cNvGraphicFramePr>
            <a:graphicFrameLocks noChangeAspect="1"/>
          </p:cNvGraphicFramePr>
          <p:nvPr/>
        </p:nvGraphicFramePr>
        <p:xfrm>
          <a:off x="7621588" y="3505200"/>
          <a:ext cx="458787" cy="533400"/>
        </p:xfrm>
        <a:graphic>
          <a:graphicData uri="http://schemas.openxmlformats.org/presentationml/2006/ole">
            <p:oleObj spid="_x0000_s230405" name="公式" r:id="rId6" imgW="304920" imgH="431280" progId="">
              <p:embed/>
            </p:oleObj>
          </a:graphicData>
        </a:graphic>
      </p:graphicFrame>
      <p:sp>
        <p:nvSpPr>
          <p:cNvPr id="50199" name="Line 2103"/>
          <p:cNvSpPr>
            <a:spLocks noChangeShapeType="1"/>
          </p:cNvSpPr>
          <p:nvPr/>
        </p:nvSpPr>
        <p:spPr bwMode="auto">
          <a:xfrm>
            <a:off x="7523163" y="3429000"/>
            <a:ext cx="0" cy="609600"/>
          </a:xfrm>
          <a:prstGeom prst="line">
            <a:avLst/>
          </a:prstGeom>
          <a:noFill/>
          <a:ln w="19050">
            <a:solidFill>
              <a:srgbClr val="CC00CC"/>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0182" name="Object 2052"/>
          <p:cNvGraphicFramePr>
            <a:graphicFrameLocks noChangeAspect="1"/>
          </p:cNvGraphicFramePr>
          <p:nvPr/>
        </p:nvGraphicFramePr>
        <p:xfrm>
          <a:off x="7292975" y="3962400"/>
          <a:ext cx="403225" cy="533400"/>
        </p:xfrm>
        <a:graphic>
          <a:graphicData uri="http://schemas.openxmlformats.org/presentationml/2006/ole">
            <p:oleObj spid="_x0000_s230406" name="公式" r:id="rId7" imgW="279720" imgH="406080" progId="">
              <p:embed/>
            </p:oleObj>
          </a:graphicData>
        </a:graphic>
      </p:graphicFrame>
      <p:sp>
        <p:nvSpPr>
          <p:cNvPr id="50200" name="Line 2105"/>
          <p:cNvSpPr>
            <a:spLocks noChangeShapeType="1"/>
          </p:cNvSpPr>
          <p:nvPr/>
        </p:nvSpPr>
        <p:spPr bwMode="auto">
          <a:xfrm>
            <a:off x="5791200" y="4038600"/>
            <a:ext cx="2819400" cy="0"/>
          </a:xfrm>
          <a:prstGeom prst="line">
            <a:avLst/>
          </a:prstGeom>
          <a:noFill/>
          <a:ln w="28575">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0183" name="Object 2053"/>
          <p:cNvGraphicFramePr>
            <a:graphicFrameLocks noChangeAspect="1"/>
          </p:cNvGraphicFramePr>
          <p:nvPr/>
        </p:nvGraphicFramePr>
        <p:xfrm>
          <a:off x="8305800" y="4076700"/>
          <a:ext cx="327025" cy="381000"/>
        </p:xfrm>
        <a:graphic>
          <a:graphicData uri="http://schemas.openxmlformats.org/presentationml/2006/ole">
            <p:oleObj spid="_x0000_s230407" name="公式" r:id="rId8" imgW="177646" imgH="190335" progId="">
              <p:embed/>
            </p:oleObj>
          </a:graphicData>
        </a:graphic>
      </p:graphicFrame>
      <p:graphicFrame>
        <p:nvGraphicFramePr>
          <p:cNvPr id="50184" name="Object 2054"/>
          <p:cNvGraphicFramePr>
            <a:graphicFrameLocks noChangeAspect="1"/>
          </p:cNvGraphicFramePr>
          <p:nvPr/>
        </p:nvGraphicFramePr>
        <p:xfrm>
          <a:off x="5546725" y="3992563"/>
          <a:ext cx="265113" cy="330200"/>
        </p:xfrm>
        <a:graphic>
          <a:graphicData uri="http://schemas.openxmlformats.org/presentationml/2006/ole">
            <p:oleObj spid="_x0000_s230408" name="Equation" r:id="rId9" imgW="177569" imgH="202936" progId="">
              <p:embed/>
            </p:oleObj>
          </a:graphicData>
        </a:graphic>
      </p:graphicFrame>
      <p:grpSp>
        <p:nvGrpSpPr>
          <p:cNvPr id="2" name="Group 2119"/>
          <p:cNvGrpSpPr>
            <a:grpSpLocks/>
          </p:cNvGrpSpPr>
          <p:nvPr/>
        </p:nvGrpSpPr>
        <p:grpSpPr bwMode="auto">
          <a:xfrm>
            <a:off x="5829300" y="1752600"/>
            <a:ext cx="2738438" cy="2241550"/>
            <a:chOff x="3672" y="1152"/>
            <a:chExt cx="1725" cy="1412"/>
          </a:xfrm>
        </p:grpSpPr>
        <p:grpSp>
          <p:nvGrpSpPr>
            <p:cNvPr id="3" name="Group 2066"/>
            <p:cNvGrpSpPr>
              <a:grpSpLocks/>
            </p:cNvGrpSpPr>
            <p:nvPr/>
          </p:nvGrpSpPr>
          <p:grpSpPr bwMode="auto">
            <a:xfrm>
              <a:off x="4800" y="1152"/>
              <a:ext cx="467" cy="265"/>
              <a:chOff x="4560" y="955"/>
              <a:chExt cx="576" cy="293"/>
            </a:xfrm>
          </p:grpSpPr>
          <p:sp>
            <p:nvSpPr>
              <p:cNvPr id="50218" name="Arc 2067"/>
              <p:cNvSpPr>
                <a:spLocks/>
              </p:cNvSpPr>
              <p:nvPr/>
            </p:nvSpPr>
            <p:spPr bwMode="auto">
              <a:xfrm rot="584142">
                <a:off x="4704" y="985"/>
                <a:ext cx="432" cy="263"/>
              </a:xfrm>
              <a:custGeom>
                <a:avLst/>
                <a:gdLst>
                  <a:gd name="T0" fmla="*/ 0 w 20899"/>
                  <a:gd name="T1" fmla="*/ 0 h 20486"/>
                  <a:gd name="T2" fmla="*/ 0 w 20899"/>
                  <a:gd name="T3" fmla="*/ 0 h 20486"/>
                  <a:gd name="T4" fmla="*/ 0 w 20899"/>
                  <a:gd name="T5" fmla="*/ 0 h 20486"/>
                  <a:gd name="T6" fmla="*/ 0 60000 65536"/>
                  <a:gd name="T7" fmla="*/ 0 60000 65536"/>
                  <a:gd name="T8" fmla="*/ 0 60000 65536"/>
                  <a:gd name="T9" fmla="*/ 0 w 20899"/>
                  <a:gd name="T10" fmla="*/ 0 h 20486"/>
                  <a:gd name="T11" fmla="*/ 20899 w 20899"/>
                  <a:gd name="T12" fmla="*/ 20486 h 20486"/>
                </a:gdLst>
                <a:ahLst/>
                <a:cxnLst>
                  <a:cxn ang="T6">
                    <a:pos x="T0" y="T1"/>
                  </a:cxn>
                  <a:cxn ang="T7">
                    <a:pos x="T2" y="T3"/>
                  </a:cxn>
                  <a:cxn ang="T8">
                    <a:pos x="T4" y="T5"/>
                  </a:cxn>
                </a:cxnLst>
                <a:rect l="T9" t="T10" r="T11" b="T12"/>
                <a:pathLst>
                  <a:path w="20899" h="20486" fill="none" extrusionOk="0">
                    <a:moveTo>
                      <a:pt x="6847" y="0"/>
                    </a:moveTo>
                    <a:cubicBezTo>
                      <a:pt x="13770" y="2314"/>
                      <a:pt x="19055" y="7967"/>
                      <a:pt x="20899" y="15029"/>
                    </a:cubicBezTo>
                  </a:path>
                  <a:path w="20899" h="20486" stroke="0" extrusionOk="0">
                    <a:moveTo>
                      <a:pt x="6847" y="0"/>
                    </a:moveTo>
                    <a:cubicBezTo>
                      <a:pt x="13770" y="2314"/>
                      <a:pt x="19055" y="7967"/>
                      <a:pt x="20899" y="15029"/>
                    </a:cubicBezTo>
                    <a:lnTo>
                      <a:pt x="0" y="20486"/>
                    </a:lnTo>
                    <a:close/>
                  </a:path>
                </a:pathLst>
              </a:custGeom>
              <a:noFill/>
              <a:ln w="38100">
                <a:solidFill>
                  <a:schemeClr val="tx1"/>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50193" name="Object 2063"/>
              <p:cNvGraphicFramePr>
                <a:graphicFrameLocks noChangeAspect="1"/>
              </p:cNvGraphicFramePr>
              <p:nvPr/>
            </p:nvGraphicFramePr>
            <p:xfrm>
              <a:off x="4560" y="955"/>
              <a:ext cx="277" cy="245"/>
            </p:xfrm>
            <a:graphic>
              <a:graphicData uri="http://schemas.openxmlformats.org/presentationml/2006/ole">
                <p:oleObj spid="_x0000_s230409" name="公式" r:id="rId10" imgW="215713" imgH="190335" progId="">
                  <p:embed/>
                </p:oleObj>
              </a:graphicData>
            </a:graphic>
          </p:graphicFrame>
        </p:grpSp>
        <p:sp>
          <p:nvSpPr>
            <p:cNvPr id="50215" name="Line 2070"/>
            <p:cNvSpPr>
              <a:spLocks noChangeShapeType="1"/>
            </p:cNvSpPr>
            <p:nvPr/>
          </p:nvSpPr>
          <p:spPr bwMode="auto">
            <a:xfrm flipV="1">
              <a:off x="4734" y="1440"/>
              <a:ext cx="402" cy="762"/>
            </a:xfrm>
            <a:prstGeom prst="line">
              <a:avLst/>
            </a:prstGeom>
            <a:noFill/>
            <a:ln w="19050">
              <a:solidFill>
                <a:srgbClr val="FF0066"/>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0216" name="Line 2071"/>
            <p:cNvSpPr>
              <a:spLocks noChangeShapeType="1"/>
            </p:cNvSpPr>
            <p:nvPr/>
          </p:nvSpPr>
          <p:spPr bwMode="auto">
            <a:xfrm flipV="1">
              <a:off x="3672" y="1440"/>
              <a:ext cx="1464" cy="1124"/>
            </a:xfrm>
            <a:prstGeom prst="line">
              <a:avLst/>
            </a:prstGeom>
            <a:noFill/>
            <a:ln w="38100">
              <a:solidFill>
                <a:srgbClr val="FF00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0217" name="Line 2072"/>
            <p:cNvSpPr>
              <a:spLocks noChangeShapeType="1"/>
            </p:cNvSpPr>
            <p:nvPr/>
          </p:nvSpPr>
          <p:spPr bwMode="auto">
            <a:xfrm flipV="1">
              <a:off x="4141" y="1440"/>
              <a:ext cx="995" cy="399"/>
            </a:xfrm>
            <a:prstGeom prst="line">
              <a:avLst/>
            </a:prstGeom>
            <a:noFill/>
            <a:ln w="19050">
              <a:solidFill>
                <a:srgbClr val="FF0066"/>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0192" name="Object 2062"/>
            <p:cNvGraphicFramePr>
              <a:graphicFrameLocks noChangeAspect="1"/>
            </p:cNvGraphicFramePr>
            <p:nvPr/>
          </p:nvGraphicFramePr>
          <p:xfrm>
            <a:off x="5184" y="1440"/>
            <a:ext cx="213" cy="294"/>
          </p:xfrm>
          <a:graphic>
            <a:graphicData uri="http://schemas.openxmlformats.org/presentationml/2006/ole">
              <p:oleObj spid="_x0000_s230410" name="公式" r:id="rId11" imgW="279720" imgH="342360" progId="">
                <p:embed/>
              </p:oleObj>
            </a:graphicData>
          </a:graphic>
        </p:graphicFrame>
      </p:grpSp>
      <p:grpSp>
        <p:nvGrpSpPr>
          <p:cNvPr id="4" name="Group 2122"/>
          <p:cNvGrpSpPr>
            <a:grpSpLocks/>
          </p:cNvGrpSpPr>
          <p:nvPr/>
        </p:nvGrpSpPr>
        <p:grpSpPr bwMode="auto">
          <a:xfrm>
            <a:off x="6934200" y="3124200"/>
            <a:ext cx="485775" cy="914400"/>
            <a:chOff x="4368" y="1968"/>
            <a:chExt cx="306" cy="576"/>
          </a:xfrm>
        </p:grpSpPr>
        <p:sp>
          <p:nvSpPr>
            <p:cNvPr id="50213" name="Freeform 2063"/>
            <p:cNvSpPr>
              <a:spLocks/>
            </p:cNvSpPr>
            <p:nvPr/>
          </p:nvSpPr>
          <p:spPr bwMode="auto">
            <a:xfrm>
              <a:off x="4368" y="2002"/>
              <a:ext cx="96" cy="542"/>
            </a:xfrm>
            <a:custGeom>
              <a:avLst/>
              <a:gdLst>
                <a:gd name="T0" fmla="*/ 0 w 152"/>
                <a:gd name="T1" fmla="*/ 0 h 432"/>
                <a:gd name="T2" fmla="*/ 5 w 152"/>
                <a:gd name="T3" fmla="*/ 1015 h 432"/>
                <a:gd name="T4" fmla="*/ 6 w 152"/>
                <a:gd name="T5" fmla="*/ 2113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0" y="0"/>
                  </a:moveTo>
                  <a:cubicBezTo>
                    <a:pt x="21" y="35"/>
                    <a:pt x="104" y="136"/>
                    <a:pt x="128" y="208"/>
                  </a:cubicBezTo>
                  <a:cubicBezTo>
                    <a:pt x="152" y="280"/>
                    <a:pt x="141" y="385"/>
                    <a:pt x="144" y="432"/>
                  </a:cubicBezTo>
                </a:path>
              </a:pathLst>
            </a:custGeom>
            <a:noFill/>
            <a:ln w="28575">
              <a:solidFill>
                <a:srgbClr val="009900"/>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50191" name="Object 2061"/>
            <p:cNvGraphicFramePr>
              <a:graphicFrameLocks noChangeAspect="1"/>
            </p:cNvGraphicFramePr>
            <p:nvPr/>
          </p:nvGraphicFramePr>
          <p:xfrm>
            <a:off x="4464" y="1968"/>
            <a:ext cx="210" cy="270"/>
          </p:xfrm>
          <a:graphic>
            <a:graphicData uri="http://schemas.openxmlformats.org/presentationml/2006/ole">
              <p:oleObj spid="_x0000_s230411" name="公式" r:id="rId12" imgW="254160" imgH="304560" progId="">
                <p:embed/>
              </p:oleObj>
            </a:graphicData>
          </a:graphic>
        </p:graphicFrame>
      </p:grpSp>
      <p:grpSp>
        <p:nvGrpSpPr>
          <p:cNvPr id="5" name="Group 2074"/>
          <p:cNvGrpSpPr>
            <a:grpSpLocks/>
          </p:cNvGrpSpPr>
          <p:nvPr/>
        </p:nvGrpSpPr>
        <p:grpSpPr bwMode="auto">
          <a:xfrm>
            <a:off x="7556500" y="2235200"/>
            <a:ext cx="749300" cy="2209800"/>
            <a:chOff x="4560" y="1248"/>
            <a:chExt cx="664" cy="1488"/>
          </a:xfrm>
        </p:grpSpPr>
        <p:graphicFrame>
          <p:nvGraphicFramePr>
            <p:cNvPr id="50190" name="Object 2060"/>
            <p:cNvGraphicFramePr>
              <a:graphicFrameLocks noChangeAspect="1"/>
            </p:cNvGraphicFramePr>
            <p:nvPr/>
          </p:nvGraphicFramePr>
          <p:xfrm>
            <a:off x="4958" y="2448"/>
            <a:ext cx="266" cy="288"/>
          </p:xfrm>
          <a:graphic>
            <a:graphicData uri="http://schemas.openxmlformats.org/presentationml/2006/ole">
              <p:oleObj spid="_x0000_s230412" name="公式" r:id="rId13" imgW="228600" imgH="241200" progId="">
                <p:embed/>
              </p:oleObj>
            </a:graphicData>
          </a:graphic>
        </p:graphicFrame>
        <p:sp>
          <p:nvSpPr>
            <p:cNvPr id="50211" name="Line 2076"/>
            <p:cNvSpPr>
              <a:spLocks noChangeShapeType="1"/>
            </p:cNvSpPr>
            <p:nvPr/>
          </p:nvSpPr>
          <p:spPr bwMode="auto">
            <a:xfrm>
              <a:off x="5088" y="1248"/>
              <a:ext cx="0" cy="1200"/>
            </a:xfrm>
            <a:prstGeom prst="line">
              <a:avLst/>
            </a:prstGeom>
            <a:noFill/>
            <a:ln w="28575">
              <a:solidFill>
                <a:srgbClr val="0099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0212" name="Line 2077"/>
            <p:cNvSpPr>
              <a:spLocks noChangeShapeType="1"/>
            </p:cNvSpPr>
            <p:nvPr/>
          </p:nvSpPr>
          <p:spPr bwMode="auto">
            <a:xfrm>
              <a:off x="4560" y="2064"/>
              <a:ext cx="528" cy="0"/>
            </a:xfrm>
            <a:prstGeom prst="line">
              <a:avLst/>
            </a:prstGeom>
            <a:noFill/>
            <a:ln w="19050">
              <a:solidFill>
                <a:srgbClr val="0099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137223" name="Object 2055"/>
          <p:cNvGraphicFramePr>
            <a:graphicFrameLocks noChangeAspect="1"/>
          </p:cNvGraphicFramePr>
          <p:nvPr/>
        </p:nvGraphicFramePr>
        <p:xfrm>
          <a:off x="5562600" y="1676400"/>
          <a:ext cx="1828800" cy="541338"/>
        </p:xfrm>
        <a:graphic>
          <a:graphicData uri="http://schemas.openxmlformats.org/presentationml/2006/ole">
            <p:oleObj spid="_x0000_s230413" name="Equation" r:id="rId14" imgW="1066337" imgH="317362" progId="Equation.DSMT4">
              <p:embed/>
            </p:oleObj>
          </a:graphicData>
        </a:graphic>
      </p:graphicFrame>
      <p:grpSp>
        <p:nvGrpSpPr>
          <p:cNvPr id="6" name="Group 2118"/>
          <p:cNvGrpSpPr>
            <a:grpSpLocks/>
          </p:cNvGrpSpPr>
          <p:nvPr/>
        </p:nvGrpSpPr>
        <p:grpSpPr bwMode="auto">
          <a:xfrm>
            <a:off x="5638800" y="2584450"/>
            <a:ext cx="1173163" cy="1911350"/>
            <a:chOff x="3552" y="1676"/>
            <a:chExt cx="739" cy="1204"/>
          </a:xfrm>
        </p:grpSpPr>
        <p:graphicFrame>
          <p:nvGraphicFramePr>
            <p:cNvPr id="50187" name="Object 2057"/>
            <p:cNvGraphicFramePr>
              <a:graphicFrameLocks noChangeAspect="1"/>
            </p:cNvGraphicFramePr>
            <p:nvPr/>
          </p:nvGraphicFramePr>
          <p:xfrm>
            <a:off x="3978" y="2544"/>
            <a:ext cx="313" cy="336"/>
          </p:xfrm>
          <a:graphic>
            <a:graphicData uri="http://schemas.openxmlformats.org/presentationml/2006/ole">
              <p:oleObj spid="_x0000_s230414" name="公式" r:id="rId15" imgW="330480" imgH="406080" progId="">
                <p:embed/>
              </p:oleObj>
            </a:graphicData>
          </a:graphic>
        </p:graphicFrame>
        <p:sp>
          <p:nvSpPr>
            <p:cNvPr id="50207" name="Line 2111"/>
            <p:cNvSpPr>
              <a:spLocks noChangeShapeType="1"/>
            </p:cNvSpPr>
            <p:nvPr/>
          </p:nvSpPr>
          <p:spPr bwMode="auto">
            <a:xfrm>
              <a:off x="4128" y="1856"/>
              <a:ext cx="8" cy="776"/>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0208" name="Line 2112"/>
            <p:cNvSpPr>
              <a:spLocks noChangeShapeType="1"/>
            </p:cNvSpPr>
            <p:nvPr/>
          </p:nvSpPr>
          <p:spPr bwMode="auto">
            <a:xfrm flipV="1">
              <a:off x="3648" y="1812"/>
              <a:ext cx="504" cy="775"/>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0188" name="Object 2058"/>
            <p:cNvGraphicFramePr>
              <a:graphicFrameLocks noChangeAspect="1"/>
            </p:cNvGraphicFramePr>
            <p:nvPr/>
          </p:nvGraphicFramePr>
          <p:xfrm>
            <a:off x="3696" y="1676"/>
            <a:ext cx="352" cy="340"/>
          </p:xfrm>
          <a:graphic>
            <a:graphicData uri="http://schemas.openxmlformats.org/presentationml/2006/ole">
              <p:oleObj spid="_x0000_s230415" name="公式" r:id="rId16" imgW="343080" imgH="431280" progId="">
                <p:embed/>
              </p:oleObj>
            </a:graphicData>
          </a:graphic>
        </p:graphicFrame>
        <p:graphicFrame>
          <p:nvGraphicFramePr>
            <p:cNvPr id="50189" name="Object 2059"/>
            <p:cNvGraphicFramePr>
              <a:graphicFrameLocks noChangeAspect="1"/>
            </p:cNvGraphicFramePr>
            <p:nvPr/>
          </p:nvGraphicFramePr>
          <p:xfrm>
            <a:off x="3552" y="1923"/>
            <a:ext cx="241" cy="285"/>
          </p:xfrm>
          <a:graphic>
            <a:graphicData uri="http://schemas.openxmlformats.org/presentationml/2006/ole">
              <p:oleObj spid="_x0000_s230416" name="公式" r:id="rId17" imgW="343080" imgH="406080" progId="">
                <p:embed/>
              </p:oleObj>
            </a:graphicData>
          </a:graphic>
        </p:graphicFrame>
        <p:sp>
          <p:nvSpPr>
            <p:cNvPr id="50209" name="Arc 2115"/>
            <p:cNvSpPr>
              <a:spLocks/>
            </p:cNvSpPr>
            <p:nvPr/>
          </p:nvSpPr>
          <p:spPr bwMode="auto">
            <a:xfrm>
              <a:off x="3792" y="2350"/>
              <a:ext cx="144" cy="250"/>
            </a:xfrm>
            <a:custGeom>
              <a:avLst/>
              <a:gdLst>
                <a:gd name="T0" fmla="*/ 0 w 21600"/>
                <a:gd name="T1" fmla="*/ 0 h 35228"/>
                <a:gd name="T2" fmla="*/ 0 w 21600"/>
                <a:gd name="T3" fmla="*/ 0 h 35228"/>
                <a:gd name="T4" fmla="*/ 0 w 21600"/>
                <a:gd name="T5" fmla="*/ 0 h 35228"/>
                <a:gd name="T6" fmla="*/ 0 60000 65536"/>
                <a:gd name="T7" fmla="*/ 0 60000 65536"/>
                <a:gd name="T8" fmla="*/ 0 60000 65536"/>
                <a:gd name="T9" fmla="*/ 0 w 21600"/>
                <a:gd name="T10" fmla="*/ 0 h 35228"/>
                <a:gd name="T11" fmla="*/ 21600 w 21600"/>
                <a:gd name="T12" fmla="*/ 35228 h 35228"/>
              </a:gdLst>
              <a:ahLst/>
              <a:cxnLst>
                <a:cxn ang="T6">
                  <a:pos x="T0" y="T1"/>
                </a:cxn>
                <a:cxn ang="T7">
                  <a:pos x="T2" y="T3"/>
                </a:cxn>
                <a:cxn ang="T8">
                  <a:pos x="T4" y="T5"/>
                </a:cxn>
              </a:cxnLst>
              <a:rect l="T9" t="T10" r="T11" b="T12"/>
              <a:pathLst>
                <a:path w="21600" h="35228" fill="none" extrusionOk="0">
                  <a:moveTo>
                    <a:pt x="2384" y="0"/>
                  </a:moveTo>
                  <a:cubicBezTo>
                    <a:pt x="13324" y="1215"/>
                    <a:pt x="21600" y="10461"/>
                    <a:pt x="21600" y="21468"/>
                  </a:cubicBezTo>
                  <a:cubicBezTo>
                    <a:pt x="21600" y="26490"/>
                    <a:pt x="19849" y="31356"/>
                    <a:pt x="16649" y="35227"/>
                  </a:cubicBezTo>
                </a:path>
                <a:path w="21600" h="35228" stroke="0" extrusionOk="0">
                  <a:moveTo>
                    <a:pt x="2384" y="0"/>
                  </a:moveTo>
                  <a:cubicBezTo>
                    <a:pt x="13324" y="1215"/>
                    <a:pt x="21600" y="10461"/>
                    <a:pt x="21600" y="21468"/>
                  </a:cubicBezTo>
                  <a:cubicBezTo>
                    <a:pt x="21600" y="26490"/>
                    <a:pt x="19849" y="31356"/>
                    <a:pt x="16649" y="35227"/>
                  </a:cubicBezTo>
                  <a:lnTo>
                    <a:pt x="0" y="21468"/>
                  </a:lnTo>
                  <a:close/>
                </a:path>
              </a:pathLst>
            </a:custGeom>
            <a:noFill/>
            <a:ln w="28575">
              <a:solidFill>
                <a:srgbClr val="0000FF"/>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0210" name="Arc 2117"/>
            <p:cNvSpPr>
              <a:spLocks/>
            </p:cNvSpPr>
            <p:nvPr/>
          </p:nvSpPr>
          <p:spPr bwMode="auto">
            <a:xfrm>
              <a:off x="3792" y="2102"/>
              <a:ext cx="144" cy="250"/>
            </a:xfrm>
            <a:custGeom>
              <a:avLst/>
              <a:gdLst>
                <a:gd name="T0" fmla="*/ 0 w 21600"/>
                <a:gd name="T1" fmla="*/ 0 h 35228"/>
                <a:gd name="T2" fmla="*/ 0 w 21600"/>
                <a:gd name="T3" fmla="*/ 0 h 35228"/>
                <a:gd name="T4" fmla="*/ 0 w 21600"/>
                <a:gd name="T5" fmla="*/ 0 h 35228"/>
                <a:gd name="T6" fmla="*/ 0 60000 65536"/>
                <a:gd name="T7" fmla="*/ 0 60000 65536"/>
                <a:gd name="T8" fmla="*/ 0 60000 65536"/>
                <a:gd name="T9" fmla="*/ 0 w 21600"/>
                <a:gd name="T10" fmla="*/ 0 h 35228"/>
                <a:gd name="T11" fmla="*/ 21600 w 21600"/>
                <a:gd name="T12" fmla="*/ 35228 h 35228"/>
              </a:gdLst>
              <a:ahLst/>
              <a:cxnLst>
                <a:cxn ang="T6">
                  <a:pos x="T0" y="T1"/>
                </a:cxn>
                <a:cxn ang="T7">
                  <a:pos x="T2" y="T3"/>
                </a:cxn>
                <a:cxn ang="T8">
                  <a:pos x="T4" y="T5"/>
                </a:cxn>
              </a:cxnLst>
              <a:rect l="T9" t="T10" r="T11" b="T12"/>
              <a:pathLst>
                <a:path w="21600" h="35228" fill="none" extrusionOk="0">
                  <a:moveTo>
                    <a:pt x="2384" y="0"/>
                  </a:moveTo>
                  <a:cubicBezTo>
                    <a:pt x="13324" y="1215"/>
                    <a:pt x="21600" y="10461"/>
                    <a:pt x="21600" y="21468"/>
                  </a:cubicBezTo>
                  <a:cubicBezTo>
                    <a:pt x="21600" y="26490"/>
                    <a:pt x="19849" y="31356"/>
                    <a:pt x="16649" y="35227"/>
                  </a:cubicBezTo>
                </a:path>
                <a:path w="21600" h="35228" stroke="0" extrusionOk="0">
                  <a:moveTo>
                    <a:pt x="2384" y="0"/>
                  </a:moveTo>
                  <a:cubicBezTo>
                    <a:pt x="13324" y="1215"/>
                    <a:pt x="21600" y="10461"/>
                    <a:pt x="21600" y="21468"/>
                  </a:cubicBezTo>
                  <a:cubicBezTo>
                    <a:pt x="21600" y="26490"/>
                    <a:pt x="19849" y="31356"/>
                    <a:pt x="16649" y="35227"/>
                  </a:cubicBezTo>
                  <a:lnTo>
                    <a:pt x="0" y="21468"/>
                  </a:lnTo>
                  <a:close/>
                </a:path>
              </a:pathLst>
            </a:custGeom>
            <a:noFill/>
            <a:ln w="12700">
              <a:solidFill>
                <a:srgbClr val="800000"/>
              </a:solidFill>
              <a:round/>
              <a:headEnd type="none" w="sm" len="lg"/>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aphicFrame>
        <p:nvGraphicFramePr>
          <p:cNvPr id="137224" name="Object 2056"/>
          <p:cNvGraphicFramePr>
            <a:graphicFrameLocks noChangeAspect="1"/>
          </p:cNvGraphicFramePr>
          <p:nvPr/>
        </p:nvGraphicFramePr>
        <p:xfrm>
          <a:off x="549275" y="2743200"/>
          <a:ext cx="4999038" cy="1128713"/>
        </p:xfrm>
        <a:graphic>
          <a:graphicData uri="http://schemas.openxmlformats.org/presentationml/2006/ole">
            <p:oleObj spid="_x0000_s230417" name="Equation" r:id="rId18" imgW="2095500" imgH="520700" progId="">
              <p:embed/>
            </p:oleObj>
          </a:graphicData>
        </a:graphic>
      </p:graphicFrame>
      <p:sp>
        <p:nvSpPr>
          <p:cNvPr id="50205"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42"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7223"/>
                                        </p:tgtEl>
                                        <p:attrNameLst>
                                          <p:attrName>style.visibility</p:attrName>
                                        </p:attrNameLst>
                                      </p:cBhvr>
                                      <p:to>
                                        <p:strVal val="visible"/>
                                      </p:to>
                                    </p:set>
                                    <p:animEffect transition="in" filter="blinds(horizontal)">
                                      <p:cBhvr>
                                        <p:cTn id="17" dur="500"/>
                                        <p:tgtEl>
                                          <p:spTgt spid="1372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37217"/>
                                        </p:tgtEl>
                                        <p:attrNameLst>
                                          <p:attrName>style.visibility</p:attrName>
                                        </p:attrNameLst>
                                      </p:cBhvr>
                                      <p:to>
                                        <p:strVal val="visible"/>
                                      </p:to>
                                    </p:set>
                                    <p:animEffect transition="in" filter="blinds(vertical)">
                                      <p:cBhvr>
                                        <p:cTn id="27" dur="500"/>
                                        <p:tgtEl>
                                          <p:spTgt spid="1372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3470"/>
                                        </p:tgtEl>
                                        <p:attrNameLst>
                                          <p:attrName>style.visibility</p:attrName>
                                        </p:attrNameLst>
                                      </p:cBhvr>
                                      <p:to>
                                        <p:strVal val="visible"/>
                                      </p:to>
                                    </p:set>
                                    <p:animEffect transition="in" filter="blinds(horizontal)">
                                      <p:cBhvr>
                                        <p:cTn id="32" dur="500"/>
                                        <p:tgtEl>
                                          <p:spTgt spid="1034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7216"/>
                                        </p:tgtEl>
                                        <p:attrNameLst>
                                          <p:attrName>style.visibility</p:attrName>
                                        </p:attrNameLst>
                                      </p:cBhvr>
                                      <p:to>
                                        <p:strVal val="visible"/>
                                      </p:to>
                                    </p:set>
                                    <p:animEffect transition="in" filter="blinds(horizontal)">
                                      <p:cBhvr>
                                        <p:cTn id="37" dur="500"/>
                                        <p:tgtEl>
                                          <p:spTgt spid="1372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137224"/>
                                        </p:tgtEl>
                                        <p:attrNameLst>
                                          <p:attrName>style.visibility</p:attrName>
                                        </p:attrNameLst>
                                      </p:cBhvr>
                                      <p:to>
                                        <p:strVal val="visible"/>
                                      </p:to>
                                    </p:set>
                                    <p:animEffect transition="in" filter="blinds(vertical)">
                                      <p:cBhvr>
                                        <p:cTn id="42" dur="500"/>
                                        <p:tgtEl>
                                          <p:spTgt spid="1372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3471"/>
                                        </p:tgtEl>
                                        <p:attrNameLst>
                                          <p:attrName>style.visibility</p:attrName>
                                        </p:attrNameLst>
                                      </p:cBhvr>
                                      <p:to>
                                        <p:strVal val="visible"/>
                                      </p:to>
                                    </p:set>
                                    <p:animEffect transition="in" filter="blinds(horizontal)">
                                      <p:cBhvr>
                                        <p:cTn id="47" dur="500"/>
                                        <p:tgtEl>
                                          <p:spTgt spid="103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71" grpId="0" animBg="1" autoUpdateAnimBg="0"/>
      <p:bldP spid="10347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8" name="Rectangle 104"/>
          <p:cNvSpPr>
            <a:spLocks noChangeArrowheads="1"/>
          </p:cNvSpPr>
          <p:nvPr/>
        </p:nvSpPr>
        <p:spPr bwMode="auto">
          <a:xfrm>
            <a:off x="457200" y="1524000"/>
            <a:ext cx="8001000" cy="46482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1219" name="Line 70"/>
          <p:cNvSpPr>
            <a:spLocks noChangeShapeType="1"/>
          </p:cNvSpPr>
          <p:nvPr/>
        </p:nvSpPr>
        <p:spPr bwMode="auto">
          <a:xfrm>
            <a:off x="876300" y="3238500"/>
            <a:ext cx="3124200" cy="0"/>
          </a:xfrm>
          <a:prstGeom prst="line">
            <a:avLst/>
          </a:prstGeom>
          <a:noFill/>
          <a:ln w="9525">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220" name="Line 68"/>
          <p:cNvSpPr>
            <a:spLocks noChangeShapeType="1"/>
          </p:cNvSpPr>
          <p:nvPr/>
        </p:nvSpPr>
        <p:spPr bwMode="auto">
          <a:xfrm>
            <a:off x="4038600" y="3238500"/>
            <a:ext cx="403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1221" name="Line 5"/>
          <p:cNvSpPr>
            <a:spLocks noChangeShapeType="1"/>
          </p:cNvSpPr>
          <p:nvPr/>
        </p:nvSpPr>
        <p:spPr bwMode="auto">
          <a:xfrm flipV="1">
            <a:off x="2276475" y="1589088"/>
            <a:ext cx="3175" cy="306070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1202" name="Object 0"/>
          <p:cNvGraphicFramePr>
            <a:graphicFrameLocks noChangeAspect="1"/>
          </p:cNvGraphicFramePr>
          <p:nvPr/>
        </p:nvGraphicFramePr>
        <p:xfrm>
          <a:off x="7624763" y="3200400"/>
          <a:ext cx="300037" cy="381000"/>
        </p:xfrm>
        <a:graphic>
          <a:graphicData uri="http://schemas.openxmlformats.org/presentationml/2006/ole">
            <p:oleObj spid="_x0000_s231426" name="公式" r:id="rId3" imgW="114151" imgH="215619" progId="">
              <p:embed/>
            </p:oleObj>
          </a:graphicData>
        </a:graphic>
      </p:graphicFrame>
      <p:graphicFrame>
        <p:nvGraphicFramePr>
          <p:cNvPr id="51203" name="Object 1"/>
          <p:cNvGraphicFramePr>
            <a:graphicFrameLocks noChangeAspect="1"/>
          </p:cNvGraphicFramePr>
          <p:nvPr/>
        </p:nvGraphicFramePr>
        <p:xfrm>
          <a:off x="2276475" y="2949575"/>
          <a:ext cx="327025" cy="365125"/>
        </p:xfrm>
        <a:graphic>
          <a:graphicData uri="http://schemas.openxmlformats.org/presentationml/2006/ole">
            <p:oleObj spid="_x0000_s231427" name="Equation" r:id="rId4" imgW="126835" imgH="139518" progId="">
              <p:embed/>
            </p:oleObj>
          </a:graphicData>
        </a:graphic>
      </p:graphicFrame>
      <p:graphicFrame>
        <p:nvGraphicFramePr>
          <p:cNvPr id="51204" name="Object 2"/>
          <p:cNvGraphicFramePr>
            <a:graphicFrameLocks noChangeAspect="1"/>
          </p:cNvGraphicFramePr>
          <p:nvPr/>
        </p:nvGraphicFramePr>
        <p:xfrm>
          <a:off x="3941763" y="2911475"/>
          <a:ext cx="325437" cy="365125"/>
        </p:xfrm>
        <a:graphic>
          <a:graphicData uri="http://schemas.openxmlformats.org/presentationml/2006/ole">
            <p:oleObj spid="_x0000_s231428" name="Equation" r:id="rId5" imgW="126835" imgH="139518" progId="">
              <p:embed/>
            </p:oleObj>
          </a:graphicData>
        </a:graphic>
      </p:graphicFrame>
      <p:graphicFrame>
        <p:nvGraphicFramePr>
          <p:cNvPr id="138243" name="Object 3"/>
          <p:cNvGraphicFramePr>
            <a:graphicFrameLocks noChangeAspect="1"/>
          </p:cNvGraphicFramePr>
          <p:nvPr/>
        </p:nvGraphicFramePr>
        <p:xfrm>
          <a:off x="1143000" y="5522913"/>
          <a:ext cx="3106738" cy="573087"/>
        </p:xfrm>
        <a:graphic>
          <a:graphicData uri="http://schemas.openxmlformats.org/presentationml/2006/ole">
            <p:oleObj spid="_x0000_s231429" name="Equation" r:id="rId6" imgW="1384300" imgH="254000" progId="">
              <p:embed/>
            </p:oleObj>
          </a:graphicData>
        </a:graphic>
      </p:graphicFrame>
      <p:graphicFrame>
        <p:nvGraphicFramePr>
          <p:cNvPr id="138244" name="Object 4"/>
          <p:cNvGraphicFramePr>
            <a:graphicFrameLocks noChangeAspect="1"/>
          </p:cNvGraphicFramePr>
          <p:nvPr/>
        </p:nvGraphicFramePr>
        <p:xfrm>
          <a:off x="3630613" y="4913313"/>
          <a:ext cx="4446587" cy="573087"/>
        </p:xfrm>
        <a:graphic>
          <a:graphicData uri="http://schemas.openxmlformats.org/presentationml/2006/ole">
            <p:oleObj spid="_x0000_s231430" name="Equation" r:id="rId7" imgW="1866090" imgH="253890" progId="">
              <p:embed/>
            </p:oleObj>
          </a:graphicData>
        </a:graphic>
      </p:graphicFrame>
      <p:grpSp>
        <p:nvGrpSpPr>
          <p:cNvPr id="2" name="Group 103"/>
          <p:cNvGrpSpPr>
            <a:grpSpLocks/>
          </p:cNvGrpSpPr>
          <p:nvPr/>
        </p:nvGrpSpPr>
        <p:grpSpPr bwMode="auto">
          <a:xfrm>
            <a:off x="1066800" y="1905000"/>
            <a:ext cx="2438400" cy="2489200"/>
            <a:chOff x="816" y="1200"/>
            <a:chExt cx="1536" cy="1568"/>
          </a:xfrm>
        </p:grpSpPr>
        <p:sp>
          <p:nvSpPr>
            <p:cNvPr id="51250" name="Oval 17"/>
            <p:cNvSpPr>
              <a:spLocks noChangeArrowheads="1"/>
            </p:cNvSpPr>
            <p:nvPr/>
          </p:nvSpPr>
          <p:spPr bwMode="auto">
            <a:xfrm>
              <a:off x="816" y="1200"/>
              <a:ext cx="1536" cy="1531"/>
            </a:xfrm>
            <a:prstGeom prst="ellipse">
              <a:avLst/>
            </a:prstGeom>
            <a:noFill/>
            <a:ln w="28575">
              <a:solidFill>
                <a:srgbClr val="FF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1251" name="Line 18"/>
            <p:cNvSpPr>
              <a:spLocks noChangeShapeType="1"/>
            </p:cNvSpPr>
            <p:nvPr/>
          </p:nvSpPr>
          <p:spPr bwMode="auto">
            <a:xfrm>
              <a:off x="1584" y="2048"/>
              <a:ext cx="0" cy="720"/>
            </a:xfrm>
            <a:prstGeom prst="line">
              <a:avLst/>
            </a:prstGeom>
            <a:noFill/>
            <a:ln w="3810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1217" name="Object 15"/>
            <p:cNvGraphicFramePr>
              <a:graphicFrameLocks noChangeAspect="1"/>
            </p:cNvGraphicFramePr>
            <p:nvPr/>
          </p:nvGraphicFramePr>
          <p:xfrm>
            <a:off x="1344" y="2496"/>
            <a:ext cx="187" cy="187"/>
          </p:xfrm>
          <a:graphic>
            <a:graphicData uri="http://schemas.openxmlformats.org/presentationml/2006/ole">
              <p:oleObj spid="_x0000_s231431" name="公式" r:id="rId8" imgW="279720" imgH="291600" progId="">
                <p:embed/>
              </p:oleObj>
            </a:graphicData>
          </a:graphic>
        </p:graphicFrame>
      </p:grpSp>
      <p:grpSp>
        <p:nvGrpSpPr>
          <p:cNvPr id="3" name="Group 20"/>
          <p:cNvGrpSpPr>
            <a:grpSpLocks/>
          </p:cNvGrpSpPr>
          <p:nvPr/>
        </p:nvGrpSpPr>
        <p:grpSpPr bwMode="auto">
          <a:xfrm>
            <a:off x="914400" y="3962400"/>
            <a:ext cx="782638" cy="677863"/>
            <a:chOff x="720" y="2976"/>
            <a:chExt cx="493" cy="427"/>
          </a:xfrm>
        </p:grpSpPr>
        <p:sp>
          <p:nvSpPr>
            <p:cNvPr id="51249" name="Freeform 21"/>
            <p:cNvSpPr>
              <a:spLocks/>
            </p:cNvSpPr>
            <p:nvPr/>
          </p:nvSpPr>
          <p:spPr bwMode="auto">
            <a:xfrm rot="-5731028">
              <a:off x="720" y="2976"/>
              <a:ext cx="240" cy="240"/>
            </a:xfrm>
            <a:custGeom>
              <a:avLst/>
              <a:gdLst>
                <a:gd name="T0" fmla="*/ 31 w 336"/>
                <a:gd name="T1" fmla="*/ 0 h 240"/>
                <a:gd name="T2" fmla="*/ 19 w 336"/>
                <a:gd name="T3" fmla="*/ 48 h 240"/>
                <a:gd name="T4" fmla="*/ 4 w 336"/>
                <a:gd name="T5" fmla="*/ 144 h 240"/>
                <a:gd name="T6" fmla="*/ 0 w 336"/>
                <a:gd name="T7" fmla="*/ 240 h 240"/>
                <a:gd name="T8" fmla="*/ 0 60000 65536"/>
                <a:gd name="T9" fmla="*/ 0 60000 65536"/>
                <a:gd name="T10" fmla="*/ 0 60000 65536"/>
                <a:gd name="T11" fmla="*/ 0 60000 65536"/>
                <a:gd name="T12" fmla="*/ 0 w 336"/>
                <a:gd name="T13" fmla="*/ 0 h 240"/>
                <a:gd name="T14" fmla="*/ 336 w 336"/>
                <a:gd name="T15" fmla="*/ 240 h 240"/>
              </a:gdLst>
              <a:ahLst/>
              <a:cxnLst>
                <a:cxn ang="T8">
                  <a:pos x="T0" y="T1"/>
                </a:cxn>
                <a:cxn ang="T9">
                  <a:pos x="T2" y="T3"/>
                </a:cxn>
                <a:cxn ang="T10">
                  <a:pos x="T4" y="T5"/>
                </a:cxn>
                <a:cxn ang="T11">
                  <a:pos x="T6" y="T7"/>
                </a:cxn>
              </a:cxnLst>
              <a:rect l="T12" t="T13" r="T14" b="T15"/>
              <a:pathLst>
                <a:path w="336" h="240">
                  <a:moveTo>
                    <a:pt x="336" y="0"/>
                  </a:moveTo>
                  <a:cubicBezTo>
                    <a:pt x="288" y="12"/>
                    <a:pt x="240" y="24"/>
                    <a:pt x="192" y="48"/>
                  </a:cubicBezTo>
                  <a:cubicBezTo>
                    <a:pt x="144" y="72"/>
                    <a:pt x="80" y="112"/>
                    <a:pt x="48" y="144"/>
                  </a:cubicBezTo>
                  <a:cubicBezTo>
                    <a:pt x="16" y="176"/>
                    <a:pt x="8" y="224"/>
                    <a:pt x="0" y="240"/>
                  </a:cubicBezTo>
                </a:path>
              </a:pathLst>
            </a:custGeom>
            <a:noFill/>
            <a:ln w="38100">
              <a:solidFill>
                <a:schemeClr val="tx1"/>
              </a:solidFill>
              <a:round/>
              <a:headEnd/>
              <a:tailEnd type="triangl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51216" name="Object 14"/>
            <p:cNvGraphicFramePr>
              <a:graphicFrameLocks noChangeAspect="1"/>
            </p:cNvGraphicFramePr>
            <p:nvPr/>
          </p:nvGraphicFramePr>
          <p:xfrm>
            <a:off x="960" y="3168"/>
            <a:ext cx="253" cy="235"/>
          </p:xfrm>
          <a:graphic>
            <a:graphicData uri="http://schemas.openxmlformats.org/presentationml/2006/ole">
              <p:oleObj spid="_x0000_s231432" name="Equation" r:id="rId9" imgW="152334" imgH="139639" progId="">
                <p:embed/>
              </p:oleObj>
            </a:graphicData>
          </a:graphic>
        </p:graphicFrame>
      </p:grpSp>
      <p:graphicFrame>
        <p:nvGraphicFramePr>
          <p:cNvPr id="138245" name="Object 5"/>
          <p:cNvGraphicFramePr>
            <a:graphicFrameLocks noChangeAspect="1"/>
          </p:cNvGraphicFramePr>
          <p:nvPr/>
        </p:nvGraphicFramePr>
        <p:xfrm>
          <a:off x="1219200" y="4989513"/>
          <a:ext cx="1905000" cy="552450"/>
        </p:xfrm>
        <a:graphic>
          <a:graphicData uri="http://schemas.openxmlformats.org/presentationml/2006/ole">
            <p:oleObj spid="_x0000_s231433" name="Equation" r:id="rId10" imgW="875920" imgH="253890" progId="">
              <p:embed/>
            </p:oleObj>
          </a:graphicData>
        </a:graphic>
      </p:graphicFrame>
      <p:grpSp>
        <p:nvGrpSpPr>
          <p:cNvPr id="4" name="Group 62"/>
          <p:cNvGrpSpPr>
            <a:grpSpLocks/>
          </p:cNvGrpSpPr>
          <p:nvPr/>
        </p:nvGrpSpPr>
        <p:grpSpPr bwMode="auto">
          <a:xfrm>
            <a:off x="1955800" y="2971800"/>
            <a:ext cx="368300" cy="463550"/>
            <a:chOff x="1384" y="1800"/>
            <a:chExt cx="254" cy="364"/>
          </a:xfrm>
        </p:grpSpPr>
        <p:graphicFrame>
          <p:nvGraphicFramePr>
            <p:cNvPr id="51215" name="Object 13"/>
            <p:cNvGraphicFramePr>
              <a:graphicFrameLocks noChangeAspect="1"/>
            </p:cNvGraphicFramePr>
            <p:nvPr/>
          </p:nvGraphicFramePr>
          <p:xfrm>
            <a:off x="1384" y="1800"/>
            <a:ext cx="176" cy="210"/>
          </p:xfrm>
          <a:graphic>
            <a:graphicData uri="http://schemas.openxmlformats.org/presentationml/2006/ole">
              <p:oleObj spid="_x0000_s231434" name="公式" r:id="rId11" imgW="254160" imgH="304560" progId="">
                <p:embed/>
              </p:oleObj>
            </a:graphicData>
          </a:graphic>
        </p:graphicFrame>
        <p:sp>
          <p:nvSpPr>
            <p:cNvPr id="51248" name="Arc 26"/>
            <p:cNvSpPr>
              <a:spLocks/>
            </p:cNvSpPr>
            <p:nvPr/>
          </p:nvSpPr>
          <p:spPr bwMode="auto">
            <a:xfrm flipH="1">
              <a:off x="1491" y="1876"/>
              <a:ext cx="147" cy="288"/>
            </a:xfrm>
            <a:custGeom>
              <a:avLst/>
              <a:gdLst>
                <a:gd name="T0" fmla="*/ 0 w 22050"/>
                <a:gd name="T1" fmla="*/ 0 h 42584"/>
                <a:gd name="T2" fmla="*/ 0 w 22050"/>
                <a:gd name="T3" fmla="*/ 0 h 42584"/>
                <a:gd name="T4" fmla="*/ 0 w 22050"/>
                <a:gd name="T5" fmla="*/ 0 h 42584"/>
                <a:gd name="T6" fmla="*/ 0 60000 65536"/>
                <a:gd name="T7" fmla="*/ 0 60000 65536"/>
                <a:gd name="T8" fmla="*/ 0 60000 65536"/>
                <a:gd name="T9" fmla="*/ 0 w 22050"/>
                <a:gd name="T10" fmla="*/ 0 h 42584"/>
                <a:gd name="T11" fmla="*/ 22050 w 22050"/>
                <a:gd name="T12" fmla="*/ 42584 h 42584"/>
              </a:gdLst>
              <a:ahLst/>
              <a:cxnLst>
                <a:cxn ang="T6">
                  <a:pos x="T0" y="T1"/>
                </a:cxn>
                <a:cxn ang="T7">
                  <a:pos x="T2" y="T3"/>
                </a:cxn>
                <a:cxn ang="T8">
                  <a:pos x="T4" y="T5"/>
                </a:cxn>
              </a:cxnLst>
              <a:rect l="T9" t="T10" r="T11" b="T12"/>
              <a:pathLst>
                <a:path w="22050" h="42584" fill="none" extrusionOk="0">
                  <a:moveTo>
                    <a:pt x="5571" y="0"/>
                  </a:moveTo>
                  <a:cubicBezTo>
                    <a:pt x="15244" y="2361"/>
                    <a:pt x="22050" y="11027"/>
                    <a:pt x="22050" y="20984"/>
                  </a:cubicBezTo>
                  <a:cubicBezTo>
                    <a:pt x="22050" y="32913"/>
                    <a:pt x="12379" y="42584"/>
                    <a:pt x="450" y="42584"/>
                  </a:cubicBezTo>
                  <a:cubicBezTo>
                    <a:pt x="299" y="42584"/>
                    <a:pt x="149" y="42582"/>
                    <a:pt x="-1" y="42579"/>
                  </a:cubicBezTo>
                </a:path>
                <a:path w="22050" h="42584" stroke="0" extrusionOk="0">
                  <a:moveTo>
                    <a:pt x="5571" y="0"/>
                  </a:moveTo>
                  <a:cubicBezTo>
                    <a:pt x="15244" y="2361"/>
                    <a:pt x="22050" y="11027"/>
                    <a:pt x="22050" y="20984"/>
                  </a:cubicBezTo>
                  <a:cubicBezTo>
                    <a:pt x="22050" y="32913"/>
                    <a:pt x="12379" y="42584"/>
                    <a:pt x="450" y="42584"/>
                  </a:cubicBezTo>
                  <a:cubicBezTo>
                    <a:pt x="299" y="42584"/>
                    <a:pt x="149" y="42582"/>
                    <a:pt x="-1" y="42579"/>
                  </a:cubicBezTo>
                  <a:lnTo>
                    <a:pt x="450" y="20984"/>
                  </a:lnTo>
                  <a:close/>
                </a:path>
              </a:pathLst>
            </a:custGeom>
            <a:noFill/>
            <a:ln w="28575">
              <a:solidFill>
                <a:srgbClr val="009900"/>
              </a:solidFill>
              <a:round/>
              <a:headEnd/>
              <a:tailEnd type="triangl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5" name="Group 96"/>
          <p:cNvGrpSpPr>
            <a:grpSpLocks/>
          </p:cNvGrpSpPr>
          <p:nvPr/>
        </p:nvGrpSpPr>
        <p:grpSpPr bwMode="auto">
          <a:xfrm>
            <a:off x="1952625" y="2819400"/>
            <a:ext cx="701675" cy="747713"/>
            <a:chOff x="1374" y="1776"/>
            <a:chExt cx="442" cy="471"/>
          </a:xfrm>
        </p:grpSpPr>
        <p:sp>
          <p:nvSpPr>
            <p:cNvPr id="51246" name="Line 30"/>
            <p:cNvSpPr>
              <a:spLocks noChangeShapeType="1"/>
            </p:cNvSpPr>
            <p:nvPr/>
          </p:nvSpPr>
          <p:spPr bwMode="auto">
            <a:xfrm flipH="1">
              <a:off x="1573" y="2064"/>
              <a:ext cx="11" cy="175"/>
            </a:xfrm>
            <a:prstGeom prst="line">
              <a:avLst/>
            </a:prstGeom>
            <a:noFill/>
            <a:ln w="12700">
              <a:solidFill>
                <a:srgbClr val="0000FF"/>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247" name="Oval 28"/>
            <p:cNvSpPr>
              <a:spLocks noChangeArrowheads="1"/>
            </p:cNvSpPr>
            <p:nvPr/>
          </p:nvSpPr>
          <p:spPr bwMode="auto">
            <a:xfrm>
              <a:off x="1374" y="1776"/>
              <a:ext cx="442" cy="471"/>
            </a:xfrm>
            <a:prstGeom prst="ellipse">
              <a:avLst/>
            </a:prstGeom>
            <a:noFill/>
            <a:ln w="19050">
              <a:solidFill>
                <a:srgbClr val="0000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51214" name="Object 12"/>
            <p:cNvGraphicFramePr>
              <a:graphicFrameLocks noChangeAspect="1"/>
            </p:cNvGraphicFramePr>
            <p:nvPr/>
          </p:nvGraphicFramePr>
          <p:xfrm>
            <a:off x="1612" y="2009"/>
            <a:ext cx="165" cy="199"/>
          </p:xfrm>
          <a:graphic>
            <a:graphicData uri="http://schemas.openxmlformats.org/presentationml/2006/ole">
              <p:oleObj spid="_x0000_s231435" name="公式" r:id="rId12" imgW="330480" imgH="406080" progId="">
                <p:embed/>
              </p:oleObj>
            </a:graphicData>
          </a:graphic>
        </p:graphicFrame>
      </p:grpSp>
      <p:grpSp>
        <p:nvGrpSpPr>
          <p:cNvPr id="6" name="Group 99"/>
          <p:cNvGrpSpPr>
            <a:grpSpLocks/>
          </p:cNvGrpSpPr>
          <p:nvPr/>
        </p:nvGrpSpPr>
        <p:grpSpPr bwMode="auto">
          <a:xfrm>
            <a:off x="1574800" y="2439988"/>
            <a:ext cx="1447800" cy="1446212"/>
            <a:chOff x="1144" y="1537"/>
            <a:chExt cx="912" cy="911"/>
          </a:xfrm>
        </p:grpSpPr>
        <p:sp>
          <p:nvSpPr>
            <p:cNvPr id="51244" name="Line 32"/>
            <p:cNvSpPr>
              <a:spLocks noChangeShapeType="1"/>
            </p:cNvSpPr>
            <p:nvPr/>
          </p:nvSpPr>
          <p:spPr bwMode="auto">
            <a:xfrm>
              <a:off x="1584" y="2064"/>
              <a:ext cx="1" cy="384"/>
            </a:xfrm>
            <a:prstGeom prst="line">
              <a:avLst/>
            </a:prstGeom>
            <a:noFill/>
            <a:ln w="28575">
              <a:solidFill>
                <a:srgbClr val="CC00CC"/>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1213" name="Object 11"/>
            <p:cNvGraphicFramePr>
              <a:graphicFrameLocks noChangeAspect="1"/>
            </p:cNvGraphicFramePr>
            <p:nvPr/>
          </p:nvGraphicFramePr>
          <p:xfrm>
            <a:off x="1374" y="2217"/>
            <a:ext cx="194" cy="211"/>
          </p:xfrm>
          <a:graphic>
            <a:graphicData uri="http://schemas.openxmlformats.org/presentationml/2006/ole">
              <p:oleObj spid="_x0000_s231436" name="公式" r:id="rId13" imgW="355680" imgH="406080" progId="">
                <p:embed/>
              </p:oleObj>
            </a:graphicData>
          </a:graphic>
        </p:graphicFrame>
        <p:sp>
          <p:nvSpPr>
            <p:cNvPr id="51245" name="Oval 34"/>
            <p:cNvSpPr>
              <a:spLocks noChangeArrowheads="1"/>
            </p:cNvSpPr>
            <p:nvPr/>
          </p:nvSpPr>
          <p:spPr bwMode="auto">
            <a:xfrm>
              <a:off x="1144" y="1537"/>
              <a:ext cx="912" cy="911"/>
            </a:xfrm>
            <a:prstGeom prst="ellipse">
              <a:avLst/>
            </a:prstGeom>
            <a:noFill/>
            <a:ln w="19050">
              <a:solidFill>
                <a:srgbClr val="CC00CC"/>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pSp>
        <p:nvGrpSpPr>
          <p:cNvPr id="7" name="Group 98"/>
          <p:cNvGrpSpPr>
            <a:grpSpLocks/>
          </p:cNvGrpSpPr>
          <p:nvPr/>
        </p:nvGrpSpPr>
        <p:grpSpPr bwMode="auto">
          <a:xfrm>
            <a:off x="5638800" y="1981200"/>
            <a:ext cx="1752600" cy="2362200"/>
            <a:chOff x="3696" y="1248"/>
            <a:chExt cx="1104" cy="1488"/>
          </a:xfrm>
        </p:grpSpPr>
        <p:sp>
          <p:nvSpPr>
            <p:cNvPr id="51242" name="Line 36"/>
            <p:cNvSpPr>
              <a:spLocks noChangeShapeType="1"/>
            </p:cNvSpPr>
            <p:nvPr/>
          </p:nvSpPr>
          <p:spPr bwMode="auto">
            <a:xfrm>
              <a:off x="3696" y="1248"/>
              <a:ext cx="0" cy="81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243" name="Line 37"/>
            <p:cNvSpPr>
              <a:spLocks noChangeShapeType="1"/>
            </p:cNvSpPr>
            <p:nvPr/>
          </p:nvSpPr>
          <p:spPr bwMode="auto">
            <a:xfrm>
              <a:off x="4576" y="2064"/>
              <a:ext cx="0" cy="672"/>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1212" name="Object 10"/>
            <p:cNvGraphicFramePr>
              <a:graphicFrameLocks noChangeAspect="1"/>
            </p:cNvGraphicFramePr>
            <p:nvPr/>
          </p:nvGraphicFramePr>
          <p:xfrm>
            <a:off x="4520" y="1816"/>
            <a:ext cx="280" cy="200"/>
          </p:xfrm>
          <a:graphic>
            <a:graphicData uri="http://schemas.openxmlformats.org/presentationml/2006/ole">
              <p:oleObj spid="_x0000_s231437" name="公式" r:id="rId14" imgW="203112" imgH="228501" progId="">
                <p:embed/>
              </p:oleObj>
            </a:graphicData>
          </a:graphic>
        </p:graphicFrame>
      </p:grpSp>
      <p:sp>
        <p:nvSpPr>
          <p:cNvPr id="51228" name="Text Box 40"/>
          <p:cNvSpPr txBox="1">
            <a:spLocks noChangeArrowheads="1"/>
          </p:cNvSpPr>
          <p:nvPr/>
        </p:nvSpPr>
        <p:spPr bwMode="auto">
          <a:xfrm>
            <a:off x="152400" y="771525"/>
            <a:ext cx="27432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a:t>
            </a:r>
            <a:r>
              <a:rPr lang="zh-CN" altLang="en-US" sz="3200">
                <a:solidFill>
                  <a:srgbClr val="CC0000"/>
                </a:solidFill>
              </a:rPr>
              <a:t>1</a:t>
            </a:r>
            <a:r>
              <a:rPr lang="zh-CN" altLang="en-US" sz="3200">
                <a:solidFill>
                  <a:srgbClr val="CC0000"/>
                </a:solidFill>
                <a:latin typeface="宋体" charset="-122"/>
              </a:rPr>
              <a:t>）</a:t>
            </a:r>
            <a:r>
              <a:rPr lang="zh-CN" altLang="en-US" sz="3200">
                <a:solidFill>
                  <a:srgbClr val="000000"/>
                </a:solidFill>
                <a:latin typeface="宋体" charset="-122"/>
              </a:rPr>
              <a:t>相位差</a:t>
            </a:r>
          </a:p>
        </p:txBody>
      </p:sp>
      <p:sp>
        <p:nvSpPr>
          <p:cNvPr id="98347" name="AutoShape 43"/>
          <p:cNvSpPr>
            <a:spLocks/>
          </p:cNvSpPr>
          <p:nvPr/>
        </p:nvSpPr>
        <p:spPr bwMode="auto">
          <a:xfrm>
            <a:off x="838200" y="5141913"/>
            <a:ext cx="228600" cy="762000"/>
          </a:xfrm>
          <a:prstGeom prst="leftBrace">
            <a:avLst>
              <a:gd name="adj1" fmla="val 27778"/>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51208" name="Object 6"/>
          <p:cNvGraphicFramePr>
            <a:graphicFrameLocks noChangeAspect="1"/>
          </p:cNvGraphicFramePr>
          <p:nvPr/>
        </p:nvGraphicFramePr>
        <p:xfrm>
          <a:off x="2476500" y="865188"/>
          <a:ext cx="3276600" cy="569912"/>
        </p:xfrm>
        <a:graphic>
          <a:graphicData uri="http://schemas.openxmlformats.org/presentationml/2006/ole">
            <p:oleObj spid="_x0000_s231438" name="Equation" r:id="rId15" imgW="1511300" imgH="254000" progId="">
              <p:embed/>
            </p:oleObj>
          </a:graphicData>
        </a:graphic>
      </p:graphicFrame>
      <p:graphicFrame>
        <p:nvGraphicFramePr>
          <p:cNvPr id="51209" name="Object 7"/>
          <p:cNvGraphicFramePr>
            <a:graphicFrameLocks noChangeAspect="1"/>
          </p:cNvGraphicFramePr>
          <p:nvPr/>
        </p:nvGraphicFramePr>
        <p:xfrm>
          <a:off x="5765800" y="927100"/>
          <a:ext cx="2590800" cy="474663"/>
        </p:xfrm>
        <a:graphic>
          <a:graphicData uri="http://schemas.openxmlformats.org/presentationml/2006/ole">
            <p:oleObj spid="_x0000_s231439" name="Equation" r:id="rId16" imgW="2362200" imgH="342900" progId="">
              <p:embed/>
            </p:oleObj>
          </a:graphicData>
        </a:graphic>
      </p:graphicFrame>
      <p:grpSp>
        <p:nvGrpSpPr>
          <p:cNvPr id="8" name="Group 102"/>
          <p:cNvGrpSpPr>
            <a:grpSpLocks/>
          </p:cNvGrpSpPr>
          <p:nvPr/>
        </p:nvGrpSpPr>
        <p:grpSpPr bwMode="auto">
          <a:xfrm>
            <a:off x="2289175" y="1905000"/>
            <a:ext cx="5559425" cy="2451100"/>
            <a:chOff x="1586" y="1200"/>
            <a:chExt cx="3502" cy="1544"/>
          </a:xfrm>
        </p:grpSpPr>
        <p:sp>
          <p:nvSpPr>
            <p:cNvPr id="51240" name="Line 87"/>
            <p:cNvSpPr>
              <a:spLocks noChangeShapeType="1"/>
            </p:cNvSpPr>
            <p:nvPr/>
          </p:nvSpPr>
          <p:spPr bwMode="auto">
            <a:xfrm>
              <a:off x="1586" y="2744"/>
              <a:ext cx="1250" cy="0"/>
            </a:xfrm>
            <a:prstGeom prst="line">
              <a:avLst/>
            </a:prstGeom>
            <a:noFill/>
            <a:ln w="28575">
              <a:solidFill>
                <a:srgbClr val="FF0000"/>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241" name="Freeform 88"/>
            <p:cNvSpPr>
              <a:spLocks noChangeAspect="1"/>
            </p:cNvSpPr>
            <p:nvPr/>
          </p:nvSpPr>
          <p:spPr bwMode="auto">
            <a:xfrm flipV="1">
              <a:off x="2835" y="1200"/>
              <a:ext cx="2253" cy="1534"/>
            </a:xfrm>
            <a:custGeom>
              <a:avLst/>
              <a:gdLst>
                <a:gd name="T0" fmla="*/ 13 w 2625"/>
                <a:gd name="T1" fmla="*/ 22 h 1183"/>
                <a:gd name="T2" fmla="*/ 38 w 2625"/>
                <a:gd name="T3" fmla="*/ 193 h 1183"/>
                <a:gd name="T4" fmla="*/ 61 w 2625"/>
                <a:gd name="T5" fmla="*/ 545 h 1183"/>
                <a:gd name="T6" fmla="*/ 86 w 2625"/>
                <a:gd name="T7" fmla="*/ 1046 h 1183"/>
                <a:gd name="T8" fmla="*/ 112 w 2625"/>
                <a:gd name="T9" fmla="*/ 1678 h 1183"/>
                <a:gd name="T10" fmla="*/ 136 w 2625"/>
                <a:gd name="T11" fmla="*/ 2404 h 1183"/>
                <a:gd name="T12" fmla="*/ 160 w 2625"/>
                <a:gd name="T13" fmla="*/ 3185 h 1183"/>
                <a:gd name="T14" fmla="*/ 185 w 2625"/>
                <a:gd name="T15" fmla="*/ 4003 h 1183"/>
                <a:gd name="T16" fmla="*/ 210 w 2625"/>
                <a:gd name="T17" fmla="*/ 4793 h 1183"/>
                <a:gd name="T18" fmla="*/ 234 w 2625"/>
                <a:gd name="T19" fmla="*/ 5525 h 1183"/>
                <a:gd name="T20" fmla="*/ 258 w 2625"/>
                <a:gd name="T21" fmla="*/ 6167 h 1183"/>
                <a:gd name="T22" fmla="*/ 284 w 2625"/>
                <a:gd name="T23" fmla="*/ 6687 h 1183"/>
                <a:gd name="T24" fmla="*/ 309 w 2625"/>
                <a:gd name="T25" fmla="*/ 7061 h 1183"/>
                <a:gd name="T26" fmla="*/ 333 w 2625"/>
                <a:gd name="T27" fmla="*/ 7262 h 1183"/>
                <a:gd name="T28" fmla="*/ 357 w 2625"/>
                <a:gd name="T29" fmla="*/ 7289 h 1183"/>
                <a:gd name="T30" fmla="*/ 382 w 2625"/>
                <a:gd name="T31" fmla="*/ 7129 h 1183"/>
                <a:gd name="T32" fmla="*/ 408 w 2625"/>
                <a:gd name="T33" fmla="*/ 6806 h 1183"/>
                <a:gd name="T34" fmla="*/ 432 w 2625"/>
                <a:gd name="T35" fmla="*/ 6325 h 1183"/>
                <a:gd name="T36" fmla="*/ 457 w 2625"/>
                <a:gd name="T37" fmla="*/ 5717 h 1183"/>
                <a:gd name="T38" fmla="*/ 481 w 2625"/>
                <a:gd name="T39" fmla="*/ 5003 h 1183"/>
                <a:gd name="T40" fmla="*/ 506 w 2625"/>
                <a:gd name="T41" fmla="*/ 4221 h 1183"/>
                <a:gd name="T42" fmla="*/ 530 w 2625"/>
                <a:gd name="T43" fmla="*/ 3410 h 1183"/>
                <a:gd name="T44" fmla="*/ 555 w 2625"/>
                <a:gd name="T45" fmla="*/ 2614 h 1183"/>
                <a:gd name="T46" fmla="*/ 580 w 2625"/>
                <a:gd name="T47" fmla="*/ 1869 h 1183"/>
                <a:gd name="T48" fmla="*/ 605 w 2625"/>
                <a:gd name="T49" fmla="*/ 1212 h 1183"/>
                <a:gd name="T50" fmla="*/ 630 w 2625"/>
                <a:gd name="T51" fmla="*/ 669 h 1183"/>
                <a:gd name="T52" fmla="*/ 654 w 2625"/>
                <a:gd name="T53" fmla="*/ 274 h 1183"/>
                <a:gd name="T54" fmla="*/ 679 w 2625"/>
                <a:gd name="T55" fmla="*/ 58 h 1183"/>
                <a:gd name="T56" fmla="*/ 703 w 2625"/>
                <a:gd name="T57" fmla="*/ 1 h 1183"/>
                <a:gd name="T58" fmla="*/ 729 w 2625"/>
                <a:gd name="T59" fmla="*/ 140 h 1183"/>
                <a:gd name="T60" fmla="*/ 752 w 2625"/>
                <a:gd name="T61" fmla="*/ 436 h 1183"/>
                <a:gd name="T62" fmla="*/ 777 w 2625"/>
                <a:gd name="T63" fmla="*/ 897 h 1183"/>
                <a:gd name="T64" fmla="*/ 802 w 2625"/>
                <a:gd name="T65" fmla="*/ 1493 h 1183"/>
                <a:gd name="T66" fmla="*/ 827 w 2625"/>
                <a:gd name="T67" fmla="*/ 2198 h 1183"/>
                <a:gd name="T68" fmla="*/ 851 w 2625"/>
                <a:gd name="T69" fmla="*/ 2966 h 1183"/>
                <a:gd name="T70" fmla="*/ 876 w 2625"/>
                <a:gd name="T71" fmla="*/ 3780 h 1183"/>
                <a:gd name="T72" fmla="*/ 901 w 2625"/>
                <a:gd name="T73" fmla="*/ 4572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9" name="Group 100"/>
          <p:cNvGrpSpPr>
            <a:grpSpLocks/>
          </p:cNvGrpSpPr>
          <p:nvPr/>
        </p:nvGrpSpPr>
        <p:grpSpPr bwMode="auto">
          <a:xfrm>
            <a:off x="2286000" y="2438400"/>
            <a:ext cx="5561013" cy="1447800"/>
            <a:chOff x="1584" y="1536"/>
            <a:chExt cx="3503" cy="912"/>
          </a:xfrm>
        </p:grpSpPr>
        <p:sp>
          <p:nvSpPr>
            <p:cNvPr id="51238" name="Line 84"/>
            <p:cNvSpPr>
              <a:spLocks noChangeShapeType="1"/>
            </p:cNvSpPr>
            <p:nvPr/>
          </p:nvSpPr>
          <p:spPr bwMode="auto">
            <a:xfrm>
              <a:off x="1584" y="2448"/>
              <a:ext cx="1250" cy="0"/>
            </a:xfrm>
            <a:prstGeom prst="line">
              <a:avLst/>
            </a:prstGeom>
            <a:noFill/>
            <a:ln w="28575">
              <a:solidFill>
                <a:srgbClr val="CC00CC"/>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239" name="Freeform 89"/>
            <p:cNvSpPr>
              <a:spLocks noChangeAspect="1"/>
            </p:cNvSpPr>
            <p:nvPr/>
          </p:nvSpPr>
          <p:spPr bwMode="auto">
            <a:xfrm flipV="1">
              <a:off x="2834" y="1536"/>
              <a:ext cx="2253" cy="910"/>
            </a:xfrm>
            <a:custGeom>
              <a:avLst/>
              <a:gdLst>
                <a:gd name="T0" fmla="*/ 13 w 2625"/>
                <a:gd name="T1" fmla="*/ 2 h 1183"/>
                <a:gd name="T2" fmla="*/ 38 w 2625"/>
                <a:gd name="T3" fmla="*/ 5 h 1183"/>
                <a:gd name="T4" fmla="*/ 61 w 2625"/>
                <a:gd name="T5" fmla="*/ 14 h 1183"/>
                <a:gd name="T6" fmla="*/ 86 w 2625"/>
                <a:gd name="T7" fmla="*/ 27 h 1183"/>
                <a:gd name="T8" fmla="*/ 112 w 2625"/>
                <a:gd name="T9" fmla="*/ 43 h 1183"/>
                <a:gd name="T10" fmla="*/ 136 w 2625"/>
                <a:gd name="T11" fmla="*/ 62 h 1183"/>
                <a:gd name="T12" fmla="*/ 160 w 2625"/>
                <a:gd name="T13" fmla="*/ 82 h 1183"/>
                <a:gd name="T14" fmla="*/ 185 w 2625"/>
                <a:gd name="T15" fmla="*/ 104 h 1183"/>
                <a:gd name="T16" fmla="*/ 210 w 2625"/>
                <a:gd name="T17" fmla="*/ 124 h 1183"/>
                <a:gd name="T18" fmla="*/ 234 w 2625"/>
                <a:gd name="T19" fmla="*/ 143 h 1183"/>
                <a:gd name="T20" fmla="*/ 258 w 2625"/>
                <a:gd name="T21" fmla="*/ 159 h 1183"/>
                <a:gd name="T22" fmla="*/ 284 w 2625"/>
                <a:gd name="T23" fmla="*/ 173 h 1183"/>
                <a:gd name="T24" fmla="*/ 309 w 2625"/>
                <a:gd name="T25" fmla="*/ 183 h 1183"/>
                <a:gd name="T26" fmla="*/ 333 w 2625"/>
                <a:gd name="T27" fmla="*/ 188 h 1183"/>
                <a:gd name="T28" fmla="*/ 357 w 2625"/>
                <a:gd name="T29" fmla="*/ 188 h 1183"/>
                <a:gd name="T30" fmla="*/ 382 w 2625"/>
                <a:gd name="T31" fmla="*/ 185 h 1183"/>
                <a:gd name="T32" fmla="*/ 408 w 2625"/>
                <a:gd name="T33" fmla="*/ 175 h 1183"/>
                <a:gd name="T34" fmla="*/ 432 w 2625"/>
                <a:gd name="T35" fmla="*/ 163 h 1183"/>
                <a:gd name="T36" fmla="*/ 457 w 2625"/>
                <a:gd name="T37" fmla="*/ 148 h 1183"/>
                <a:gd name="T38" fmla="*/ 481 w 2625"/>
                <a:gd name="T39" fmla="*/ 129 h 1183"/>
                <a:gd name="T40" fmla="*/ 506 w 2625"/>
                <a:gd name="T41" fmla="*/ 109 h 1183"/>
                <a:gd name="T42" fmla="*/ 530 w 2625"/>
                <a:gd name="T43" fmla="*/ 88 h 1183"/>
                <a:gd name="T44" fmla="*/ 555 w 2625"/>
                <a:gd name="T45" fmla="*/ 68 h 1183"/>
                <a:gd name="T46" fmla="*/ 580 w 2625"/>
                <a:gd name="T47" fmla="*/ 48 h 1183"/>
                <a:gd name="T48" fmla="*/ 605 w 2625"/>
                <a:gd name="T49" fmla="*/ 32 h 1183"/>
                <a:gd name="T50" fmla="*/ 630 w 2625"/>
                <a:gd name="T51" fmla="*/ 17 h 1183"/>
                <a:gd name="T52" fmla="*/ 654 w 2625"/>
                <a:gd name="T53" fmla="*/ 7 h 1183"/>
                <a:gd name="T54" fmla="*/ 679 w 2625"/>
                <a:gd name="T55" fmla="*/ 2 h 1183"/>
                <a:gd name="T56" fmla="*/ 703 w 2625"/>
                <a:gd name="T57" fmla="*/ 1 h 1183"/>
                <a:gd name="T58" fmla="*/ 729 w 2625"/>
                <a:gd name="T59" fmla="*/ 4 h 1183"/>
                <a:gd name="T60" fmla="*/ 752 w 2625"/>
                <a:gd name="T61" fmla="*/ 12 h 1183"/>
                <a:gd name="T62" fmla="*/ 777 w 2625"/>
                <a:gd name="T63" fmla="*/ 23 h 1183"/>
                <a:gd name="T64" fmla="*/ 802 w 2625"/>
                <a:gd name="T65" fmla="*/ 38 h 1183"/>
                <a:gd name="T66" fmla="*/ 827 w 2625"/>
                <a:gd name="T67" fmla="*/ 57 h 1183"/>
                <a:gd name="T68" fmla="*/ 851 w 2625"/>
                <a:gd name="T69" fmla="*/ 76 h 1183"/>
                <a:gd name="T70" fmla="*/ 876 w 2625"/>
                <a:gd name="T71" fmla="*/ 98 h 1183"/>
                <a:gd name="T72" fmla="*/ 901 w 2625"/>
                <a:gd name="T73" fmla="*/ 118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CC00CC"/>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0" name="Group 97"/>
          <p:cNvGrpSpPr>
            <a:grpSpLocks/>
          </p:cNvGrpSpPr>
          <p:nvPr/>
        </p:nvGrpSpPr>
        <p:grpSpPr bwMode="auto">
          <a:xfrm>
            <a:off x="2273300" y="2822575"/>
            <a:ext cx="5573713" cy="758825"/>
            <a:chOff x="1576" y="1778"/>
            <a:chExt cx="3511" cy="478"/>
          </a:xfrm>
        </p:grpSpPr>
        <p:sp>
          <p:nvSpPr>
            <p:cNvPr id="51236" name="Line 81"/>
            <p:cNvSpPr>
              <a:spLocks noChangeShapeType="1"/>
            </p:cNvSpPr>
            <p:nvPr/>
          </p:nvSpPr>
          <p:spPr bwMode="auto">
            <a:xfrm>
              <a:off x="1576" y="2256"/>
              <a:ext cx="1250" cy="0"/>
            </a:xfrm>
            <a:prstGeom prst="line">
              <a:avLst/>
            </a:prstGeom>
            <a:noFill/>
            <a:ln w="28575">
              <a:solidFill>
                <a:srgbClr val="0000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237" name="Freeform 90"/>
            <p:cNvSpPr>
              <a:spLocks noChangeAspect="1"/>
            </p:cNvSpPr>
            <p:nvPr/>
          </p:nvSpPr>
          <p:spPr bwMode="auto">
            <a:xfrm flipV="1">
              <a:off x="2834" y="1778"/>
              <a:ext cx="2253" cy="478"/>
            </a:xfrm>
            <a:custGeom>
              <a:avLst/>
              <a:gdLst>
                <a:gd name="T0" fmla="*/ 13 w 2625"/>
                <a:gd name="T1" fmla="*/ 0 h 1183"/>
                <a:gd name="T2" fmla="*/ 38 w 2625"/>
                <a:gd name="T3" fmla="*/ 0 h 1183"/>
                <a:gd name="T4" fmla="*/ 61 w 2625"/>
                <a:gd name="T5" fmla="*/ 0 h 1183"/>
                <a:gd name="T6" fmla="*/ 86 w 2625"/>
                <a:gd name="T7" fmla="*/ 0 h 1183"/>
                <a:gd name="T8" fmla="*/ 112 w 2625"/>
                <a:gd name="T9" fmla="*/ 0 h 1183"/>
                <a:gd name="T10" fmla="*/ 136 w 2625"/>
                <a:gd name="T11" fmla="*/ 1 h 1183"/>
                <a:gd name="T12" fmla="*/ 160 w 2625"/>
                <a:gd name="T13" fmla="*/ 1 h 1183"/>
                <a:gd name="T14" fmla="*/ 185 w 2625"/>
                <a:gd name="T15" fmla="*/ 1 h 1183"/>
                <a:gd name="T16" fmla="*/ 210 w 2625"/>
                <a:gd name="T17" fmla="*/ 1 h 1183"/>
                <a:gd name="T18" fmla="*/ 234 w 2625"/>
                <a:gd name="T19" fmla="*/ 2 h 1183"/>
                <a:gd name="T20" fmla="*/ 258 w 2625"/>
                <a:gd name="T21" fmla="*/ 2 h 1183"/>
                <a:gd name="T22" fmla="*/ 284 w 2625"/>
                <a:gd name="T23" fmla="*/ 2 h 1183"/>
                <a:gd name="T24" fmla="*/ 309 w 2625"/>
                <a:gd name="T25" fmla="*/ 2 h 1183"/>
                <a:gd name="T26" fmla="*/ 333 w 2625"/>
                <a:gd name="T27" fmla="*/ 2 h 1183"/>
                <a:gd name="T28" fmla="*/ 357 w 2625"/>
                <a:gd name="T29" fmla="*/ 2 h 1183"/>
                <a:gd name="T30" fmla="*/ 382 w 2625"/>
                <a:gd name="T31" fmla="*/ 2 h 1183"/>
                <a:gd name="T32" fmla="*/ 408 w 2625"/>
                <a:gd name="T33" fmla="*/ 2 h 1183"/>
                <a:gd name="T34" fmla="*/ 432 w 2625"/>
                <a:gd name="T35" fmla="*/ 2 h 1183"/>
                <a:gd name="T36" fmla="*/ 457 w 2625"/>
                <a:gd name="T37" fmla="*/ 2 h 1183"/>
                <a:gd name="T38" fmla="*/ 481 w 2625"/>
                <a:gd name="T39" fmla="*/ 2 h 1183"/>
                <a:gd name="T40" fmla="*/ 506 w 2625"/>
                <a:gd name="T41" fmla="*/ 1 h 1183"/>
                <a:gd name="T42" fmla="*/ 530 w 2625"/>
                <a:gd name="T43" fmla="*/ 1 h 1183"/>
                <a:gd name="T44" fmla="*/ 555 w 2625"/>
                <a:gd name="T45" fmla="*/ 1 h 1183"/>
                <a:gd name="T46" fmla="*/ 580 w 2625"/>
                <a:gd name="T47" fmla="*/ 0 h 1183"/>
                <a:gd name="T48" fmla="*/ 605 w 2625"/>
                <a:gd name="T49" fmla="*/ 0 h 1183"/>
                <a:gd name="T50" fmla="*/ 630 w 2625"/>
                <a:gd name="T51" fmla="*/ 0 h 1183"/>
                <a:gd name="T52" fmla="*/ 654 w 2625"/>
                <a:gd name="T53" fmla="*/ 0 h 1183"/>
                <a:gd name="T54" fmla="*/ 679 w 2625"/>
                <a:gd name="T55" fmla="*/ 0 h 1183"/>
                <a:gd name="T56" fmla="*/ 703 w 2625"/>
                <a:gd name="T57" fmla="*/ 0 h 1183"/>
                <a:gd name="T58" fmla="*/ 729 w 2625"/>
                <a:gd name="T59" fmla="*/ 0 h 1183"/>
                <a:gd name="T60" fmla="*/ 752 w 2625"/>
                <a:gd name="T61" fmla="*/ 0 h 1183"/>
                <a:gd name="T62" fmla="*/ 777 w 2625"/>
                <a:gd name="T63" fmla="*/ 0 h 1183"/>
                <a:gd name="T64" fmla="*/ 802 w 2625"/>
                <a:gd name="T65" fmla="*/ 0 h 1183"/>
                <a:gd name="T66" fmla="*/ 827 w 2625"/>
                <a:gd name="T67" fmla="*/ 1 h 1183"/>
                <a:gd name="T68" fmla="*/ 851 w 2625"/>
                <a:gd name="T69" fmla="*/ 1 h 1183"/>
                <a:gd name="T70" fmla="*/ 876 w 2625"/>
                <a:gd name="T71" fmla="*/ 1 h 1183"/>
                <a:gd name="T72" fmla="*/ 901 w 2625"/>
                <a:gd name="T73" fmla="*/ 1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51233" name="Line 105"/>
          <p:cNvSpPr>
            <a:spLocks noChangeShapeType="1"/>
          </p:cNvSpPr>
          <p:nvPr/>
        </p:nvSpPr>
        <p:spPr bwMode="auto">
          <a:xfrm flipV="1">
            <a:off x="4287838" y="1627188"/>
            <a:ext cx="0" cy="322580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1210" name="Object 8"/>
          <p:cNvGraphicFramePr>
            <a:graphicFrameLocks noChangeAspect="1"/>
          </p:cNvGraphicFramePr>
          <p:nvPr/>
        </p:nvGraphicFramePr>
        <p:xfrm>
          <a:off x="2478088" y="1633538"/>
          <a:ext cx="263525" cy="271462"/>
        </p:xfrm>
        <a:graphic>
          <a:graphicData uri="http://schemas.openxmlformats.org/presentationml/2006/ole">
            <p:oleObj spid="_x0000_s231440" name="公式" r:id="rId17" imgW="177646" imgH="190335" progId="">
              <p:embed/>
            </p:oleObj>
          </a:graphicData>
        </a:graphic>
      </p:graphicFrame>
      <p:graphicFrame>
        <p:nvGraphicFramePr>
          <p:cNvPr id="51211" name="Object 9"/>
          <p:cNvGraphicFramePr>
            <a:graphicFrameLocks noChangeAspect="1"/>
          </p:cNvGraphicFramePr>
          <p:nvPr/>
        </p:nvGraphicFramePr>
        <p:xfrm>
          <a:off x="4003675" y="1633538"/>
          <a:ext cx="263525" cy="271462"/>
        </p:xfrm>
        <a:graphic>
          <a:graphicData uri="http://schemas.openxmlformats.org/presentationml/2006/ole">
            <p:oleObj spid="_x0000_s231441" name="公式" r:id="rId18" imgW="177646" imgH="190335" progId="">
              <p:embed/>
            </p:oleObj>
          </a:graphicData>
        </a:graphic>
      </p:graphicFrame>
      <p:sp>
        <p:nvSpPr>
          <p:cNvPr id="51234"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51"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12"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strips(downLeft)">
                                      <p:cBhvr>
                                        <p:cTn id="43" dur="500"/>
                                        <p:tgtEl>
                                          <p:spTgt spid="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98347"/>
                                        </p:tgtEl>
                                        <p:attrNameLst>
                                          <p:attrName>style.visibility</p:attrName>
                                        </p:attrNameLst>
                                      </p:cBhvr>
                                      <p:to>
                                        <p:strVal val="visible"/>
                                      </p:to>
                                    </p:set>
                                    <p:animEffect transition="in" filter="blinds(horizontal)">
                                      <p:cBhvr>
                                        <p:cTn id="53" dur="500"/>
                                        <p:tgtEl>
                                          <p:spTgt spid="9834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5" fill="hold" nodeType="clickEffect">
                                  <p:stCondLst>
                                    <p:cond delay="0"/>
                                  </p:stCondLst>
                                  <p:childTnLst>
                                    <p:set>
                                      <p:cBhvr>
                                        <p:cTn id="57" dur="1" fill="hold">
                                          <p:stCondLst>
                                            <p:cond delay="0"/>
                                          </p:stCondLst>
                                        </p:cTn>
                                        <p:tgtEl>
                                          <p:spTgt spid="138245"/>
                                        </p:tgtEl>
                                        <p:attrNameLst>
                                          <p:attrName>style.visibility</p:attrName>
                                        </p:attrNameLst>
                                      </p:cBhvr>
                                      <p:to>
                                        <p:strVal val="visible"/>
                                      </p:to>
                                    </p:set>
                                    <p:animEffect transition="in" filter="blinds(vertical)">
                                      <p:cBhvr>
                                        <p:cTn id="58" dur="500"/>
                                        <p:tgtEl>
                                          <p:spTgt spid="1382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5" fill="hold" nodeType="clickEffect">
                                  <p:stCondLst>
                                    <p:cond delay="0"/>
                                  </p:stCondLst>
                                  <p:childTnLst>
                                    <p:set>
                                      <p:cBhvr>
                                        <p:cTn id="62" dur="1" fill="hold">
                                          <p:stCondLst>
                                            <p:cond delay="0"/>
                                          </p:stCondLst>
                                        </p:cTn>
                                        <p:tgtEl>
                                          <p:spTgt spid="138243"/>
                                        </p:tgtEl>
                                        <p:attrNameLst>
                                          <p:attrName>style.visibility</p:attrName>
                                        </p:attrNameLst>
                                      </p:cBhvr>
                                      <p:to>
                                        <p:strVal val="visible"/>
                                      </p:to>
                                    </p:set>
                                    <p:animEffect transition="in" filter="blinds(vertical)">
                                      <p:cBhvr>
                                        <p:cTn id="63" dur="500"/>
                                        <p:tgtEl>
                                          <p:spTgt spid="13824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5" fill="hold" nodeType="clickEffect">
                                  <p:stCondLst>
                                    <p:cond delay="0"/>
                                  </p:stCondLst>
                                  <p:childTnLst>
                                    <p:set>
                                      <p:cBhvr>
                                        <p:cTn id="67" dur="1" fill="hold">
                                          <p:stCondLst>
                                            <p:cond delay="0"/>
                                          </p:stCondLst>
                                        </p:cTn>
                                        <p:tgtEl>
                                          <p:spTgt spid="138244"/>
                                        </p:tgtEl>
                                        <p:attrNameLst>
                                          <p:attrName>style.visibility</p:attrName>
                                        </p:attrNameLst>
                                      </p:cBhvr>
                                      <p:to>
                                        <p:strVal val="visible"/>
                                      </p:to>
                                    </p:set>
                                    <p:animEffect transition="in" filter="blinds(vertical)">
                                      <p:cBhvr>
                                        <p:cTn id="68"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4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2" name="Rectangle 3"/>
          <p:cNvSpPr>
            <a:spLocks noChangeArrowheads="1"/>
          </p:cNvSpPr>
          <p:nvPr/>
        </p:nvSpPr>
        <p:spPr bwMode="auto">
          <a:xfrm>
            <a:off x="457200" y="1524000"/>
            <a:ext cx="8001000" cy="46482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2243" name="Line 67"/>
          <p:cNvSpPr>
            <a:spLocks noChangeShapeType="1"/>
          </p:cNvSpPr>
          <p:nvPr/>
        </p:nvSpPr>
        <p:spPr bwMode="auto">
          <a:xfrm>
            <a:off x="838200" y="3340100"/>
            <a:ext cx="3429000" cy="0"/>
          </a:xfrm>
          <a:prstGeom prst="line">
            <a:avLst/>
          </a:prstGeom>
          <a:noFill/>
          <a:ln w="9525">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2244" name="Line 70"/>
          <p:cNvSpPr>
            <a:spLocks noChangeShapeType="1"/>
          </p:cNvSpPr>
          <p:nvPr/>
        </p:nvSpPr>
        <p:spPr bwMode="auto">
          <a:xfrm>
            <a:off x="4305300" y="3340100"/>
            <a:ext cx="3733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2245" name="Line 5"/>
          <p:cNvSpPr>
            <a:spLocks noChangeShapeType="1"/>
          </p:cNvSpPr>
          <p:nvPr/>
        </p:nvSpPr>
        <p:spPr bwMode="auto">
          <a:xfrm flipV="1">
            <a:off x="2406650" y="1633538"/>
            <a:ext cx="0" cy="314960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246" name="Line 6"/>
          <p:cNvSpPr>
            <a:spLocks noChangeShapeType="1"/>
          </p:cNvSpPr>
          <p:nvPr/>
        </p:nvSpPr>
        <p:spPr bwMode="auto">
          <a:xfrm flipV="1">
            <a:off x="4287838" y="1627188"/>
            <a:ext cx="0" cy="322580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2226" name="Object 9"/>
          <p:cNvGraphicFramePr>
            <a:graphicFrameLocks noChangeAspect="1"/>
          </p:cNvGraphicFramePr>
          <p:nvPr/>
        </p:nvGraphicFramePr>
        <p:xfrm>
          <a:off x="2478088" y="1633538"/>
          <a:ext cx="263525" cy="271462"/>
        </p:xfrm>
        <a:graphic>
          <a:graphicData uri="http://schemas.openxmlformats.org/presentationml/2006/ole">
            <p:oleObj spid="_x0000_s232450" name="公式" r:id="rId3" imgW="177646" imgH="190335" progId="">
              <p:embed/>
            </p:oleObj>
          </a:graphicData>
        </a:graphic>
      </p:graphicFrame>
      <p:graphicFrame>
        <p:nvGraphicFramePr>
          <p:cNvPr id="52227" name="Object 11"/>
          <p:cNvGraphicFramePr>
            <a:graphicFrameLocks noChangeAspect="1"/>
          </p:cNvGraphicFramePr>
          <p:nvPr/>
        </p:nvGraphicFramePr>
        <p:xfrm>
          <a:off x="7718425" y="3343275"/>
          <a:ext cx="215900" cy="390525"/>
        </p:xfrm>
        <a:graphic>
          <a:graphicData uri="http://schemas.openxmlformats.org/presentationml/2006/ole">
            <p:oleObj spid="_x0000_s232451" name="公式" r:id="rId4" imgW="114151" imgH="215619" progId="">
              <p:embed/>
            </p:oleObj>
          </a:graphicData>
        </a:graphic>
      </p:graphicFrame>
      <p:graphicFrame>
        <p:nvGraphicFramePr>
          <p:cNvPr id="52228" name="Object 12"/>
          <p:cNvGraphicFramePr>
            <a:graphicFrameLocks noChangeAspect="1"/>
          </p:cNvGraphicFramePr>
          <p:nvPr/>
        </p:nvGraphicFramePr>
        <p:xfrm>
          <a:off x="2419350" y="3022600"/>
          <a:ext cx="338138" cy="360363"/>
        </p:xfrm>
        <a:graphic>
          <a:graphicData uri="http://schemas.openxmlformats.org/presentationml/2006/ole">
            <p:oleObj spid="_x0000_s232452" name="Equation" r:id="rId5" imgW="126835" imgH="139518" progId="">
              <p:embed/>
            </p:oleObj>
          </a:graphicData>
        </a:graphic>
      </p:graphicFrame>
      <p:graphicFrame>
        <p:nvGraphicFramePr>
          <p:cNvPr id="99344" name="Object 16"/>
          <p:cNvGraphicFramePr>
            <a:graphicFrameLocks noChangeAspect="1"/>
          </p:cNvGraphicFramePr>
          <p:nvPr/>
        </p:nvGraphicFramePr>
        <p:xfrm>
          <a:off x="4314825" y="4953000"/>
          <a:ext cx="4067175" cy="549275"/>
        </p:xfrm>
        <a:graphic>
          <a:graphicData uri="http://schemas.openxmlformats.org/presentationml/2006/ole">
            <p:oleObj spid="_x0000_s232453" name="Equation" r:id="rId6" imgW="1866090" imgH="253890" progId="">
              <p:embed/>
            </p:oleObj>
          </a:graphicData>
        </a:graphic>
      </p:graphicFrame>
      <p:grpSp>
        <p:nvGrpSpPr>
          <p:cNvPr id="2" name="Group 17"/>
          <p:cNvGrpSpPr>
            <a:grpSpLocks/>
          </p:cNvGrpSpPr>
          <p:nvPr/>
        </p:nvGrpSpPr>
        <p:grpSpPr bwMode="auto">
          <a:xfrm>
            <a:off x="838200" y="4114800"/>
            <a:ext cx="685800" cy="762000"/>
            <a:chOff x="528" y="3504"/>
            <a:chExt cx="480" cy="453"/>
          </a:xfrm>
        </p:grpSpPr>
        <p:sp>
          <p:nvSpPr>
            <p:cNvPr id="52279" name="Freeform 18"/>
            <p:cNvSpPr>
              <a:spLocks/>
            </p:cNvSpPr>
            <p:nvPr/>
          </p:nvSpPr>
          <p:spPr bwMode="auto">
            <a:xfrm rot="-5360963">
              <a:off x="528" y="3504"/>
              <a:ext cx="240" cy="240"/>
            </a:xfrm>
            <a:custGeom>
              <a:avLst/>
              <a:gdLst>
                <a:gd name="T0" fmla="*/ 31 w 336"/>
                <a:gd name="T1" fmla="*/ 0 h 240"/>
                <a:gd name="T2" fmla="*/ 19 w 336"/>
                <a:gd name="T3" fmla="*/ 48 h 240"/>
                <a:gd name="T4" fmla="*/ 4 w 336"/>
                <a:gd name="T5" fmla="*/ 144 h 240"/>
                <a:gd name="T6" fmla="*/ 0 w 336"/>
                <a:gd name="T7" fmla="*/ 240 h 240"/>
                <a:gd name="T8" fmla="*/ 0 60000 65536"/>
                <a:gd name="T9" fmla="*/ 0 60000 65536"/>
                <a:gd name="T10" fmla="*/ 0 60000 65536"/>
                <a:gd name="T11" fmla="*/ 0 60000 65536"/>
                <a:gd name="T12" fmla="*/ 0 w 336"/>
                <a:gd name="T13" fmla="*/ 0 h 240"/>
                <a:gd name="T14" fmla="*/ 336 w 336"/>
                <a:gd name="T15" fmla="*/ 240 h 240"/>
              </a:gdLst>
              <a:ahLst/>
              <a:cxnLst>
                <a:cxn ang="T8">
                  <a:pos x="T0" y="T1"/>
                </a:cxn>
                <a:cxn ang="T9">
                  <a:pos x="T2" y="T3"/>
                </a:cxn>
                <a:cxn ang="T10">
                  <a:pos x="T4" y="T5"/>
                </a:cxn>
                <a:cxn ang="T11">
                  <a:pos x="T6" y="T7"/>
                </a:cxn>
              </a:cxnLst>
              <a:rect l="T12" t="T13" r="T14" b="T15"/>
              <a:pathLst>
                <a:path w="336" h="240">
                  <a:moveTo>
                    <a:pt x="336" y="0"/>
                  </a:moveTo>
                  <a:cubicBezTo>
                    <a:pt x="288" y="12"/>
                    <a:pt x="240" y="24"/>
                    <a:pt x="192" y="48"/>
                  </a:cubicBezTo>
                  <a:cubicBezTo>
                    <a:pt x="144" y="72"/>
                    <a:pt x="80" y="112"/>
                    <a:pt x="48" y="144"/>
                  </a:cubicBezTo>
                  <a:cubicBezTo>
                    <a:pt x="16" y="176"/>
                    <a:pt x="8" y="224"/>
                    <a:pt x="0" y="240"/>
                  </a:cubicBezTo>
                </a:path>
              </a:pathLst>
            </a:custGeom>
            <a:noFill/>
            <a:ln w="38100">
              <a:solidFill>
                <a:schemeClr val="tx1"/>
              </a:solidFill>
              <a:round/>
              <a:headEnd/>
              <a:tailEnd type="triangl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52241" name="Object 19"/>
            <p:cNvGraphicFramePr>
              <a:graphicFrameLocks noChangeAspect="1"/>
            </p:cNvGraphicFramePr>
            <p:nvPr/>
          </p:nvGraphicFramePr>
          <p:xfrm>
            <a:off x="768" y="3744"/>
            <a:ext cx="240" cy="213"/>
          </p:xfrm>
          <a:graphic>
            <a:graphicData uri="http://schemas.openxmlformats.org/presentationml/2006/ole">
              <p:oleObj spid="_x0000_s232454" name="公式" r:id="rId7" imgW="215713" imgH="190335" progId="">
                <p:embed/>
              </p:oleObj>
            </a:graphicData>
          </a:graphic>
        </p:graphicFrame>
      </p:grpSp>
      <p:grpSp>
        <p:nvGrpSpPr>
          <p:cNvPr id="3" name="Group 66"/>
          <p:cNvGrpSpPr>
            <a:grpSpLocks/>
          </p:cNvGrpSpPr>
          <p:nvPr/>
        </p:nvGrpSpPr>
        <p:grpSpPr bwMode="auto">
          <a:xfrm>
            <a:off x="6596063" y="2895600"/>
            <a:ext cx="414337" cy="1752600"/>
            <a:chOff x="4299" y="2352"/>
            <a:chExt cx="261" cy="1104"/>
          </a:xfrm>
        </p:grpSpPr>
        <p:sp>
          <p:nvSpPr>
            <p:cNvPr id="52278" name="Line 22"/>
            <p:cNvSpPr>
              <a:spLocks noChangeShapeType="1"/>
            </p:cNvSpPr>
            <p:nvPr/>
          </p:nvSpPr>
          <p:spPr bwMode="auto">
            <a:xfrm>
              <a:off x="4487" y="2352"/>
              <a:ext cx="0" cy="1104"/>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2240" name="Object 23"/>
            <p:cNvGraphicFramePr>
              <a:graphicFrameLocks noChangeAspect="1"/>
            </p:cNvGraphicFramePr>
            <p:nvPr/>
          </p:nvGraphicFramePr>
          <p:xfrm>
            <a:off x="4299" y="2640"/>
            <a:ext cx="261" cy="243"/>
          </p:xfrm>
          <a:graphic>
            <a:graphicData uri="http://schemas.openxmlformats.org/presentationml/2006/ole">
              <p:oleObj spid="_x0000_s232455" name="公式" r:id="rId8" imgW="203112" imgH="228501" progId="">
                <p:embed/>
              </p:oleObj>
            </a:graphicData>
          </a:graphic>
        </p:graphicFrame>
      </p:grpSp>
      <p:grpSp>
        <p:nvGrpSpPr>
          <p:cNvPr id="4" name="Group 84"/>
          <p:cNvGrpSpPr>
            <a:grpSpLocks/>
          </p:cNvGrpSpPr>
          <p:nvPr/>
        </p:nvGrpSpPr>
        <p:grpSpPr bwMode="auto">
          <a:xfrm>
            <a:off x="1017588" y="1976438"/>
            <a:ext cx="2716212" cy="3052762"/>
            <a:chOff x="785" y="1773"/>
            <a:chExt cx="1711" cy="1923"/>
          </a:xfrm>
        </p:grpSpPr>
        <p:sp>
          <p:nvSpPr>
            <p:cNvPr id="52274" name="Line 28"/>
            <p:cNvSpPr>
              <a:spLocks noChangeShapeType="1"/>
            </p:cNvSpPr>
            <p:nvPr/>
          </p:nvSpPr>
          <p:spPr bwMode="auto">
            <a:xfrm>
              <a:off x="1666" y="2613"/>
              <a:ext cx="0" cy="841"/>
            </a:xfrm>
            <a:prstGeom prst="line">
              <a:avLst/>
            </a:prstGeom>
            <a:noFill/>
            <a:ln w="28575">
              <a:solidFill>
                <a:srgbClr val="CC00CC"/>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5" name="Group 59"/>
            <p:cNvGrpSpPr>
              <a:grpSpLocks/>
            </p:cNvGrpSpPr>
            <p:nvPr/>
          </p:nvGrpSpPr>
          <p:grpSpPr bwMode="auto">
            <a:xfrm>
              <a:off x="785" y="1773"/>
              <a:ext cx="1711" cy="1923"/>
              <a:chOff x="785" y="1773"/>
              <a:chExt cx="1711" cy="1923"/>
            </a:xfrm>
          </p:grpSpPr>
          <p:graphicFrame>
            <p:nvGraphicFramePr>
              <p:cNvPr id="52238" name="Object 25"/>
              <p:cNvGraphicFramePr>
                <a:graphicFrameLocks noChangeAspect="1"/>
              </p:cNvGraphicFramePr>
              <p:nvPr/>
            </p:nvGraphicFramePr>
            <p:xfrm>
              <a:off x="1440" y="3456"/>
              <a:ext cx="216" cy="240"/>
            </p:xfrm>
            <a:graphic>
              <a:graphicData uri="http://schemas.openxmlformats.org/presentationml/2006/ole">
                <p:oleObj spid="_x0000_s232456" name="公式" r:id="rId9" imgW="355680" imgH="406080" progId="">
                  <p:embed/>
                </p:oleObj>
              </a:graphicData>
            </a:graphic>
          </p:graphicFrame>
          <p:sp>
            <p:nvSpPr>
              <p:cNvPr id="52276" name="Arc 26"/>
              <p:cNvSpPr>
                <a:spLocks/>
              </p:cNvSpPr>
              <p:nvPr/>
            </p:nvSpPr>
            <p:spPr bwMode="auto">
              <a:xfrm flipH="1">
                <a:off x="1576" y="2544"/>
                <a:ext cx="96" cy="240"/>
              </a:xfrm>
              <a:custGeom>
                <a:avLst/>
                <a:gdLst>
                  <a:gd name="T0" fmla="*/ 0 w 22050"/>
                  <a:gd name="T1" fmla="*/ 0 h 43200"/>
                  <a:gd name="T2" fmla="*/ 0 w 22050"/>
                  <a:gd name="T3" fmla="*/ 0 h 43200"/>
                  <a:gd name="T4" fmla="*/ 0 w 22050"/>
                  <a:gd name="T5" fmla="*/ 0 h 43200"/>
                  <a:gd name="T6" fmla="*/ 0 60000 65536"/>
                  <a:gd name="T7" fmla="*/ 0 60000 65536"/>
                  <a:gd name="T8" fmla="*/ 0 60000 65536"/>
                  <a:gd name="T9" fmla="*/ 0 w 22050"/>
                  <a:gd name="T10" fmla="*/ 0 h 43200"/>
                  <a:gd name="T11" fmla="*/ 22050 w 22050"/>
                  <a:gd name="T12" fmla="*/ 43200 h 43200"/>
                </a:gdLst>
                <a:ahLst/>
                <a:cxnLst>
                  <a:cxn ang="T6">
                    <a:pos x="T0" y="T1"/>
                  </a:cxn>
                  <a:cxn ang="T7">
                    <a:pos x="T2" y="T3"/>
                  </a:cxn>
                  <a:cxn ang="T8">
                    <a:pos x="T4" y="T5"/>
                  </a:cxn>
                </a:cxnLst>
                <a:rect l="T9" t="T10" r="T11" b="T12"/>
                <a:pathLst>
                  <a:path w="22050" h="43200" fill="none" extrusionOk="0">
                    <a:moveTo>
                      <a:pt x="449" y="0"/>
                    </a:moveTo>
                    <a:cubicBezTo>
                      <a:pt x="12379" y="0"/>
                      <a:pt x="22050" y="9670"/>
                      <a:pt x="22050" y="21600"/>
                    </a:cubicBezTo>
                    <a:cubicBezTo>
                      <a:pt x="22050" y="33529"/>
                      <a:pt x="12379" y="43200"/>
                      <a:pt x="450" y="43200"/>
                    </a:cubicBezTo>
                    <a:cubicBezTo>
                      <a:pt x="299" y="43200"/>
                      <a:pt x="149" y="43198"/>
                      <a:pt x="-1" y="43195"/>
                    </a:cubicBezTo>
                  </a:path>
                  <a:path w="22050" h="43200" stroke="0" extrusionOk="0">
                    <a:moveTo>
                      <a:pt x="449" y="0"/>
                    </a:moveTo>
                    <a:cubicBezTo>
                      <a:pt x="12379" y="0"/>
                      <a:pt x="22050" y="9670"/>
                      <a:pt x="22050" y="21600"/>
                    </a:cubicBezTo>
                    <a:cubicBezTo>
                      <a:pt x="22050" y="33529"/>
                      <a:pt x="12379" y="43200"/>
                      <a:pt x="450" y="43200"/>
                    </a:cubicBezTo>
                    <a:cubicBezTo>
                      <a:pt x="299" y="43200"/>
                      <a:pt x="149" y="43198"/>
                      <a:pt x="-1" y="43195"/>
                    </a:cubicBezTo>
                    <a:lnTo>
                      <a:pt x="450" y="21600"/>
                    </a:lnTo>
                    <a:close/>
                  </a:path>
                </a:pathLst>
              </a:custGeom>
              <a:noFill/>
              <a:ln w="28575">
                <a:solidFill>
                  <a:srgbClr val="CC00CC"/>
                </a:solidFill>
                <a:round/>
                <a:headEnd/>
                <a:tailEnd type="triangl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2277" name="Oval 27"/>
              <p:cNvSpPr>
                <a:spLocks noChangeArrowheads="1"/>
              </p:cNvSpPr>
              <p:nvPr/>
            </p:nvSpPr>
            <p:spPr bwMode="auto">
              <a:xfrm>
                <a:off x="785" y="1773"/>
                <a:ext cx="1711" cy="1681"/>
              </a:xfrm>
              <a:prstGeom prst="ellipse">
                <a:avLst/>
              </a:prstGeom>
              <a:noFill/>
              <a:ln w="19050">
                <a:solidFill>
                  <a:srgbClr val="CC00CC"/>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52239" name="Object 29"/>
              <p:cNvGraphicFramePr>
                <a:graphicFrameLocks noChangeAspect="1"/>
              </p:cNvGraphicFramePr>
              <p:nvPr/>
            </p:nvGraphicFramePr>
            <p:xfrm>
              <a:off x="1411" y="2352"/>
              <a:ext cx="205" cy="240"/>
            </p:xfrm>
            <a:graphic>
              <a:graphicData uri="http://schemas.openxmlformats.org/presentationml/2006/ole">
                <p:oleObj spid="_x0000_s232457" name="公式" r:id="rId10" imgW="343080" imgH="406080" progId="">
                  <p:embed/>
                </p:oleObj>
              </a:graphicData>
            </a:graphic>
          </p:graphicFrame>
        </p:grpSp>
      </p:grpSp>
      <p:grpSp>
        <p:nvGrpSpPr>
          <p:cNvPr id="6" name="Group 83"/>
          <p:cNvGrpSpPr>
            <a:grpSpLocks/>
          </p:cNvGrpSpPr>
          <p:nvPr/>
        </p:nvGrpSpPr>
        <p:grpSpPr bwMode="auto">
          <a:xfrm>
            <a:off x="1939925" y="2501900"/>
            <a:ext cx="914400" cy="1274763"/>
            <a:chOff x="1366" y="2104"/>
            <a:chExt cx="576" cy="803"/>
          </a:xfrm>
        </p:grpSpPr>
        <p:sp>
          <p:nvSpPr>
            <p:cNvPr id="52272" name="Oval 31"/>
            <p:cNvSpPr>
              <a:spLocks noChangeArrowheads="1"/>
            </p:cNvSpPr>
            <p:nvPr/>
          </p:nvSpPr>
          <p:spPr bwMode="auto">
            <a:xfrm>
              <a:off x="1366" y="2331"/>
              <a:ext cx="576" cy="576"/>
            </a:xfrm>
            <a:prstGeom prst="ellipse">
              <a:avLst/>
            </a:prstGeom>
            <a:noFill/>
            <a:ln w="19050">
              <a:solidFill>
                <a:srgbClr val="0000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52237" name="Object 32"/>
            <p:cNvGraphicFramePr>
              <a:graphicFrameLocks noChangeAspect="1"/>
            </p:cNvGraphicFramePr>
            <p:nvPr/>
          </p:nvGraphicFramePr>
          <p:xfrm>
            <a:off x="1463" y="2104"/>
            <a:ext cx="198" cy="240"/>
          </p:xfrm>
          <a:graphic>
            <a:graphicData uri="http://schemas.openxmlformats.org/presentationml/2006/ole">
              <p:oleObj spid="_x0000_s232458" name="公式" r:id="rId11" imgW="330480" imgH="406080" progId="">
                <p:embed/>
              </p:oleObj>
            </a:graphicData>
          </a:graphic>
        </p:graphicFrame>
        <p:sp>
          <p:nvSpPr>
            <p:cNvPr id="52273" name="Line 33"/>
            <p:cNvSpPr>
              <a:spLocks noChangeShapeType="1"/>
            </p:cNvSpPr>
            <p:nvPr/>
          </p:nvSpPr>
          <p:spPr bwMode="auto">
            <a:xfrm flipV="1">
              <a:off x="1662" y="2331"/>
              <a:ext cx="0" cy="288"/>
            </a:xfrm>
            <a:prstGeom prst="line">
              <a:avLst/>
            </a:prstGeom>
            <a:noFill/>
            <a:ln w="28575">
              <a:solidFill>
                <a:srgbClr val="0000FF"/>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7" name="Group 85"/>
          <p:cNvGrpSpPr>
            <a:grpSpLocks/>
          </p:cNvGrpSpPr>
          <p:nvPr/>
        </p:nvGrpSpPr>
        <p:grpSpPr bwMode="auto">
          <a:xfrm>
            <a:off x="1595438" y="2413000"/>
            <a:ext cx="1604962" cy="2082800"/>
            <a:chOff x="1149" y="2048"/>
            <a:chExt cx="1011" cy="1312"/>
          </a:xfrm>
        </p:grpSpPr>
        <p:sp>
          <p:nvSpPr>
            <p:cNvPr id="52270" name="Oval 35"/>
            <p:cNvSpPr>
              <a:spLocks noChangeArrowheads="1"/>
            </p:cNvSpPr>
            <p:nvPr/>
          </p:nvSpPr>
          <p:spPr bwMode="auto">
            <a:xfrm>
              <a:off x="1149" y="2048"/>
              <a:ext cx="1011" cy="1064"/>
            </a:xfrm>
            <a:prstGeom prst="ellipse">
              <a:avLst/>
            </a:prstGeom>
            <a:noFill/>
            <a:ln w="28575">
              <a:solidFill>
                <a:srgbClr val="FF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2271" name="Line 36"/>
            <p:cNvSpPr>
              <a:spLocks noChangeShapeType="1"/>
            </p:cNvSpPr>
            <p:nvPr/>
          </p:nvSpPr>
          <p:spPr bwMode="auto">
            <a:xfrm flipH="1">
              <a:off x="1664" y="2640"/>
              <a:ext cx="0" cy="454"/>
            </a:xfrm>
            <a:prstGeom prst="line">
              <a:avLst/>
            </a:prstGeom>
            <a:noFill/>
            <a:ln w="19050">
              <a:solidFill>
                <a:srgbClr val="FF2B2B"/>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2236" name="Object 37"/>
            <p:cNvGraphicFramePr>
              <a:graphicFrameLocks noChangeAspect="1"/>
            </p:cNvGraphicFramePr>
            <p:nvPr/>
          </p:nvGraphicFramePr>
          <p:xfrm>
            <a:off x="1433" y="3147"/>
            <a:ext cx="142" cy="213"/>
          </p:xfrm>
          <a:graphic>
            <a:graphicData uri="http://schemas.openxmlformats.org/presentationml/2006/ole">
              <p:oleObj spid="_x0000_s232459" name="公式" r:id="rId12" imgW="279720" imgH="291600" progId="">
                <p:embed/>
              </p:oleObj>
            </a:graphicData>
          </a:graphic>
        </p:graphicFrame>
      </p:grpSp>
      <p:sp>
        <p:nvSpPr>
          <p:cNvPr id="52252" name="Text Box 39"/>
          <p:cNvSpPr txBox="1">
            <a:spLocks noChangeArrowheads="1"/>
          </p:cNvSpPr>
          <p:nvPr/>
        </p:nvSpPr>
        <p:spPr bwMode="auto">
          <a:xfrm>
            <a:off x="76200" y="771525"/>
            <a:ext cx="26670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a:t>
            </a:r>
            <a:r>
              <a:rPr lang="zh-CN" altLang="en-US" sz="3200">
                <a:solidFill>
                  <a:srgbClr val="CC0000"/>
                </a:solidFill>
              </a:rPr>
              <a:t>2</a:t>
            </a:r>
            <a:r>
              <a:rPr lang="zh-CN" altLang="en-US" sz="3200">
                <a:solidFill>
                  <a:srgbClr val="CC0000"/>
                </a:solidFill>
                <a:latin typeface="宋体" charset="-122"/>
              </a:rPr>
              <a:t>）</a:t>
            </a:r>
            <a:r>
              <a:rPr lang="zh-CN" altLang="en-US" sz="3200">
                <a:solidFill>
                  <a:srgbClr val="000000"/>
                </a:solidFill>
                <a:latin typeface="宋体" charset="-122"/>
              </a:rPr>
              <a:t>相位差</a:t>
            </a:r>
          </a:p>
        </p:txBody>
      </p:sp>
      <p:graphicFrame>
        <p:nvGraphicFramePr>
          <p:cNvPr id="52230" name="Object 40"/>
          <p:cNvGraphicFramePr>
            <a:graphicFrameLocks noChangeAspect="1"/>
          </p:cNvGraphicFramePr>
          <p:nvPr/>
        </p:nvGraphicFramePr>
        <p:xfrm>
          <a:off x="2374900" y="892175"/>
          <a:ext cx="4038600" cy="542925"/>
        </p:xfrm>
        <a:graphic>
          <a:graphicData uri="http://schemas.openxmlformats.org/presentationml/2006/ole">
            <p:oleObj spid="_x0000_s232460" name="Equation" r:id="rId13" imgW="1879600" imgH="254000" progId="">
              <p:embed/>
            </p:oleObj>
          </a:graphicData>
        </a:graphic>
      </p:graphicFrame>
      <p:graphicFrame>
        <p:nvGraphicFramePr>
          <p:cNvPr id="52231" name="Object 41"/>
          <p:cNvGraphicFramePr>
            <a:graphicFrameLocks noChangeAspect="1"/>
          </p:cNvGraphicFramePr>
          <p:nvPr/>
        </p:nvGraphicFramePr>
        <p:xfrm>
          <a:off x="6246813" y="914400"/>
          <a:ext cx="2617787" cy="501650"/>
        </p:xfrm>
        <a:graphic>
          <a:graphicData uri="http://schemas.openxmlformats.org/presentationml/2006/ole">
            <p:oleObj spid="_x0000_s232461" name="Equation" r:id="rId14" imgW="1155700" imgH="241300" progId="">
              <p:embed/>
            </p:oleObj>
          </a:graphicData>
        </a:graphic>
      </p:graphicFrame>
      <p:grpSp>
        <p:nvGrpSpPr>
          <p:cNvPr id="8" name="Group 87"/>
          <p:cNvGrpSpPr>
            <a:grpSpLocks/>
          </p:cNvGrpSpPr>
          <p:nvPr/>
        </p:nvGrpSpPr>
        <p:grpSpPr bwMode="auto">
          <a:xfrm>
            <a:off x="685800" y="5029200"/>
            <a:ext cx="4419600" cy="1150938"/>
            <a:chOff x="480" y="3211"/>
            <a:chExt cx="2784" cy="725"/>
          </a:xfrm>
        </p:grpSpPr>
        <p:graphicFrame>
          <p:nvGraphicFramePr>
            <p:cNvPr id="52234" name="Object 14"/>
            <p:cNvGraphicFramePr>
              <a:graphicFrameLocks noChangeAspect="1"/>
            </p:cNvGraphicFramePr>
            <p:nvPr/>
          </p:nvGraphicFramePr>
          <p:xfrm>
            <a:off x="576" y="3211"/>
            <a:ext cx="1489" cy="389"/>
          </p:xfrm>
          <a:graphic>
            <a:graphicData uri="http://schemas.openxmlformats.org/presentationml/2006/ole">
              <p:oleObj spid="_x0000_s232462" name="Equation" r:id="rId15" imgW="939800" imgH="279400" progId="">
                <p:embed/>
              </p:oleObj>
            </a:graphicData>
          </a:graphic>
        </p:graphicFrame>
        <p:graphicFrame>
          <p:nvGraphicFramePr>
            <p:cNvPr id="52235" name="Object 15"/>
            <p:cNvGraphicFramePr>
              <a:graphicFrameLocks noChangeAspect="1"/>
            </p:cNvGraphicFramePr>
            <p:nvPr/>
          </p:nvGraphicFramePr>
          <p:xfrm>
            <a:off x="557" y="3591"/>
            <a:ext cx="2707" cy="345"/>
          </p:xfrm>
          <a:graphic>
            <a:graphicData uri="http://schemas.openxmlformats.org/presentationml/2006/ole">
              <p:oleObj spid="_x0000_s232463" name="Equation" r:id="rId16" imgW="1726451" imgH="253890" progId="">
                <p:embed/>
              </p:oleObj>
            </a:graphicData>
          </a:graphic>
        </p:graphicFrame>
        <p:sp>
          <p:nvSpPr>
            <p:cNvPr id="52269" name="AutoShape 46"/>
            <p:cNvSpPr>
              <a:spLocks/>
            </p:cNvSpPr>
            <p:nvPr/>
          </p:nvSpPr>
          <p:spPr bwMode="auto">
            <a:xfrm>
              <a:off x="480" y="3351"/>
              <a:ext cx="96" cy="432"/>
            </a:xfrm>
            <a:prstGeom prst="leftBrace">
              <a:avLst>
                <a:gd name="adj1" fmla="val 37500"/>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pSp>
        <p:nvGrpSpPr>
          <p:cNvPr id="9" name="Group 47"/>
          <p:cNvGrpSpPr>
            <a:grpSpLocks/>
          </p:cNvGrpSpPr>
          <p:nvPr/>
        </p:nvGrpSpPr>
        <p:grpSpPr bwMode="auto">
          <a:xfrm>
            <a:off x="2311400" y="1981200"/>
            <a:ext cx="5308600" cy="2673350"/>
            <a:chOff x="1433" y="2156"/>
            <a:chExt cx="3367" cy="1684"/>
          </a:xfrm>
        </p:grpSpPr>
        <p:sp>
          <p:nvSpPr>
            <p:cNvPr id="52266" name="Line 48"/>
            <p:cNvSpPr>
              <a:spLocks noChangeShapeType="1"/>
            </p:cNvSpPr>
            <p:nvPr/>
          </p:nvSpPr>
          <p:spPr bwMode="auto">
            <a:xfrm>
              <a:off x="1433" y="3838"/>
              <a:ext cx="1258" cy="0"/>
            </a:xfrm>
            <a:prstGeom prst="line">
              <a:avLst/>
            </a:prstGeom>
            <a:noFill/>
            <a:ln w="28575">
              <a:solidFill>
                <a:srgbClr val="CC00CC"/>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267" name="Line 49"/>
            <p:cNvSpPr>
              <a:spLocks noChangeShapeType="1"/>
            </p:cNvSpPr>
            <p:nvPr/>
          </p:nvSpPr>
          <p:spPr bwMode="auto">
            <a:xfrm>
              <a:off x="1433" y="2156"/>
              <a:ext cx="2071" cy="30"/>
            </a:xfrm>
            <a:prstGeom prst="line">
              <a:avLst/>
            </a:prstGeom>
            <a:noFill/>
            <a:ln w="28575">
              <a:solidFill>
                <a:srgbClr val="CC00CC"/>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268" name="Freeform 50"/>
            <p:cNvSpPr>
              <a:spLocks noChangeAspect="1"/>
            </p:cNvSpPr>
            <p:nvPr/>
          </p:nvSpPr>
          <p:spPr bwMode="auto">
            <a:xfrm flipV="1">
              <a:off x="2688" y="2208"/>
              <a:ext cx="2112" cy="1632"/>
            </a:xfrm>
            <a:custGeom>
              <a:avLst/>
              <a:gdLst>
                <a:gd name="T0" fmla="*/ 8 w 2625"/>
                <a:gd name="T1" fmla="*/ 40 h 1183"/>
                <a:gd name="T2" fmla="*/ 23 w 2625"/>
                <a:gd name="T3" fmla="*/ 305 h 1183"/>
                <a:gd name="T4" fmla="*/ 39 w 2625"/>
                <a:gd name="T5" fmla="*/ 851 h 1183"/>
                <a:gd name="T6" fmla="*/ 55 w 2625"/>
                <a:gd name="T7" fmla="*/ 1620 h 1183"/>
                <a:gd name="T8" fmla="*/ 71 w 2625"/>
                <a:gd name="T9" fmla="*/ 2583 h 1183"/>
                <a:gd name="T10" fmla="*/ 87 w 2625"/>
                <a:gd name="T11" fmla="*/ 3710 h 1183"/>
                <a:gd name="T12" fmla="*/ 102 w 2625"/>
                <a:gd name="T13" fmla="*/ 4915 h 1183"/>
                <a:gd name="T14" fmla="*/ 117 w 2625"/>
                <a:gd name="T15" fmla="*/ 6172 h 1183"/>
                <a:gd name="T16" fmla="*/ 134 w 2625"/>
                <a:gd name="T17" fmla="*/ 7387 h 1183"/>
                <a:gd name="T18" fmla="*/ 149 w 2625"/>
                <a:gd name="T19" fmla="*/ 8520 h 1183"/>
                <a:gd name="T20" fmla="*/ 164 w 2625"/>
                <a:gd name="T21" fmla="*/ 9517 h 1183"/>
                <a:gd name="T22" fmla="*/ 180 w 2625"/>
                <a:gd name="T23" fmla="*/ 10319 h 1183"/>
                <a:gd name="T24" fmla="*/ 196 w 2625"/>
                <a:gd name="T25" fmla="*/ 10890 h 1183"/>
                <a:gd name="T26" fmla="*/ 212 w 2625"/>
                <a:gd name="T27" fmla="*/ 11203 h 1183"/>
                <a:gd name="T28" fmla="*/ 227 w 2625"/>
                <a:gd name="T29" fmla="*/ 11242 h 1183"/>
                <a:gd name="T30" fmla="*/ 244 w 2625"/>
                <a:gd name="T31" fmla="*/ 11005 h 1183"/>
                <a:gd name="T32" fmla="*/ 259 w 2625"/>
                <a:gd name="T33" fmla="*/ 10496 h 1183"/>
                <a:gd name="T34" fmla="*/ 275 w 2625"/>
                <a:gd name="T35" fmla="*/ 9753 h 1183"/>
                <a:gd name="T36" fmla="*/ 290 w 2625"/>
                <a:gd name="T37" fmla="*/ 8817 h 1183"/>
                <a:gd name="T38" fmla="*/ 307 w 2625"/>
                <a:gd name="T39" fmla="*/ 7713 h 1183"/>
                <a:gd name="T40" fmla="*/ 322 w 2625"/>
                <a:gd name="T41" fmla="*/ 6517 h 1183"/>
                <a:gd name="T42" fmla="*/ 337 w 2625"/>
                <a:gd name="T43" fmla="*/ 5262 h 1183"/>
                <a:gd name="T44" fmla="*/ 352 w 2625"/>
                <a:gd name="T45" fmla="*/ 4031 h 1183"/>
                <a:gd name="T46" fmla="*/ 369 w 2625"/>
                <a:gd name="T47" fmla="*/ 2883 h 1183"/>
                <a:gd name="T48" fmla="*/ 385 w 2625"/>
                <a:gd name="T49" fmla="*/ 1872 h 1183"/>
                <a:gd name="T50" fmla="*/ 401 w 2625"/>
                <a:gd name="T51" fmla="*/ 1037 h 1183"/>
                <a:gd name="T52" fmla="*/ 416 w 2625"/>
                <a:gd name="T53" fmla="*/ 430 h 1183"/>
                <a:gd name="T54" fmla="*/ 432 w 2625"/>
                <a:gd name="T55" fmla="*/ 84 h 1183"/>
                <a:gd name="T56" fmla="*/ 447 w 2625"/>
                <a:gd name="T57" fmla="*/ 1 h 1183"/>
                <a:gd name="T58" fmla="*/ 463 w 2625"/>
                <a:gd name="T59" fmla="*/ 207 h 1183"/>
                <a:gd name="T60" fmla="*/ 479 w 2625"/>
                <a:gd name="T61" fmla="*/ 676 h 1183"/>
                <a:gd name="T62" fmla="*/ 495 w 2625"/>
                <a:gd name="T63" fmla="*/ 1384 h 1183"/>
                <a:gd name="T64" fmla="*/ 510 w 2625"/>
                <a:gd name="T65" fmla="*/ 2302 h 1183"/>
                <a:gd name="T66" fmla="*/ 526 w 2625"/>
                <a:gd name="T67" fmla="*/ 3381 h 1183"/>
                <a:gd name="T68" fmla="*/ 541 w 2625"/>
                <a:gd name="T69" fmla="*/ 4579 h 1183"/>
                <a:gd name="T70" fmla="*/ 558 w 2625"/>
                <a:gd name="T71" fmla="*/ 5831 h 1183"/>
                <a:gd name="T72" fmla="*/ 573 w 2625"/>
                <a:gd name="T73" fmla="*/ 7061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CC00CC"/>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0" name="Group 63"/>
          <p:cNvGrpSpPr>
            <a:grpSpLocks/>
          </p:cNvGrpSpPr>
          <p:nvPr/>
        </p:nvGrpSpPr>
        <p:grpSpPr bwMode="auto">
          <a:xfrm>
            <a:off x="2311400" y="2847975"/>
            <a:ext cx="5257800" cy="949325"/>
            <a:chOff x="1632" y="2331"/>
            <a:chExt cx="3312" cy="533"/>
          </a:xfrm>
        </p:grpSpPr>
        <p:sp>
          <p:nvSpPr>
            <p:cNvPr id="52264" name="Line 52"/>
            <p:cNvSpPr>
              <a:spLocks noChangeShapeType="1"/>
            </p:cNvSpPr>
            <p:nvPr/>
          </p:nvSpPr>
          <p:spPr bwMode="auto">
            <a:xfrm>
              <a:off x="1632" y="2331"/>
              <a:ext cx="1258" cy="0"/>
            </a:xfrm>
            <a:prstGeom prst="line">
              <a:avLst/>
            </a:prstGeom>
            <a:noFill/>
            <a:ln w="28575">
              <a:solidFill>
                <a:srgbClr val="0000FF"/>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265" name="Freeform 53"/>
            <p:cNvSpPr>
              <a:spLocks noChangeAspect="1"/>
            </p:cNvSpPr>
            <p:nvPr/>
          </p:nvSpPr>
          <p:spPr bwMode="auto">
            <a:xfrm>
              <a:off x="2880" y="2336"/>
              <a:ext cx="2064" cy="528"/>
            </a:xfrm>
            <a:custGeom>
              <a:avLst/>
              <a:gdLst>
                <a:gd name="T0" fmla="*/ 7 w 2625"/>
                <a:gd name="T1" fmla="*/ 0 h 1183"/>
                <a:gd name="T2" fmla="*/ 20 w 2625"/>
                <a:gd name="T3" fmla="*/ 0 h 1183"/>
                <a:gd name="T4" fmla="*/ 33 w 2625"/>
                <a:gd name="T5" fmla="*/ 0 h 1183"/>
                <a:gd name="T6" fmla="*/ 46 w 2625"/>
                <a:gd name="T7" fmla="*/ 0 h 1183"/>
                <a:gd name="T8" fmla="*/ 60 w 2625"/>
                <a:gd name="T9" fmla="*/ 1 h 1183"/>
                <a:gd name="T10" fmla="*/ 74 w 2625"/>
                <a:gd name="T11" fmla="*/ 1 h 1183"/>
                <a:gd name="T12" fmla="*/ 86 w 2625"/>
                <a:gd name="T13" fmla="*/ 2 h 1183"/>
                <a:gd name="T14" fmla="*/ 101 w 2625"/>
                <a:gd name="T15" fmla="*/ 2 h 1183"/>
                <a:gd name="T16" fmla="*/ 114 w 2625"/>
                <a:gd name="T17" fmla="*/ 3 h 1183"/>
                <a:gd name="T18" fmla="*/ 127 w 2625"/>
                <a:gd name="T19" fmla="*/ 3 h 1183"/>
                <a:gd name="T20" fmla="*/ 140 w 2625"/>
                <a:gd name="T21" fmla="*/ 4 h 1183"/>
                <a:gd name="T22" fmla="*/ 154 w 2625"/>
                <a:gd name="T23" fmla="*/ 4 h 1183"/>
                <a:gd name="T24" fmla="*/ 167 w 2625"/>
                <a:gd name="T25" fmla="*/ 4 h 1183"/>
                <a:gd name="T26" fmla="*/ 181 w 2625"/>
                <a:gd name="T27" fmla="*/ 4 h 1183"/>
                <a:gd name="T28" fmla="*/ 193 w 2625"/>
                <a:gd name="T29" fmla="*/ 4 h 1183"/>
                <a:gd name="T30" fmla="*/ 208 w 2625"/>
                <a:gd name="T31" fmla="*/ 4 h 1183"/>
                <a:gd name="T32" fmla="*/ 221 w 2625"/>
                <a:gd name="T33" fmla="*/ 4 h 1183"/>
                <a:gd name="T34" fmla="*/ 234 w 2625"/>
                <a:gd name="T35" fmla="*/ 4 h 1183"/>
                <a:gd name="T36" fmla="*/ 248 w 2625"/>
                <a:gd name="T37" fmla="*/ 4 h 1183"/>
                <a:gd name="T38" fmla="*/ 260 w 2625"/>
                <a:gd name="T39" fmla="*/ 3 h 1183"/>
                <a:gd name="T40" fmla="*/ 274 w 2625"/>
                <a:gd name="T41" fmla="*/ 2 h 1183"/>
                <a:gd name="T42" fmla="*/ 288 w 2625"/>
                <a:gd name="T43" fmla="*/ 2 h 1183"/>
                <a:gd name="T44" fmla="*/ 301 w 2625"/>
                <a:gd name="T45" fmla="*/ 2 h 1183"/>
                <a:gd name="T46" fmla="*/ 314 w 2625"/>
                <a:gd name="T47" fmla="*/ 1 h 1183"/>
                <a:gd name="T48" fmla="*/ 327 w 2625"/>
                <a:gd name="T49" fmla="*/ 1 h 1183"/>
                <a:gd name="T50" fmla="*/ 340 w 2625"/>
                <a:gd name="T51" fmla="*/ 0 h 1183"/>
                <a:gd name="T52" fmla="*/ 355 w 2625"/>
                <a:gd name="T53" fmla="*/ 0 h 1183"/>
                <a:gd name="T54" fmla="*/ 367 w 2625"/>
                <a:gd name="T55" fmla="*/ 0 h 1183"/>
                <a:gd name="T56" fmla="*/ 381 w 2625"/>
                <a:gd name="T57" fmla="*/ 0 h 1183"/>
                <a:gd name="T58" fmla="*/ 395 w 2625"/>
                <a:gd name="T59" fmla="*/ 0 h 1183"/>
                <a:gd name="T60" fmla="*/ 407 w 2625"/>
                <a:gd name="T61" fmla="*/ 0 h 1183"/>
                <a:gd name="T62" fmla="*/ 421 w 2625"/>
                <a:gd name="T63" fmla="*/ 0 h 1183"/>
                <a:gd name="T64" fmla="*/ 434 w 2625"/>
                <a:gd name="T65" fmla="*/ 1 h 1183"/>
                <a:gd name="T66" fmla="*/ 448 w 2625"/>
                <a:gd name="T67" fmla="*/ 1 h 1183"/>
                <a:gd name="T68" fmla="*/ 462 w 2625"/>
                <a:gd name="T69" fmla="*/ 2 h 1183"/>
                <a:gd name="T70" fmla="*/ 474 w 2625"/>
                <a:gd name="T71" fmla="*/ 2 h 1183"/>
                <a:gd name="T72" fmla="*/ 487 w 2625"/>
                <a:gd name="T73" fmla="*/ 3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1" name="Group 54"/>
          <p:cNvGrpSpPr>
            <a:grpSpLocks/>
          </p:cNvGrpSpPr>
          <p:nvPr/>
        </p:nvGrpSpPr>
        <p:grpSpPr bwMode="auto">
          <a:xfrm>
            <a:off x="2286000" y="2590800"/>
            <a:ext cx="5334000" cy="1498600"/>
            <a:chOff x="1440" y="2566"/>
            <a:chExt cx="3360" cy="917"/>
          </a:xfrm>
        </p:grpSpPr>
        <p:sp>
          <p:nvSpPr>
            <p:cNvPr id="52262" name="Line 55"/>
            <p:cNvSpPr>
              <a:spLocks noChangeShapeType="1"/>
            </p:cNvSpPr>
            <p:nvPr/>
          </p:nvSpPr>
          <p:spPr bwMode="auto">
            <a:xfrm>
              <a:off x="1440" y="3483"/>
              <a:ext cx="1248" cy="0"/>
            </a:xfrm>
            <a:prstGeom prst="line">
              <a:avLst/>
            </a:prstGeom>
            <a:noFill/>
            <a:ln w="28575">
              <a:solidFill>
                <a:srgbClr val="FF0000"/>
              </a:solidFill>
              <a:prstDash val="dash"/>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263" name="Freeform 56"/>
            <p:cNvSpPr>
              <a:spLocks noChangeAspect="1"/>
            </p:cNvSpPr>
            <p:nvPr/>
          </p:nvSpPr>
          <p:spPr bwMode="auto">
            <a:xfrm flipV="1">
              <a:off x="2688" y="2566"/>
              <a:ext cx="2112" cy="912"/>
            </a:xfrm>
            <a:custGeom>
              <a:avLst/>
              <a:gdLst>
                <a:gd name="T0" fmla="*/ 8 w 2625"/>
                <a:gd name="T1" fmla="*/ 2 h 1183"/>
                <a:gd name="T2" fmla="*/ 23 w 2625"/>
                <a:gd name="T3" fmla="*/ 5 h 1183"/>
                <a:gd name="T4" fmla="*/ 39 w 2625"/>
                <a:gd name="T5" fmla="*/ 15 h 1183"/>
                <a:gd name="T6" fmla="*/ 55 w 2625"/>
                <a:gd name="T7" fmla="*/ 27 h 1183"/>
                <a:gd name="T8" fmla="*/ 71 w 2625"/>
                <a:gd name="T9" fmla="*/ 44 h 1183"/>
                <a:gd name="T10" fmla="*/ 87 w 2625"/>
                <a:gd name="T11" fmla="*/ 63 h 1183"/>
                <a:gd name="T12" fmla="*/ 102 w 2625"/>
                <a:gd name="T13" fmla="*/ 84 h 1183"/>
                <a:gd name="T14" fmla="*/ 117 w 2625"/>
                <a:gd name="T15" fmla="*/ 105 h 1183"/>
                <a:gd name="T16" fmla="*/ 134 w 2625"/>
                <a:gd name="T17" fmla="*/ 126 h 1183"/>
                <a:gd name="T18" fmla="*/ 149 w 2625"/>
                <a:gd name="T19" fmla="*/ 145 h 1183"/>
                <a:gd name="T20" fmla="*/ 164 w 2625"/>
                <a:gd name="T21" fmla="*/ 162 h 1183"/>
                <a:gd name="T22" fmla="*/ 180 w 2625"/>
                <a:gd name="T23" fmla="*/ 175 h 1183"/>
                <a:gd name="T24" fmla="*/ 196 w 2625"/>
                <a:gd name="T25" fmla="*/ 186 h 1183"/>
                <a:gd name="T26" fmla="*/ 212 w 2625"/>
                <a:gd name="T27" fmla="*/ 190 h 1183"/>
                <a:gd name="T28" fmla="*/ 227 w 2625"/>
                <a:gd name="T29" fmla="*/ 190 h 1183"/>
                <a:gd name="T30" fmla="*/ 244 w 2625"/>
                <a:gd name="T31" fmla="*/ 187 h 1183"/>
                <a:gd name="T32" fmla="*/ 259 w 2625"/>
                <a:gd name="T33" fmla="*/ 179 h 1183"/>
                <a:gd name="T34" fmla="*/ 275 w 2625"/>
                <a:gd name="T35" fmla="*/ 166 h 1183"/>
                <a:gd name="T36" fmla="*/ 290 w 2625"/>
                <a:gd name="T37" fmla="*/ 150 h 1183"/>
                <a:gd name="T38" fmla="*/ 307 w 2625"/>
                <a:gd name="T39" fmla="*/ 131 h 1183"/>
                <a:gd name="T40" fmla="*/ 322 w 2625"/>
                <a:gd name="T41" fmla="*/ 111 h 1183"/>
                <a:gd name="T42" fmla="*/ 337 w 2625"/>
                <a:gd name="T43" fmla="*/ 89 h 1183"/>
                <a:gd name="T44" fmla="*/ 352 w 2625"/>
                <a:gd name="T45" fmla="*/ 69 h 1183"/>
                <a:gd name="T46" fmla="*/ 369 w 2625"/>
                <a:gd name="T47" fmla="*/ 49 h 1183"/>
                <a:gd name="T48" fmla="*/ 385 w 2625"/>
                <a:gd name="T49" fmla="*/ 32 h 1183"/>
                <a:gd name="T50" fmla="*/ 401 w 2625"/>
                <a:gd name="T51" fmla="*/ 18 h 1183"/>
                <a:gd name="T52" fmla="*/ 416 w 2625"/>
                <a:gd name="T53" fmla="*/ 7 h 1183"/>
                <a:gd name="T54" fmla="*/ 432 w 2625"/>
                <a:gd name="T55" fmla="*/ 2 h 1183"/>
                <a:gd name="T56" fmla="*/ 447 w 2625"/>
                <a:gd name="T57" fmla="*/ 1 h 1183"/>
                <a:gd name="T58" fmla="*/ 463 w 2625"/>
                <a:gd name="T59" fmla="*/ 4 h 1183"/>
                <a:gd name="T60" fmla="*/ 479 w 2625"/>
                <a:gd name="T61" fmla="*/ 12 h 1183"/>
                <a:gd name="T62" fmla="*/ 495 w 2625"/>
                <a:gd name="T63" fmla="*/ 24 h 1183"/>
                <a:gd name="T64" fmla="*/ 510 w 2625"/>
                <a:gd name="T65" fmla="*/ 39 h 1183"/>
                <a:gd name="T66" fmla="*/ 526 w 2625"/>
                <a:gd name="T67" fmla="*/ 58 h 1183"/>
                <a:gd name="T68" fmla="*/ 541 w 2625"/>
                <a:gd name="T69" fmla="*/ 78 h 1183"/>
                <a:gd name="T70" fmla="*/ 558 w 2625"/>
                <a:gd name="T71" fmla="*/ 99 h 1183"/>
                <a:gd name="T72" fmla="*/ 573 w 2625"/>
                <a:gd name="T73" fmla="*/ 120 h 1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25"/>
                <a:gd name="T112" fmla="*/ 0 h 1183"/>
                <a:gd name="T113" fmla="*/ 2625 w 2625"/>
                <a:gd name="T114" fmla="*/ 1183 h 1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25" h="1183">
                  <a:moveTo>
                    <a:pt x="0" y="0"/>
                  </a:moveTo>
                  <a:lnTo>
                    <a:pt x="37" y="4"/>
                  </a:lnTo>
                  <a:lnTo>
                    <a:pt x="71" y="14"/>
                  </a:lnTo>
                  <a:lnTo>
                    <a:pt x="108" y="32"/>
                  </a:lnTo>
                  <a:lnTo>
                    <a:pt x="144" y="58"/>
                  </a:lnTo>
                  <a:lnTo>
                    <a:pt x="180" y="89"/>
                  </a:lnTo>
                  <a:lnTo>
                    <a:pt x="215" y="127"/>
                  </a:lnTo>
                  <a:lnTo>
                    <a:pt x="251" y="170"/>
                  </a:lnTo>
                  <a:lnTo>
                    <a:pt x="287" y="219"/>
                  </a:lnTo>
                  <a:lnTo>
                    <a:pt x="324" y="272"/>
                  </a:lnTo>
                  <a:lnTo>
                    <a:pt x="359" y="329"/>
                  </a:lnTo>
                  <a:lnTo>
                    <a:pt x="395" y="390"/>
                  </a:lnTo>
                  <a:lnTo>
                    <a:pt x="432" y="453"/>
                  </a:lnTo>
                  <a:lnTo>
                    <a:pt x="467" y="517"/>
                  </a:lnTo>
                  <a:lnTo>
                    <a:pt x="503" y="583"/>
                  </a:lnTo>
                  <a:lnTo>
                    <a:pt x="540" y="649"/>
                  </a:lnTo>
                  <a:lnTo>
                    <a:pt x="575" y="713"/>
                  </a:lnTo>
                  <a:lnTo>
                    <a:pt x="612" y="777"/>
                  </a:lnTo>
                  <a:lnTo>
                    <a:pt x="646" y="839"/>
                  </a:lnTo>
                  <a:lnTo>
                    <a:pt x="683" y="896"/>
                  </a:lnTo>
                  <a:lnTo>
                    <a:pt x="720" y="951"/>
                  </a:lnTo>
                  <a:lnTo>
                    <a:pt x="754" y="1001"/>
                  </a:lnTo>
                  <a:lnTo>
                    <a:pt x="791" y="1046"/>
                  </a:lnTo>
                  <a:lnTo>
                    <a:pt x="828" y="1085"/>
                  </a:lnTo>
                  <a:lnTo>
                    <a:pt x="863" y="1118"/>
                  </a:lnTo>
                  <a:lnTo>
                    <a:pt x="899" y="1145"/>
                  </a:lnTo>
                  <a:lnTo>
                    <a:pt x="936" y="1165"/>
                  </a:lnTo>
                  <a:lnTo>
                    <a:pt x="971" y="1178"/>
                  </a:lnTo>
                  <a:lnTo>
                    <a:pt x="1008" y="1183"/>
                  </a:lnTo>
                  <a:lnTo>
                    <a:pt x="1042" y="1182"/>
                  </a:lnTo>
                  <a:lnTo>
                    <a:pt x="1079" y="1173"/>
                  </a:lnTo>
                  <a:lnTo>
                    <a:pt x="1115" y="1157"/>
                  </a:lnTo>
                  <a:lnTo>
                    <a:pt x="1151" y="1134"/>
                  </a:lnTo>
                  <a:lnTo>
                    <a:pt x="1186" y="1104"/>
                  </a:lnTo>
                  <a:lnTo>
                    <a:pt x="1223" y="1068"/>
                  </a:lnTo>
                  <a:lnTo>
                    <a:pt x="1259" y="1026"/>
                  </a:lnTo>
                  <a:lnTo>
                    <a:pt x="1295" y="979"/>
                  </a:lnTo>
                  <a:lnTo>
                    <a:pt x="1331" y="927"/>
                  </a:lnTo>
                  <a:lnTo>
                    <a:pt x="1366" y="870"/>
                  </a:lnTo>
                  <a:lnTo>
                    <a:pt x="1403" y="811"/>
                  </a:lnTo>
                  <a:lnTo>
                    <a:pt x="1437" y="749"/>
                  </a:lnTo>
                  <a:lnTo>
                    <a:pt x="1474" y="685"/>
                  </a:lnTo>
                  <a:lnTo>
                    <a:pt x="1511" y="620"/>
                  </a:lnTo>
                  <a:lnTo>
                    <a:pt x="1546" y="553"/>
                  </a:lnTo>
                  <a:lnTo>
                    <a:pt x="1582" y="488"/>
                  </a:lnTo>
                  <a:lnTo>
                    <a:pt x="1619" y="424"/>
                  </a:lnTo>
                  <a:lnTo>
                    <a:pt x="1654" y="362"/>
                  </a:lnTo>
                  <a:lnTo>
                    <a:pt x="1691" y="303"/>
                  </a:lnTo>
                  <a:lnTo>
                    <a:pt x="1727" y="247"/>
                  </a:lnTo>
                  <a:lnTo>
                    <a:pt x="1762" y="197"/>
                  </a:lnTo>
                  <a:lnTo>
                    <a:pt x="1799" y="150"/>
                  </a:lnTo>
                  <a:lnTo>
                    <a:pt x="1834" y="109"/>
                  </a:lnTo>
                  <a:lnTo>
                    <a:pt x="1870" y="75"/>
                  </a:lnTo>
                  <a:lnTo>
                    <a:pt x="1907" y="45"/>
                  </a:lnTo>
                  <a:lnTo>
                    <a:pt x="1942" y="24"/>
                  </a:lnTo>
                  <a:lnTo>
                    <a:pt x="1979" y="9"/>
                  </a:lnTo>
                  <a:lnTo>
                    <a:pt x="2014" y="1"/>
                  </a:lnTo>
                  <a:lnTo>
                    <a:pt x="2050" y="1"/>
                  </a:lnTo>
                  <a:lnTo>
                    <a:pt x="2086" y="8"/>
                  </a:lnTo>
                  <a:lnTo>
                    <a:pt x="2123" y="22"/>
                  </a:lnTo>
                  <a:lnTo>
                    <a:pt x="2157" y="43"/>
                  </a:lnTo>
                  <a:lnTo>
                    <a:pt x="2194" y="71"/>
                  </a:lnTo>
                  <a:lnTo>
                    <a:pt x="2230" y="105"/>
                  </a:lnTo>
                  <a:lnTo>
                    <a:pt x="2265" y="146"/>
                  </a:lnTo>
                  <a:lnTo>
                    <a:pt x="2302" y="191"/>
                  </a:lnTo>
                  <a:lnTo>
                    <a:pt x="2337" y="242"/>
                  </a:lnTo>
                  <a:lnTo>
                    <a:pt x="2374" y="298"/>
                  </a:lnTo>
                  <a:lnTo>
                    <a:pt x="2410" y="356"/>
                  </a:lnTo>
                  <a:lnTo>
                    <a:pt x="2445" y="418"/>
                  </a:lnTo>
                  <a:lnTo>
                    <a:pt x="2482" y="481"/>
                  </a:lnTo>
                  <a:lnTo>
                    <a:pt x="2519" y="547"/>
                  </a:lnTo>
                  <a:lnTo>
                    <a:pt x="2553" y="613"/>
                  </a:lnTo>
                  <a:lnTo>
                    <a:pt x="2590" y="679"/>
                  </a:lnTo>
                  <a:lnTo>
                    <a:pt x="2625" y="742"/>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aphicFrame>
        <p:nvGraphicFramePr>
          <p:cNvPr id="52232" name="Object 68"/>
          <p:cNvGraphicFramePr>
            <a:graphicFrameLocks noChangeAspect="1"/>
          </p:cNvGraphicFramePr>
          <p:nvPr/>
        </p:nvGraphicFramePr>
        <p:xfrm>
          <a:off x="3992563" y="3017838"/>
          <a:ext cx="338137" cy="360362"/>
        </p:xfrm>
        <a:graphic>
          <a:graphicData uri="http://schemas.openxmlformats.org/presentationml/2006/ole">
            <p:oleObj spid="_x0000_s232464" name="Equation" r:id="rId17" imgW="126835" imgH="139518" progId="">
              <p:embed/>
            </p:oleObj>
          </a:graphicData>
        </a:graphic>
      </p:graphicFrame>
      <p:graphicFrame>
        <p:nvGraphicFramePr>
          <p:cNvPr id="52233" name="Object 69"/>
          <p:cNvGraphicFramePr>
            <a:graphicFrameLocks noChangeAspect="1"/>
          </p:cNvGraphicFramePr>
          <p:nvPr/>
        </p:nvGraphicFramePr>
        <p:xfrm>
          <a:off x="4003675" y="1633538"/>
          <a:ext cx="263525" cy="271462"/>
        </p:xfrm>
        <a:graphic>
          <a:graphicData uri="http://schemas.openxmlformats.org/presentationml/2006/ole">
            <p:oleObj spid="_x0000_s232465" name="公式" r:id="rId18" imgW="177646" imgH="190335" progId="">
              <p:embed/>
            </p:oleObj>
          </a:graphicData>
        </a:graphic>
      </p:graphicFrame>
      <p:grpSp>
        <p:nvGrpSpPr>
          <p:cNvPr id="12" name="Group 51"/>
          <p:cNvGrpSpPr>
            <a:grpSpLocks/>
          </p:cNvGrpSpPr>
          <p:nvPr/>
        </p:nvGrpSpPr>
        <p:grpSpPr bwMode="auto">
          <a:xfrm>
            <a:off x="5445125" y="5588000"/>
            <a:ext cx="2511251" cy="1206500"/>
            <a:chOff x="0" y="0"/>
            <a:chExt cx="2042" cy="1292"/>
          </a:xfrm>
        </p:grpSpPr>
        <p:sp>
          <p:nvSpPr>
            <p:cNvPr id="52260" name="Rectangle 89"/>
            <p:cNvSpPr>
              <a:spLocks noChangeArrowheads="1"/>
            </p:cNvSpPr>
            <p:nvPr/>
          </p:nvSpPr>
          <p:spPr bwMode="auto">
            <a:xfrm>
              <a:off x="1" y="0"/>
              <a:ext cx="2041" cy="77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2261" name="Text Box 88"/>
            <p:cNvSpPr txBox="1">
              <a:spLocks noChangeArrowheads="1"/>
            </p:cNvSpPr>
            <p:nvPr/>
          </p:nvSpPr>
          <p:spPr bwMode="auto">
            <a:xfrm>
              <a:off x="0" y="6"/>
              <a:ext cx="2042" cy="1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a:t>合振动与振幅较大的分振动同相</a:t>
              </a:r>
            </a:p>
          </p:txBody>
        </p:sp>
      </p:grpSp>
      <p:sp>
        <p:nvSpPr>
          <p:cNvPr id="52258"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55"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vertic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5"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vertical)">
                                      <p:cBhvr>
                                        <p:cTn id="43" dur="500"/>
                                        <p:tgtEl>
                                          <p:spTgt spid="1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ssolve">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5" fill="hold" nodeType="clickEffect">
                                  <p:stCondLst>
                                    <p:cond delay="0"/>
                                  </p:stCondLst>
                                  <p:childTnLst>
                                    <p:set>
                                      <p:cBhvr>
                                        <p:cTn id="52" dur="1" fill="hold">
                                          <p:stCondLst>
                                            <p:cond delay="0"/>
                                          </p:stCondLst>
                                        </p:cTn>
                                        <p:tgtEl>
                                          <p:spTgt spid="99344"/>
                                        </p:tgtEl>
                                        <p:attrNameLst>
                                          <p:attrName>style.visibility</p:attrName>
                                        </p:attrNameLst>
                                      </p:cBhvr>
                                      <p:to>
                                        <p:strVal val="visible"/>
                                      </p:to>
                                    </p:set>
                                    <p:animEffect transition="in" filter="blinds(vertical)">
                                      <p:cBhvr>
                                        <p:cTn id="53" dur="500"/>
                                        <p:tgtEl>
                                          <p:spTgt spid="9934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4"/>
          <p:cNvGrpSpPr>
            <a:grpSpLocks/>
          </p:cNvGrpSpPr>
          <p:nvPr/>
        </p:nvGrpSpPr>
        <p:grpSpPr bwMode="auto">
          <a:xfrm>
            <a:off x="457200" y="5162550"/>
            <a:ext cx="6400800" cy="1219200"/>
            <a:chOff x="144" y="2880"/>
            <a:chExt cx="4032" cy="768"/>
          </a:xfrm>
        </p:grpSpPr>
        <p:sp>
          <p:nvSpPr>
            <p:cNvPr id="53268" name="Text Box 38"/>
            <p:cNvSpPr txBox="1">
              <a:spLocks noChangeArrowheads="1"/>
            </p:cNvSpPr>
            <p:nvPr/>
          </p:nvSpPr>
          <p:spPr bwMode="auto">
            <a:xfrm>
              <a:off x="144" y="2880"/>
              <a:ext cx="227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latin typeface="宋体" charset="-122"/>
                </a:rPr>
                <a:t>（</a:t>
              </a:r>
              <a:r>
                <a:rPr lang="zh-CN" altLang="en-US" sz="3200">
                  <a:solidFill>
                    <a:srgbClr val="CC0000"/>
                  </a:solidFill>
                </a:rPr>
                <a:t>3</a:t>
              </a:r>
              <a:r>
                <a:rPr lang="zh-CN" altLang="en-US" sz="3200">
                  <a:solidFill>
                    <a:srgbClr val="CC0000"/>
                  </a:solidFill>
                  <a:latin typeface="宋体" charset="-122"/>
                </a:rPr>
                <a:t>）</a:t>
              </a:r>
              <a:r>
                <a:rPr lang="zh-CN" altLang="zh-CN" sz="3200">
                  <a:latin typeface="宋体" charset="-122"/>
                </a:rPr>
                <a:t>一般情况</a:t>
              </a:r>
            </a:p>
          </p:txBody>
        </p:sp>
        <p:graphicFrame>
          <p:nvGraphicFramePr>
            <p:cNvPr id="53256" name="Object 39"/>
            <p:cNvGraphicFramePr>
              <a:graphicFrameLocks noChangeAspect="1"/>
            </p:cNvGraphicFramePr>
            <p:nvPr/>
          </p:nvGraphicFramePr>
          <p:xfrm>
            <a:off x="1701" y="3280"/>
            <a:ext cx="2475" cy="368"/>
          </p:xfrm>
          <a:graphic>
            <a:graphicData uri="http://schemas.openxmlformats.org/presentationml/2006/ole">
              <p:oleObj spid="_x0000_s233474" name="Equation" r:id="rId3" imgW="1663700" imgH="279400" progId="">
                <p:embed/>
              </p:oleObj>
            </a:graphicData>
          </a:graphic>
        </p:graphicFrame>
      </p:grpSp>
      <p:graphicFrame>
        <p:nvGraphicFramePr>
          <p:cNvPr id="47203" name="Object 99"/>
          <p:cNvGraphicFramePr>
            <a:graphicFrameLocks noChangeAspect="1"/>
          </p:cNvGraphicFramePr>
          <p:nvPr/>
        </p:nvGraphicFramePr>
        <p:xfrm>
          <a:off x="2874963" y="3802063"/>
          <a:ext cx="2306637" cy="604837"/>
        </p:xfrm>
        <a:graphic>
          <a:graphicData uri="http://schemas.openxmlformats.org/presentationml/2006/ole">
            <p:oleObj spid="_x0000_s233475" name="Equation" r:id="rId4" imgW="939800" imgH="279400" progId="">
              <p:embed/>
            </p:oleObj>
          </a:graphicData>
        </a:graphic>
      </p:graphicFrame>
      <p:graphicFrame>
        <p:nvGraphicFramePr>
          <p:cNvPr id="47199" name="Object 95"/>
          <p:cNvGraphicFramePr>
            <a:graphicFrameLocks noChangeAspect="1"/>
          </p:cNvGraphicFramePr>
          <p:nvPr/>
        </p:nvGraphicFramePr>
        <p:xfrm>
          <a:off x="2963863" y="2228850"/>
          <a:ext cx="1912937" cy="550863"/>
        </p:xfrm>
        <a:graphic>
          <a:graphicData uri="http://schemas.openxmlformats.org/presentationml/2006/ole">
            <p:oleObj spid="_x0000_s233476" name="Equation" r:id="rId5" imgW="875920" imgH="253890" progId="">
              <p:embed/>
            </p:oleObj>
          </a:graphicData>
        </a:graphic>
      </p:graphicFrame>
      <p:sp>
        <p:nvSpPr>
          <p:cNvPr id="47211" name="Text Box 107"/>
          <p:cNvSpPr txBox="1">
            <a:spLocks noChangeArrowheads="1"/>
          </p:cNvSpPr>
          <p:nvPr/>
        </p:nvSpPr>
        <p:spPr bwMode="auto">
          <a:xfrm>
            <a:off x="6705600" y="2133600"/>
            <a:ext cx="1262063" cy="598488"/>
          </a:xfrm>
          <a:prstGeom prst="rect">
            <a:avLst/>
          </a:prstGeom>
          <a:solidFill>
            <a:srgbClr val="F9F0FE"/>
          </a:solidFill>
          <a:ln w="19050">
            <a:solidFill>
              <a:srgbClr val="CC00CC"/>
            </a:solidFill>
            <a:miter lim="800000"/>
            <a:headEnd/>
            <a:tailEnd/>
          </a:ln>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r>
              <a:rPr lang="zh-CN" altLang="en-US" sz="3200">
                <a:solidFill>
                  <a:srgbClr val="1C1C1C"/>
                </a:solidFill>
              </a:rPr>
              <a:t>加强</a:t>
            </a:r>
          </a:p>
        </p:txBody>
      </p:sp>
      <p:sp>
        <p:nvSpPr>
          <p:cNvPr id="47212" name="Text Box 108"/>
          <p:cNvSpPr txBox="1">
            <a:spLocks noChangeArrowheads="1"/>
          </p:cNvSpPr>
          <p:nvPr/>
        </p:nvSpPr>
        <p:spPr bwMode="auto">
          <a:xfrm>
            <a:off x="6718300" y="3821113"/>
            <a:ext cx="1219200" cy="598487"/>
          </a:xfrm>
          <a:prstGeom prst="rect">
            <a:avLst/>
          </a:prstGeom>
          <a:solidFill>
            <a:srgbClr val="F9F0FE"/>
          </a:solidFill>
          <a:ln w="19050">
            <a:solidFill>
              <a:srgbClr val="CC00CC"/>
            </a:solidFill>
            <a:miter lim="800000"/>
            <a:headEnd/>
            <a:tailEnd/>
          </a:ln>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r>
              <a:rPr lang="zh-CN" altLang="en-US" sz="3200">
                <a:solidFill>
                  <a:srgbClr val="1C1C1C"/>
                </a:solidFill>
              </a:rPr>
              <a:t>减弱</a:t>
            </a:r>
          </a:p>
        </p:txBody>
      </p:sp>
      <p:sp>
        <p:nvSpPr>
          <p:cNvPr id="53260" name="Text Box 117"/>
          <p:cNvSpPr txBox="1">
            <a:spLocks noChangeArrowheads="1"/>
          </p:cNvSpPr>
          <p:nvPr/>
        </p:nvSpPr>
        <p:spPr bwMode="auto">
          <a:xfrm>
            <a:off x="762000" y="747713"/>
            <a:ext cx="2725738"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小结</a:t>
            </a:r>
          </a:p>
        </p:txBody>
      </p:sp>
      <p:grpSp>
        <p:nvGrpSpPr>
          <p:cNvPr id="3" name="Group 125"/>
          <p:cNvGrpSpPr>
            <a:grpSpLocks/>
          </p:cNvGrpSpPr>
          <p:nvPr/>
        </p:nvGrpSpPr>
        <p:grpSpPr bwMode="auto">
          <a:xfrm>
            <a:off x="457200" y="1447800"/>
            <a:ext cx="7696200" cy="614363"/>
            <a:chOff x="144" y="912"/>
            <a:chExt cx="4848" cy="387"/>
          </a:xfrm>
        </p:grpSpPr>
        <p:sp>
          <p:nvSpPr>
            <p:cNvPr id="53267" name="Text Box 92"/>
            <p:cNvSpPr txBox="1">
              <a:spLocks noChangeArrowheads="1"/>
            </p:cNvSpPr>
            <p:nvPr/>
          </p:nvSpPr>
          <p:spPr bwMode="auto">
            <a:xfrm>
              <a:off x="144" y="934"/>
              <a:ext cx="233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（1</a:t>
              </a:r>
              <a:r>
                <a:rPr lang="zh-CN" altLang="en-US" sz="3200">
                  <a:solidFill>
                    <a:srgbClr val="CC0000"/>
                  </a:solidFill>
                  <a:latin typeface="宋体" charset="-122"/>
                </a:rPr>
                <a:t>）</a:t>
              </a:r>
              <a:r>
                <a:rPr lang="zh-CN" altLang="en-US" sz="3200">
                  <a:latin typeface="宋体" charset="-122"/>
                </a:rPr>
                <a:t>相位差</a:t>
              </a:r>
            </a:p>
          </p:txBody>
        </p:sp>
        <p:graphicFrame>
          <p:nvGraphicFramePr>
            <p:cNvPr id="53254" name="Object 120"/>
            <p:cNvGraphicFramePr>
              <a:graphicFrameLocks noChangeAspect="1"/>
            </p:cNvGraphicFramePr>
            <p:nvPr/>
          </p:nvGraphicFramePr>
          <p:xfrm>
            <a:off x="1728" y="912"/>
            <a:ext cx="1492" cy="349"/>
          </p:xfrm>
          <a:graphic>
            <a:graphicData uri="http://schemas.openxmlformats.org/presentationml/2006/ole">
              <p:oleObj spid="_x0000_s233477" name="Equation" r:id="rId6" imgW="1079032" imgH="253890" progId="">
                <p:embed/>
              </p:oleObj>
            </a:graphicData>
          </a:graphic>
        </p:graphicFrame>
        <p:graphicFrame>
          <p:nvGraphicFramePr>
            <p:cNvPr id="53255" name="Object 121"/>
            <p:cNvGraphicFramePr>
              <a:graphicFrameLocks noChangeAspect="1"/>
            </p:cNvGraphicFramePr>
            <p:nvPr/>
          </p:nvGraphicFramePr>
          <p:xfrm>
            <a:off x="3408" y="912"/>
            <a:ext cx="1584" cy="326"/>
          </p:xfrm>
          <a:graphic>
            <a:graphicData uri="http://schemas.openxmlformats.org/presentationml/2006/ole">
              <p:oleObj spid="_x0000_s233478" name="Equation" r:id="rId7" imgW="1155700" imgH="241300" progId="">
                <p:embed/>
              </p:oleObj>
            </a:graphicData>
          </a:graphic>
        </p:graphicFrame>
      </p:grpSp>
      <p:grpSp>
        <p:nvGrpSpPr>
          <p:cNvPr id="4" name="Group 126"/>
          <p:cNvGrpSpPr>
            <a:grpSpLocks/>
          </p:cNvGrpSpPr>
          <p:nvPr/>
        </p:nvGrpSpPr>
        <p:grpSpPr bwMode="auto">
          <a:xfrm>
            <a:off x="457200" y="3124200"/>
            <a:ext cx="8305800" cy="593725"/>
            <a:chOff x="144" y="1968"/>
            <a:chExt cx="5232" cy="374"/>
          </a:xfrm>
        </p:grpSpPr>
        <p:sp>
          <p:nvSpPr>
            <p:cNvPr id="53266" name="Text Box 100"/>
            <p:cNvSpPr txBox="1">
              <a:spLocks noChangeArrowheads="1"/>
            </p:cNvSpPr>
            <p:nvPr/>
          </p:nvSpPr>
          <p:spPr bwMode="auto">
            <a:xfrm>
              <a:off x="144" y="1968"/>
              <a:ext cx="233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（2</a:t>
              </a:r>
              <a:r>
                <a:rPr lang="zh-CN" altLang="en-US" sz="3200">
                  <a:solidFill>
                    <a:srgbClr val="CC0000"/>
                  </a:solidFill>
                  <a:latin typeface="宋体" charset="-122"/>
                </a:rPr>
                <a:t>）</a:t>
              </a:r>
              <a:r>
                <a:rPr lang="zh-CN" altLang="en-US" sz="3200">
                  <a:latin typeface="宋体" charset="-122"/>
                </a:rPr>
                <a:t>相位差</a:t>
              </a:r>
            </a:p>
          </p:txBody>
        </p:sp>
        <p:graphicFrame>
          <p:nvGraphicFramePr>
            <p:cNvPr id="53252" name="Object 113"/>
            <p:cNvGraphicFramePr>
              <a:graphicFrameLocks noChangeAspect="1"/>
            </p:cNvGraphicFramePr>
            <p:nvPr/>
          </p:nvGraphicFramePr>
          <p:xfrm>
            <a:off x="1728" y="1968"/>
            <a:ext cx="1968" cy="345"/>
          </p:xfrm>
          <a:graphic>
            <a:graphicData uri="http://schemas.openxmlformats.org/presentationml/2006/ole">
              <p:oleObj spid="_x0000_s233479" name="Equation" r:id="rId8" imgW="1435100" imgH="254000" progId="">
                <p:embed/>
              </p:oleObj>
            </a:graphicData>
          </a:graphic>
        </p:graphicFrame>
        <p:graphicFrame>
          <p:nvGraphicFramePr>
            <p:cNvPr id="53253" name="Object 123"/>
            <p:cNvGraphicFramePr>
              <a:graphicFrameLocks noChangeAspect="1"/>
            </p:cNvGraphicFramePr>
            <p:nvPr/>
          </p:nvGraphicFramePr>
          <p:xfrm>
            <a:off x="3792" y="2016"/>
            <a:ext cx="1584" cy="326"/>
          </p:xfrm>
          <a:graphic>
            <a:graphicData uri="http://schemas.openxmlformats.org/presentationml/2006/ole">
              <p:oleObj spid="_x0000_s233480" name="Equation" r:id="rId9" imgW="1155700" imgH="241300" progId="">
                <p:embed/>
              </p:oleObj>
            </a:graphicData>
          </a:graphic>
        </p:graphicFrame>
      </p:grpSp>
      <p:sp>
        <p:nvSpPr>
          <p:cNvPr id="18" name="Text Box 128"/>
          <p:cNvSpPr txBox="1">
            <a:spLocks noChangeArrowheads="1"/>
          </p:cNvSpPr>
          <p:nvPr/>
        </p:nvSpPr>
        <p:spPr bwMode="auto">
          <a:xfrm>
            <a:off x="1619250" y="4581525"/>
            <a:ext cx="4897438"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FF0000"/>
                </a:solidFill>
              </a:rPr>
              <a:t>相位与振幅较大的分振动相同</a:t>
            </a:r>
          </a:p>
        </p:txBody>
      </p:sp>
      <p:sp>
        <p:nvSpPr>
          <p:cNvPr id="53264"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20"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199"/>
                                        </p:tgtEl>
                                        <p:attrNameLst>
                                          <p:attrName>style.visibility</p:attrName>
                                        </p:attrNameLst>
                                      </p:cBhvr>
                                      <p:to>
                                        <p:strVal val="visible"/>
                                      </p:to>
                                    </p:set>
                                    <p:animEffect transition="in" filter="dissolve">
                                      <p:cBhvr>
                                        <p:cTn id="12" dur="500"/>
                                        <p:tgtEl>
                                          <p:spTgt spid="471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211"/>
                                        </p:tgtEl>
                                        <p:attrNameLst>
                                          <p:attrName>style.visibility</p:attrName>
                                        </p:attrNameLst>
                                      </p:cBhvr>
                                      <p:to>
                                        <p:strVal val="visible"/>
                                      </p:to>
                                    </p:set>
                                    <p:animEffect transition="in" filter="checkerboard(across)">
                                      <p:cBhvr>
                                        <p:cTn id="17" dur="500"/>
                                        <p:tgtEl>
                                          <p:spTgt spid="47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nodeType="clickEffect">
                                  <p:stCondLst>
                                    <p:cond delay="0"/>
                                  </p:stCondLst>
                                  <p:childTnLst>
                                    <p:set>
                                      <p:cBhvr>
                                        <p:cTn id="26" dur="1" fill="hold">
                                          <p:stCondLst>
                                            <p:cond delay="0"/>
                                          </p:stCondLst>
                                        </p:cTn>
                                        <p:tgtEl>
                                          <p:spTgt spid="47203"/>
                                        </p:tgtEl>
                                        <p:attrNameLst>
                                          <p:attrName>style.visibility</p:attrName>
                                        </p:attrNameLst>
                                      </p:cBhvr>
                                      <p:to>
                                        <p:strVal val="visible"/>
                                      </p:to>
                                    </p:set>
                                    <p:animEffect transition="in" filter="barn(inHorizontal)">
                                      <p:cBhvr>
                                        <p:cTn id="27" dur="500"/>
                                        <p:tgtEl>
                                          <p:spTgt spid="472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47212"/>
                                        </p:tgtEl>
                                        <p:attrNameLst>
                                          <p:attrName>style.visibility</p:attrName>
                                        </p:attrNameLst>
                                      </p:cBhvr>
                                      <p:to>
                                        <p:strVal val="visible"/>
                                      </p:to>
                                    </p:set>
                                    <p:animEffect transition="in" filter="barn(outHorizontal)">
                                      <p:cBhvr>
                                        <p:cTn id="32" dur="500"/>
                                        <p:tgtEl>
                                          <p:spTgt spid="472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11" grpId="0" animBg="1" autoUpdateAnimBg="0"/>
      <p:bldP spid="4721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ext Box 2"/>
          <p:cNvSpPr txBox="1">
            <a:spLocks noChangeArrowheads="1"/>
          </p:cNvSpPr>
          <p:nvPr/>
        </p:nvSpPr>
        <p:spPr bwMode="auto">
          <a:xfrm>
            <a:off x="762000" y="723900"/>
            <a:ext cx="7924800" cy="140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600">
                <a:solidFill>
                  <a:srgbClr val="CC0000"/>
                </a:solidFill>
                <a:latin typeface="宋体" charset="-122"/>
              </a:rPr>
              <a:t>    二 两个相互垂直的同频率的简谐运动的合成</a:t>
            </a:r>
            <a:endParaRPr lang="zh-CN" altLang="en-US" sz="3600">
              <a:latin typeface="宋体" charset="-122"/>
            </a:endParaRPr>
          </a:p>
        </p:txBody>
      </p:sp>
      <p:sp>
        <p:nvSpPr>
          <p:cNvPr id="54278" name="Text Box 6"/>
          <p:cNvSpPr txBox="1">
            <a:spLocks noChangeArrowheads="1"/>
          </p:cNvSpPr>
          <p:nvPr/>
        </p:nvSpPr>
        <p:spPr bwMode="auto">
          <a:xfrm>
            <a:off x="762000" y="3429000"/>
            <a:ext cx="28194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latin typeface="宋体" charset="-122"/>
              </a:rPr>
              <a:t>质点运动轨迹</a:t>
            </a:r>
          </a:p>
        </p:txBody>
      </p:sp>
      <p:sp>
        <p:nvSpPr>
          <p:cNvPr id="54301" name="Rectangle 29"/>
          <p:cNvSpPr>
            <a:spLocks noChangeArrowheads="1"/>
          </p:cNvSpPr>
          <p:nvPr/>
        </p:nvSpPr>
        <p:spPr bwMode="auto">
          <a:xfrm>
            <a:off x="3276600" y="3429000"/>
            <a:ext cx="35052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 （椭圆方程）</a:t>
            </a:r>
          </a:p>
        </p:txBody>
      </p:sp>
      <p:grpSp>
        <p:nvGrpSpPr>
          <p:cNvPr id="2" name="Group 46"/>
          <p:cNvGrpSpPr>
            <a:grpSpLocks/>
          </p:cNvGrpSpPr>
          <p:nvPr/>
        </p:nvGrpSpPr>
        <p:grpSpPr bwMode="auto">
          <a:xfrm>
            <a:off x="2139950" y="1979613"/>
            <a:ext cx="3803650" cy="1335087"/>
            <a:chOff x="1348" y="1247"/>
            <a:chExt cx="2396" cy="841"/>
          </a:xfrm>
        </p:grpSpPr>
        <p:graphicFrame>
          <p:nvGraphicFramePr>
            <p:cNvPr id="54275" name="Object 41"/>
            <p:cNvGraphicFramePr>
              <a:graphicFrameLocks noChangeAspect="1"/>
            </p:cNvGraphicFramePr>
            <p:nvPr/>
          </p:nvGraphicFramePr>
          <p:xfrm>
            <a:off x="1584" y="1247"/>
            <a:ext cx="2020" cy="337"/>
          </p:xfrm>
          <a:graphic>
            <a:graphicData uri="http://schemas.openxmlformats.org/presentationml/2006/ole">
              <p:oleObj spid="_x0000_s234498" name="公式" r:id="rId3" imgW="1891479" imgH="317362" progId="">
                <p:embed/>
              </p:oleObj>
            </a:graphicData>
          </a:graphic>
        </p:graphicFrame>
        <p:graphicFrame>
          <p:nvGraphicFramePr>
            <p:cNvPr id="54276" name="Object 42"/>
            <p:cNvGraphicFramePr>
              <a:graphicFrameLocks noChangeAspect="1"/>
            </p:cNvGraphicFramePr>
            <p:nvPr/>
          </p:nvGraphicFramePr>
          <p:xfrm>
            <a:off x="1580" y="1740"/>
            <a:ext cx="2164" cy="348"/>
          </p:xfrm>
          <a:graphic>
            <a:graphicData uri="http://schemas.openxmlformats.org/presentationml/2006/ole">
              <p:oleObj spid="_x0000_s234499" name="公式" r:id="rId4" imgW="1968500" imgH="317500" progId="">
                <p:embed/>
              </p:oleObj>
            </a:graphicData>
          </a:graphic>
        </p:graphicFrame>
        <p:sp>
          <p:nvSpPr>
            <p:cNvPr id="54284" name="AutoShape 43"/>
            <p:cNvSpPr>
              <a:spLocks/>
            </p:cNvSpPr>
            <p:nvPr/>
          </p:nvSpPr>
          <p:spPr bwMode="auto">
            <a:xfrm>
              <a:off x="1348" y="1387"/>
              <a:ext cx="188" cy="581"/>
            </a:xfrm>
            <a:prstGeom prst="leftBrace">
              <a:avLst>
                <a:gd name="adj1" fmla="val 25754"/>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aphicFrame>
        <p:nvGraphicFramePr>
          <p:cNvPr id="54317" name="Object 45"/>
          <p:cNvGraphicFramePr>
            <a:graphicFrameLocks noChangeAspect="1"/>
          </p:cNvGraphicFramePr>
          <p:nvPr/>
        </p:nvGraphicFramePr>
        <p:xfrm>
          <a:off x="838200" y="4167188"/>
          <a:ext cx="7162800" cy="1217612"/>
        </p:xfrm>
        <a:graphic>
          <a:graphicData uri="http://schemas.openxmlformats.org/presentationml/2006/ole">
            <p:oleObj spid="_x0000_s234500" name="Equation" r:id="rId5" imgW="2692400" imgH="457200" progId="">
              <p:embed/>
            </p:oleObj>
          </a:graphicData>
        </a:graphic>
      </p:graphicFrame>
      <p:sp>
        <p:nvSpPr>
          <p:cNvPr id="54281" name="TextBox 9"/>
          <p:cNvSpPr txBox="1">
            <a:spLocks noChangeArrowheads="1"/>
          </p:cNvSpPr>
          <p:nvPr/>
        </p:nvSpPr>
        <p:spPr bwMode="auto">
          <a:xfrm>
            <a:off x="3924300" y="5732463"/>
            <a:ext cx="42068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a:t>轨迹方程的求解方法见下页：</a:t>
            </a:r>
          </a:p>
        </p:txBody>
      </p:sp>
      <p:sp>
        <p:nvSpPr>
          <p:cNvPr id="54282"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12"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4278"/>
                                        </p:tgtEl>
                                        <p:attrNameLst>
                                          <p:attrName>style.visibility</p:attrName>
                                        </p:attrNameLst>
                                      </p:cBhvr>
                                      <p:to>
                                        <p:strVal val="visible"/>
                                      </p:to>
                                    </p:set>
                                    <p:animEffect transition="in" filter="blinds(vertical)">
                                      <p:cBhvr>
                                        <p:cTn id="12" dur="500"/>
                                        <p:tgtEl>
                                          <p:spTgt spid="542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54317"/>
                                        </p:tgtEl>
                                        <p:attrNameLst>
                                          <p:attrName>style.visibility</p:attrName>
                                        </p:attrNameLst>
                                      </p:cBhvr>
                                      <p:to>
                                        <p:strVal val="visible"/>
                                      </p:to>
                                    </p:set>
                                    <p:animEffect transition="in" filter="blinds(vertical)">
                                      <p:cBhvr>
                                        <p:cTn id="17" dur="500"/>
                                        <p:tgtEl>
                                          <p:spTgt spid="54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301"/>
                                        </p:tgtEl>
                                        <p:attrNameLst>
                                          <p:attrName>style.visibility</p:attrName>
                                        </p:attrNameLst>
                                      </p:cBhvr>
                                      <p:to>
                                        <p:strVal val="visible"/>
                                      </p:to>
                                    </p:set>
                                    <p:animEffect transition="in" filter="blinds(horizontal)">
                                      <p:cBhvr>
                                        <p:cTn id="22" dur="500"/>
                                        <p:tgtEl>
                                          <p:spTgt spid="5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utoUpdateAnimBg="0"/>
      <p:bldP spid="5430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124075" y="908050"/>
            <a:ext cx="3803650" cy="1335088"/>
            <a:chOff x="0" y="0"/>
            <a:chExt cx="2396" cy="841"/>
          </a:xfrm>
        </p:grpSpPr>
        <p:graphicFrame>
          <p:nvGraphicFramePr>
            <p:cNvPr id="55300" name="Object 2"/>
            <p:cNvGraphicFramePr>
              <a:graphicFrameLocks noChangeAspect="1"/>
            </p:cNvGraphicFramePr>
            <p:nvPr/>
          </p:nvGraphicFramePr>
          <p:xfrm>
            <a:off x="236" y="0"/>
            <a:ext cx="2020" cy="337"/>
          </p:xfrm>
          <a:graphic>
            <a:graphicData uri="http://schemas.openxmlformats.org/presentationml/2006/ole">
              <p:oleObj spid="_x0000_s235522" r:id="rId3" imgW="1891479" imgH="317362" progId="">
                <p:embed/>
              </p:oleObj>
            </a:graphicData>
          </a:graphic>
        </p:graphicFrame>
        <p:graphicFrame>
          <p:nvGraphicFramePr>
            <p:cNvPr id="55301" name="Object 3"/>
            <p:cNvGraphicFramePr>
              <a:graphicFrameLocks noChangeAspect="1"/>
            </p:cNvGraphicFramePr>
            <p:nvPr/>
          </p:nvGraphicFramePr>
          <p:xfrm>
            <a:off x="232" y="493"/>
            <a:ext cx="2164" cy="348"/>
          </p:xfrm>
          <a:graphic>
            <a:graphicData uri="http://schemas.openxmlformats.org/presentationml/2006/ole">
              <p:oleObj spid="_x0000_s235523" r:id="rId4" imgW="1968500" imgH="317500" progId="">
                <p:embed/>
              </p:oleObj>
            </a:graphicData>
          </a:graphic>
        </p:graphicFrame>
        <p:sp>
          <p:nvSpPr>
            <p:cNvPr id="55307" name="AutoShape 43"/>
            <p:cNvSpPr>
              <a:spLocks/>
            </p:cNvSpPr>
            <p:nvPr/>
          </p:nvSpPr>
          <p:spPr bwMode="auto">
            <a:xfrm>
              <a:off x="0" y="140"/>
              <a:ext cx="188" cy="581"/>
            </a:xfrm>
            <a:prstGeom prst="leftBrace">
              <a:avLst>
                <a:gd name="adj1" fmla="val 25754"/>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pSp>
        <p:nvGrpSpPr>
          <p:cNvPr id="3" name="Group 7"/>
          <p:cNvGrpSpPr>
            <a:grpSpLocks/>
          </p:cNvGrpSpPr>
          <p:nvPr/>
        </p:nvGrpSpPr>
        <p:grpSpPr bwMode="auto">
          <a:xfrm>
            <a:off x="323850" y="2532063"/>
            <a:ext cx="8564563" cy="2230437"/>
            <a:chOff x="0" y="0"/>
            <a:chExt cx="5395" cy="1405"/>
          </a:xfrm>
        </p:grpSpPr>
        <p:graphicFrame>
          <p:nvGraphicFramePr>
            <p:cNvPr id="55298" name="Object 4"/>
            <p:cNvGraphicFramePr>
              <a:graphicFrameLocks noChangeAspect="1"/>
            </p:cNvGraphicFramePr>
            <p:nvPr/>
          </p:nvGraphicFramePr>
          <p:xfrm>
            <a:off x="272" y="0"/>
            <a:ext cx="5071" cy="680"/>
          </p:xfrm>
          <a:graphic>
            <a:graphicData uri="http://schemas.openxmlformats.org/presentationml/2006/ole">
              <p:oleObj spid="_x0000_s235524" r:id="rId5" imgW="3200400" imgH="431800" progId="">
                <p:embed/>
              </p:oleObj>
            </a:graphicData>
          </a:graphic>
        </p:graphicFrame>
        <p:sp>
          <p:nvSpPr>
            <p:cNvPr id="55306" name="AutoShape 50"/>
            <p:cNvSpPr>
              <a:spLocks/>
            </p:cNvSpPr>
            <p:nvPr/>
          </p:nvSpPr>
          <p:spPr bwMode="auto">
            <a:xfrm>
              <a:off x="0" y="317"/>
              <a:ext cx="182" cy="771"/>
            </a:xfrm>
            <a:prstGeom prst="leftBrace">
              <a:avLst>
                <a:gd name="adj1" fmla="val 35302"/>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55299" name="Object 5"/>
            <p:cNvGraphicFramePr>
              <a:graphicFrameLocks noChangeAspect="1"/>
            </p:cNvGraphicFramePr>
            <p:nvPr/>
          </p:nvGraphicFramePr>
          <p:xfrm>
            <a:off x="181" y="725"/>
            <a:ext cx="5214" cy="680"/>
          </p:xfrm>
          <a:graphic>
            <a:graphicData uri="http://schemas.openxmlformats.org/presentationml/2006/ole">
              <p:oleObj spid="_x0000_s235525" r:id="rId6" imgW="3289300" imgH="431800" progId="">
                <p:embed/>
              </p:oleObj>
            </a:graphicData>
          </a:graphic>
        </p:graphicFrame>
      </p:grpSp>
      <p:sp>
        <p:nvSpPr>
          <p:cNvPr id="55304"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11"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5219700" y="4418013"/>
            <a:ext cx="35052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2800">
                <a:solidFill>
                  <a:srgbClr val="FF0000"/>
                </a:solidFill>
                <a:latin typeface="宋体" charset="-122"/>
              </a:rPr>
              <a:t> （椭圆方程）</a:t>
            </a:r>
          </a:p>
        </p:txBody>
      </p:sp>
      <p:graphicFrame>
        <p:nvGraphicFramePr>
          <p:cNvPr id="18435" name="Object 2"/>
          <p:cNvGraphicFramePr>
            <a:graphicFrameLocks noChangeAspect="1"/>
          </p:cNvGraphicFramePr>
          <p:nvPr/>
        </p:nvGraphicFramePr>
        <p:xfrm>
          <a:off x="865188" y="5091113"/>
          <a:ext cx="7162800" cy="1217612"/>
        </p:xfrm>
        <a:graphic>
          <a:graphicData uri="http://schemas.openxmlformats.org/presentationml/2006/ole">
            <p:oleObj spid="_x0000_s236546" r:id="rId3" imgW="2692400" imgH="457200" progId="">
              <p:embed/>
            </p:oleObj>
          </a:graphicData>
        </a:graphic>
      </p:graphicFrame>
      <p:graphicFrame>
        <p:nvGraphicFramePr>
          <p:cNvPr id="18436" name="Object 3"/>
          <p:cNvGraphicFramePr>
            <a:graphicFrameLocks noChangeAspect="1"/>
          </p:cNvGraphicFramePr>
          <p:nvPr/>
        </p:nvGraphicFramePr>
        <p:xfrm>
          <a:off x="1116013" y="1341438"/>
          <a:ext cx="7315200" cy="1079500"/>
        </p:xfrm>
        <a:graphic>
          <a:graphicData uri="http://schemas.openxmlformats.org/presentationml/2006/ole">
            <p:oleObj spid="_x0000_s236547" r:id="rId4" imgW="2908300" imgH="431800" progId="">
              <p:embed/>
            </p:oleObj>
          </a:graphicData>
        </a:graphic>
      </p:graphicFrame>
      <p:graphicFrame>
        <p:nvGraphicFramePr>
          <p:cNvPr id="18437" name="Object 4"/>
          <p:cNvGraphicFramePr>
            <a:graphicFrameLocks noChangeAspect="1"/>
          </p:cNvGraphicFramePr>
          <p:nvPr/>
        </p:nvGraphicFramePr>
        <p:xfrm>
          <a:off x="1116013" y="3213100"/>
          <a:ext cx="7283450" cy="1079500"/>
        </p:xfrm>
        <a:graphic>
          <a:graphicData uri="http://schemas.openxmlformats.org/presentationml/2006/ole">
            <p:oleObj spid="_x0000_s236548" r:id="rId5" imgW="2895600" imgH="431800" progId="">
              <p:embed/>
            </p:oleObj>
          </a:graphicData>
        </a:graphic>
      </p:graphicFrame>
      <p:graphicFrame>
        <p:nvGraphicFramePr>
          <p:cNvPr id="18438" name="Object 5"/>
          <p:cNvGraphicFramePr>
            <a:graphicFrameLocks noChangeAspect="1"/>
          </p:cNvGraphicFramePr>
          <p:nvPr/>
        </p:nvGraphicFramePr>
        <p:xfrm>
          <a:off x="900113" y="4437063"/>
          <a:ext cx="4567237" cy="571500"/>
        </p:xfrm>
        <a:graphic>
          <a:graphicData uri="http://schemas.openxmlformats.org/presentationml/2006/ole">
            <p:oleObj spid="_x0000_s236549" r:id="rId6" imgW="1816889" imgH="228699" progId="">
              <p:embed/>
            </p:oleObj>
          </a:graphicData>
        </a:graphic>
      </p:graphicFrame>
      <p:graphicFrame>
        <p:nvGraphicFramePr>
          <p:cNvPr id="18439" name="Object 6"/>
          <p:cNvGraphicFramePr>
            <a:graphicFrameLocks noChangeAspect="1"/>
          </p:cNvGraphicFramePr>
          <p:nvPr/>
        </p:nvGraphicFramePr>
        <p:xfrm>
          <a:off x="900113" y="765175"/>
          <a:ext cx="4152900" cy="539750"/>
        </p:xfrm>
        <a:graphic>
          <a:graphicData uri="http://schemas.openxmlformats.org/presentationml/2006/ole">
            <p:oleObj spid="_x0000_s236550" r:id="rId7" imgW="1651717" imgH="215994" progId="">
              <p:embed/>
            </p:oleObj>
          </a:graphicData>
        </a:graphic>
      </p:graphicFrame>
      <p:graphicFrame>
        <p:nvGraphicFramePr>
          <p:cNvPr id="18440" name="Object 7"/>
          <p:cNvGraphicFramePr>
            <a:graphicFrameLocks noChangeAspect="1"/>
          </p:cNvGraphicFramePr>
          <p:nvPr/>
        </p:nvGraphicFramePr>
        <p:xfrm>
          <a:off x="900113" y="2565400"/>
          <a:ext cx="4057650" cy="539750"/>
        </p:xfrm>
        <a:graphic>
          <a:graphicData uri="http://schemas.openxmlformats.org/presentationml/2006/ole">
            <p:oleObj spid="_x0000_s236551" r:id="rId8" imgW="1613600" imgH="215994" progId="">
              <p:embed/>
            </p:oleObj>
          </a:graphicData>
        </a:graphic>
      </p:graphicFrame>
      <p:sp>
        <p:nvSpPr>
          <p:cNvPr id="56329"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10"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blinds(horizontal)">
                                      <p:cBhvr>
                                        <p:cTn id="7" dur="500"/>
                                        <p:tgtEl>
                                          <p:spTgt spid="184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blinds(horizontal)">
                                      <p:cBhvr>
                                        <p:cTn id="12" dur="500"/>
                                        <p:tgtEl>
                                          <p:spTgt spid="18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440"/>
                                        </p:tgtEl>
                                        <p:attrNameLst>
                                          <p:attrName>style.visibility</p:attrName>
                                        </p:attrNameLst>
                                      </p:cBhvr>
                                      <p:to>
                                        <p:strVal val="visible"/>
                                      </p:to>
                                    </p:set>
                                    <p:animEffect transition="in" filter="blinds(horizontal)">
                                      <p:cBhvr>
                                        <p:cTn id="17" dur="500"/>
                                        <p:tgtEl>
                                          <p:spTgt spid="18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437"/>
                                        </p:tgtEl>
                                        <p:attrNameLst>
                                          <p:attrName>style.visibility</p:attrName>
                                        </p:attrNameLst>
                                      </p:cBhvr>
                                      <p:to>
                                        <p:strVal val="visible"/>
                                      </p:to>
                                    </p:set>
                                    <p:animEffect transition="in" filter="blinds(horizontal)">
                                      <p:cBhvr>
                                        <p:cTn id="22" dur="500"/>
                                        <p:tgtEl>
                                          <p:spTgt spid="184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438"/>
                                        </p:tgtEl>
                                        <p:attrNameLst>
                                          <p:attrName>style.visibility</p:attrName>
                                        </p:attrNameLst>
                                      </p:cBhvr>
                                      <p:to>
                                        <p:strVal val="visible"/>
                                      </p:to>
                                    </p:set>
                                    <p:animEffect transition="in" filter="blinds(horizontal)">
                                      <p:cBhvr>
                                        <p:cTn id="27" dur="500"/>
                                        <p:tgtEl>
                                          <p:spTgt spid="184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8435"/>
                                        </p:tgtEl>
                                        <p:attrNameLst>
                                          <p:attrName>style.visibility</p:attrName>
                                        </p:attrNameLst>
                                      </p:cBhvr>
                                      <p:to>
                                        <p:strVal val="visible"/>
                                      </p:to>
                                    </p:set>
                                    <p:animEffect transition="in" filter="blinds(vertical)">
                                      <p:cBhvr>
                                        <p:cTn id="32" dur="500"/>
                                        <p:tgtEl>
                                          <p:spTgt spid="184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434"/>
                                        </p:tgtEl>
                                        <p:attrNameLst>
                                          <p:attrName>style.visibility</p:attrName>
                                        </p:attrNameLst>
                                      </p:cBhvr>
                                      <p:to>
                                        <p:strVal val="visible"/>
                                      </p:to>
                                    </p:set>
                                    <p:animEffect transition="in" filter="blinds(horizontal)">
                                      <p:cBhvr>
                                        <p:cTn id="3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8"/>
          <p:cNvGrpSpPr>
            <a:grpSpLocks/>
          </p:cNvGrpSpPr>
          <p:nvPr/>
        </p:nvGrpSpPr>
        <p:grpSpPr bwMode="auto">
          <a:xfrm>
            <a:off x="1066800" y="2362200"/>
            <a:ext cx="4724400" cy="592138"/>
            <a:chOff x="576" y="1595"/>
            <a:chExt cx="2976" cy="373"/>
          </a:xfrm>
        </p:grpSpPr>
        <p:sp>
          <p:nvSpPr>
            <p:cNvPr id="57382" name="Text Box 3"/>
            <p:cNvSpPr txBox="1">
              <a:spLocks noChangeArrowheads="1"/>
            </p:cNvSpPr>
            <p:nvPr/>
          </p:nvSpPr>
          <p:spPr bwMode="auto">
            <a:xfrm>
              <a:off x="576" y="1600"/>
              <a:ext cx="2976"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latin typeface="宋体" charset="-122"/>
                </a:rPr>
                <a:t>（</a:t>
              </a:r>
              <a:r>
                <a:rPr lang="zh-CN" altLang="en-US" sz="3200">
                  <a:solidFill>
                    <a:srgbClr val="CC0000"/>
                  </a:solidFill>
                </a:rPr>
                <a:t>1</a:t>
              </a:r>
              <a:r>
                <a:rPr lang="zh-CN" altLang="en-US" sz="3200">
                  <a:solidFill>
                    <a:srgbClr val="CC0000"/>
                  </a:solidFill>
                  <a:latin typeface="宋体" charset="-122"/>
                </a:rPr>
                <a:t>）       </a:t>
              </a:r>
              <a:r>
                <a:rPr lang="zh-CN" altLang="en-US" sz="3200">
                  <a:latin typeface="宋体" charset="-122"/>
                </a:rPr>
                <a:t>或</a:t>
              </a:r>
            </a:p>
          </p:txBody>
        </p:sp>
        <p:graphicFrame>
          <p:nvGraphicFramePr>
            <p:cNvPr id="57360" name="Object 14"/>
            <p:cNvGraphicFramePr>
              <a:graphicFrameLocks noChangeAspect="1"/>
            </p:cNvGraphicFramePr>
            <p:nvPr/>
          </p:nvGraphicFramePr>
          <p:xfrm>
            <a:off x="1125" y="1595"/>
            <a:ext cx="1707" cy="373"/>
          </p:xfrm>
          <a:graphic>
            <a:graphicData uri="http://schemas.openxmlformats.org/presentationml/2006/ole">
              <p:oleObj spid="_x0000_s237570" name="Equation" r:id="rId3" imgW="1345616" imgH="253890" progId="">
                <p:embed/>
              </p:oleObj>
            </a:graphicData>
          </a:graphic>
        </p:graphicFrame>
      </p:grpSp>
      <p:graphicFrame>
        <p:nvGraphicFramePr>
          <p:cNvPr id="139264" name="Object 0"/>
          <p:cNvGraphicFramePr>
            <a:graphicFrameLocks noChangeAspect="1"/>
          </p:cNvGraphicFramePr>
          <p:nvPr/>
        </p:nvGraphicFramePr>
        <p:xfrm>
          <a:off x="1955800" y="3005138"/>
          <a:ext cx="1473200" cy="1136650"/>
        </p:xfrm>
        <a:graphic>
          <a:graphicData uri="http://schemas.openxmlformats.org/presentationml/2006/ole">
            <p:oleObj spid="_x0000_s237571" name="Equation" r:id="rId4" imgW="672808" imgH="520474" progId="">
              <p:embed/>
            </p:oleObj>
          </a:graphicData>
        </a:graphic>
      </p:graphicFrame>
      <p:grpSp>
        <p:nvGrpSpPr>
          <p:cNvPr id="3" name="Group 93"/>
          <p:cNvGrpSpPr>
            <a:grpSpLocks/>
          </p:cNvGrpSpPr>
          <p:nvPr/>
        </p:nvGrpSpPr>
        <p:grpSpPr bwMode="auto">
          <a:xfrm>
            <a:off x="762000" y="917575"/>
            <a:ext cx="914400" cy="1287463"/>
            <a:chOff x="480" y="578"/>
            <a:chExt cx="576" cy="811"/>
          </a:xfrm>
        </p:grpSpPr>
        <p:sp>
          <p:nvSpPr>
            <p:cNvPr id="105493" name="AutoShape 21"/>
            <p:cNvSpPr>
              <a:spLocks noChangeArrowheads="1"/>
            </p:cNvSpPr>
            <p:nvPr/>
          </p:nvSpPr>
          <p:spPr bwMode="auto">
            <a:xfrm>
              <a:off x="480" y="578"/>
              <a:ext cx="432" cy="811"/>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009900"/>
              </a:outerShdw>
            </a:effectLst>
          </p:spPr>
          <p:txBody>
            <a:bodyPr wrap="none" anchor="ctr"/>
            <a:lstStyle/>
            <a:p>
              <a:pPr>
                <a:defRPr/>
              </a:pPr>
              <a:endParaRPr lang="zh-CN" altLang="en-US">
                <a:ea typeface="宋体" pitchFamily="2" charset="-122"/>
              </a:endParaRPr>
            </a:p>
          </p:txBody>
        </p:sp>
        <p:sp>
          <p:nvSpPr>
            <p:cNvPr id="57381" name="Text Box 22"/>
            <p:cNvSpPr txBox="1">
              <a:spLocks noChangeArrowheads="1"/>
            </p:cNvSpPr>
            <p:nvPr/>
          </p:nvSpPr>
          <p:spPr bwMode="auto">
            <a:xfrm>
              <a:off x="480" y="618"/>
              <a:ext cx="576" cy="6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讨</a:t>
              </a:r>
            </a:p>
            <a:p>
              <a:pPr eaLnBrk="1" hangingPunct="1">
                <a:spcBef>
                  <a:spcPct val="0"/>
                </a:spcBef>
              </a:pPr>
              <a:r>
                <a:rPr kumimoji="1" lang="zh-CN" altLang="en-US" sz="3200">
                  <a:solidFill>
                    <a:srgbClr val="CC0000"/>
                  </a:solidFill>
                </a:rPr>
                <a:t>论</a:t>
              </a:r>
            </a:p>
          </p:txBody>
        </p:sp>
      </p:grpSp>
      <p:grpSp>
        <p:nvGrpSpPr>
          <p:cNvPr id="4" name="Group 89"/>
          <p:cNvGrpSpPr>
            <a:grpSpLocks/>
          </p:cNvGrpSpPr>
          <p:nvPr/>
        </p:nvGrpSpPr>
        <p:grpSpPr bwMode="auto">
          <a:xfrm>
            <a:off x="1066800" y="4176713"/>
            <a:ext cx="2819400" cy="611187"/>
            <a:chOff x="576" y="2631"/>
            <a:chExt cx="1776" cy="385"/>
          </a:xfrm>
        </p:grpSpPr>
        <p:sp>
          <p:nvSpPr>
            <p:cNvPr id="57379" name="Text Box 24"/>
            <p:cNvSpPr txBox="1">
              <a:spLocks noChangeArrowheads="1"/>
            </p:cNvSpPr>
            <p:nvPr/>
          </p:nvSpPr>
          <p:spPr bwMode="auto">
            <a:xfrm>
              <a:off x="576" y="2651"/>
              <a:ext cx="1113"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latin typeface="宋体" charset="-122"/>
                </a:rPr>
                <a:t>（</a:t>
              </a:r>
              <a:r>
                <a:rPr lang="zh-CN" altLang="en-US" sz="3200">
                  <a:solidFill>
                    <a:srgbClr val="CC0000"/>
                  </a:solidFill>
                </a:rPr>
                <a:t>2</a:t>
              </a:r>
              <a:r>
                <a:rPr lang="zh-CN" altLang="en-US" sz="3200">
                  <a:solidFill>
                    <a:srgbClr val="CC0000"/>
                  </a:solidFill>
                  <a:latin typeface="宋体" charset="-122"/>
                </a:rPr>
                <a:t>） </a:t>
              </a:r>
              <a:r>
                <a:rPr lang="zh-CN" altLang="en-US" sz="2800">
                  <a:solidFill>
                    <a:srgbClr val="CC0000"/>
                  </a:solidFill>
                  <a:latin typeface="宋体" charset="-122"/>
                </a:rPr>
                <a:t>  </a:t>
              </a:r>
            </a:p>
          </p:txBody>
        </p:sp>
        <p:graphicFrame>
          <p:nvGraphicFramePr>
            <p:cNvPr id="57359" name="Object 13"/>
            <p:cNvGraphicFramePr>
              <a:graphicFrameLocks noChangeAspect="1"/>
            </p:cNvGraphicFramePr>
            <p:nvPr/>
          </p:nvGraphicFramePr>
          <p:xfrm>
            <a:off x="1188" y="2631"/>
            <a:ext cx="1164" cy="377"/>
          </p:xfrm>
          <a:graphic>
            <a:graphicData uri="http://schemas.openxmlformats.org/presentationml/2006/ole">
              <p:oleObj spid="_x0000_s237572" name="Equation" r:id="rId5" imgW="850531" imgH="253890" progId="">
                <p:embed/>
              </p:oleObj>
            </a:graphicData>
          </a:graphic>
        </p:graphicFrame>
      </p:grpSp>
      <p:graphicFrame>
        <p:nvGraphicFramePr>
          <p:cNvPr id="139265" name="Object 1"/>
          <p:cNvGraphicFramePr>
            <a:graphicFrameLocks noChangeAspect="1"/>
          </p:cNvGraphicFramePr>
          <p:nvPr/>
        </p:nvGraphicFramePr>
        <p:xfrm>
          <a:off x="2014538" y="4800600"/>
          <a:ext cx="1719262" cy="1114425"/>
        </p:xfrm>
        <a:graphic>
          <a:graphicData uri="http://schemas.openxmlformats.org/presentationml/2006/ole">
            <p:oleObj spid="_x0000_s237573" name="Equation" r:id="rId6" imgW="799753" imgH="520474" progId="">
              <p:embed/>
            </p:oleObj>
          </a:graphicData>
        </a:graphic>
      </p:graphicFrame>
      <p:grpSp>
        <p:nvGrpSpPr>
          <p:cNvPr id="5" name="Group 94"/>
          <p:cNvGrpSpPr>
            <a:grpSpLocks/>
          </p:cNvGrpSpPr>
          <p:nvPr/>
        </p:nvGrpSpPr>
        <p:grpSpPr bwMode="auto">
          <a:xfrm>
            <a:off x="5867400" y="1905000"/>
            <a:ext cx="1905000" cy="2133600"/>
            <a:chOff x="3696" y="1200"/>
            <a:chExt cx="1200" cy="1344"/>
          </a:xfrm>
        </p:grpSpPr>
        <p:sp>
          <p:nvSpPr>
            <p:cNvPr id="57373" name="Rectangle 7"/>
            <p:cNvSpPr>
              <a:spLocks noChangeArrowheads="1"/>
            </p:cNvSpPr>
            <p:nvPr/>
          </p:nvSpPr>
          <p:spPr bwMode="auto">
            <a:xfrm>
              <a:off x="3696" y="1200"/>
              <a:ext cx="1200" cy="1344"/>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7374" name="Line 8"/>
            <p:cNvSpPr>
              <a:spLocks noChangeShapeType="1"/>
            </p:cNvSpPr>
            <p:nvPr/>
          </p:nvSpPr>
          <p:spPr bwMode="auto">
            <a:xfrm>
              <a:off x="3862" y="1920"/>
              <a:ext cx="1015" cy="0"/>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7375" name="Line 9"/>
            <p:cNvSpPr>
              <a:spLocks noChangeShapeType="1"/>
            </p:cNvSpPr>
            <p:nvPr/>
          </p:nvSpPr>
          <p:spPr bwMode="auto">
            <a:xfrm flipH="1" flipV="1">
              <a:off x="4270" y="1232"/>
              <a:ext cx="3" cy="1252"/>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7376" name="Rectangle 10"/>
            <p:cNvSpPr>
              <a:spLocks noChangeArrowheads="1"/>
            </p:cNvSpPr>
            <p:nvPr/>
          </p:nvSpPr>
          <p:spPr bwMode="auto">
            <a:xfrm>
              <a:off x="3961" y="1421"/>
              <a:ext cx="639" cy="968"/>
            </a:xfrm>
            <a:prstGeom prst="rect">
              <a:avLst/>
            </a:prstGeom>
            <a:noFill/>
            <a:ln w="19050">
              <a:solidFill>
                <a:srgbClr val="0000FF"/>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7377" name="Line 11"/>
            <p:cNvSpPr>
              <a:spLocks noChangeShapeType="1"/>
            </p:cNvSpPr>
            <p:nvPr/>
          </p:nvSpPr>
          <p:spPr bwMode="auto">
            <a:xfrm flipV="1">
              <a:off x="3961" y="1421"/>
              <a:ext cx="639" cy="968"/>
            </a:xfrm>
            <a:prstGeom prst="line">
              <a:avLst/>
            </a:prstGeom>
            <a:noFill/>
            <a:ln w="28575">
              <a:solidFill>
                <a:srgbClr val="FF0000"/>
              </a:solidFill>
              <a:round/>
              <a:headEnd type="triangl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7378" name="Text Box 14"/>
            <p:cNvSpPr txBox="1">
              <a:spLocks noChangeArrowheads="1"/>
            </p:cNvSpPr>
            <p:nvPr/>
          </p:nvSpPr>
          <p:spPr bwMode="auto">
            <a:xfrm>
              <a:off x="4121" y="1729"/>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57354" name="Object 8"/>
            <p:cNvGraphicFramePr>
              <a:graphicFrameLocks noChangeAspect="1"/>
            </p:cNvGraphicFramePr>
            <p:nvPr/>
          </p:nvGraphicFramePr>
          <p:xfrm>
            <a:off x="4112" y="1248"/>
            <a:ext cx="123" cy="192"/>
          </p:xfrm>
          <a:graphic>
            <a:graphicData uri="http://schemas.openxmlformats.org/presentationml/2006/ole">
              <p:oleObj spid="_x0000_s237574" name="公式" r:id="rId7" imgW="190417" imgH="241195" progId="">
                <p:embed/>
              </p:oleObj>
            </a:graphicData>
          </a:graphic>
        </p:graphicFrame>
        <p:graphicFrame>
          <p:nvGraphicFramePr>
            <p:cNvPr id="57355" name="Object 9"/>
            <p:cNvGraphicFramePr>
              <a:graphicFrameLocks noChangeAspect="1"/>
            </p:cNvGraphicFramePr>
            <p:nvPr/>
          </p:nvGraphicFramePr>
          <p:xfrm>
            <a:off x="4694" y="1933"/>
            <a:ext cx="143" cy="191"/>
          </p:xfrm>
          <a:graphic>
            <a:graphicData uri="http://schemas.openxmlformats.org/presentationml/2006/ole">
              <p:oleObj spid="_x0000_s237575" name="公式" r:id="rId8" imgW="177646" imgH="190335" progId="">
                <p:embed/>
              </p:oleObj>
            </a:graphicData>
          </a:graphic>
        </p:graphicFrame>
        <p:graphicFrame>
          <p:nvGraphicFramePr>
            <p:cNvPr id="57356" name="Object 10"/>
            <p:cNvGraphicFramePr>
              <a:graphicFrameLocks noChangeAspect="1"/>
            </p:cNvGraphicFramePr>
            <p:nvPr/>
          </p:nvGraphicFramePr>
          <p:xfrm>
            <a:off x="4286" y="1933"/>
            <a:ext cx="121" cy="165"/>
          </p:xfrm>
          <a:graphic>
            <a:graphicData uri="http://schemas.openxmlformats.org/presentationml/2006/ole">
              <p:oleObj spid="_x0000_s237576" name="公式" r:id="rId9" imgW="126835" imgH="139518" progId="">
                <p:embed/>
              </p:oleObj>
            </a:graphicData>
          </a:graphic>
        </p:graphicFrame>
        <p:graphicFrame>
          <p:nvGraphicFramePr>
            <p:cNvPr id="57357" name="Object 11"/>
            <p:cNvGraphicFramePr>
              <a:graphicFrameLocks noChangeAspect="1"/>
            </p:cNvGraphicFramePr>
            <p:nvPr/>
          </p:nvGraphicFramePr>
          <p:xfrm>
            <a:off x="4422" y="1706"/>
            <a:ext cx="151" cy="209"/>
          </p:xfrm>
          <a:graphic>
            <a:graphicData uri="http://schemas.openxmlformats.org/presentationml/2006/ole">
              <p:oleObj spid="_x0000_s237577" name="公式" r:id="rId10" imgW="253780" imgH="317225" progId="">
                <p:embed/>
              </p:oleObj>
            </a:graphicData>
          </a:graphic>
        </p:graphicFrame>
        <p:graphicFrame>
          <p:nvGraphicFramePr>
            <p:cNvPr id="57358" name="Object 12"/>
            <p:cNvGraphicFramePr>
              <a:graphicFrameLocks noChangeAspect="1"/>
            </p:cNvGraphicFramePr>
            <p:nvPr/>
          </p:nvGraphicFramePr>
          <p:xfrm>
            <a:off x="4093" y="1416"/>
            <a:ext cx="173" cy="216"/>
          </p:xfrm>
          <a:graphic>
            <a:graphicData uri="http://schemas.openxmlformats.org/presentationml/2006/ole">
              <p:oleObj spid="_x0000_s237578" name="公式" r:id="rId11" imgW="279279" imgH="317362" progId="">
                <p:embed/>
              </p:oleObj>
            </a:graphicData>
          </a:graphic>
        </p:graphicFrame>
      </p:grpSp>
      <p:grpSp>
        <p:nvGrpSpPr>
          <p:cNvPr id="6" name="Group 95"/>
          <p:cNvGrpSpPr>
            <a:grpSpLocks/>
          </p:cNvGrpSpPr>
          <p:nvPr/>
        </p:nvGrpSpPr>
        <p:grpSpPr bwMode="auto">
          <a:xfrm>
            <a:off x="5867400" y="4038600"/>
            <a:ext cx="1905000" cy="2209800"/>
            <a:chOff x="3696" y="2544"/>
            <a:chExt cx="1200" cy="1392"/>
          </a:xfrm>
        </p:grpSpPr>
        <p:sp>
          <p:nvSpPr>
            <p:cNvPr id="57368" name="Line 29"/>
            <p:cNvSpPr>
              <a:spLocks noChangeShapeType="1"/>
            </p:cNvSpPr>
            <p:nvPr/>
          </p:nvSpPr>
          <p:spPr bwMode="auto">
            <a:xfrm>
              <a:off x="3834" y="3323"/>
              <a:ext cx="924" cy="0"/>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7369" name="Line 30"/>
            <p:cNvSpPr>
              <a:spLocks noChangeShapeType="1"/>
            </p:cNvSpPr>
            <p:nvPr/>
          </p:nvSpPr>
          <p:spPr bwMode="auto">
            <a:xfrm flipV="1">
              <a:off x="4296" y="2577"/>
              <a:ext cx="0" cy="1351"/>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7370" name="Rectangle 31"/>
            <p:cNvSpPr>
              <a:spLocks noChangeArrowheads="1"/>
            </p:cNvSpPr>
            <p:nvPr/>
          </p:nvSpPr>
          <p:spPr bwMode="auto">
            <a:xfrm>
              <a:off x="3949" y="2837"/>
              <a:ext cx="680" cy="953"/>
            </a:xfrm>
            <a:prstGeom prst="rect">
              <a:avLst/>
            </a:prstGeom>
            <a:noFill/>
            <a:ln w="19050">
              <a:solidFill>
                <a:srgbClr val="0000FF"/>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7371" name="Line 32"/>
            <p:cNvSpPr>
              <a:spLocks noChangeShapeType="1"/>
            </p:cNvSpPr>
            <p:nvPr/>
          </p:nvSpPr>
          <p:spPr bwMode="auto">
            <a:xfrm flipH="1" flipV="1">
              <a:off x="3949" y="2837"/>
              <a:ext cx="680" cy="953"/>
            </a:xfrm>
            <a:prstGeom prst="line">
              <a:avLst/>
            </a:prstGeom>
            <a:noFill/>
            <a:ln w="28575">
              <a:solidFill>
                <a:srgbClr val="FF0000"/>
              </a:solidFill>
              <a:round/>
              <a:headEnd type="triangl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7349" name="Object 3"/>
            <p:cNvGraphicFramePr>
              <a:graphicFrameLocks noChangeAspect="1"/>
            </p:cNvGraphicFramePr>
            <p:nvPr/>
          </p:nvGraphicFramePr>
          <p:xfrm>
            <a:off x="4422" y="3113"/>
            <a:ext cx="151" cy="217"/>
          </p:xfrm>
          <a:graphic>
            <a:graphicData uri="http://schemas.openxmlformats.org/presentationml/2006/ole">
              <p:oleObj spid="_x0000_s237579" name="公式" r:id="rId12" imgW="253780" imgH="317225" progId="">
                <p:embed/>
              </p:oleObj>
            </a:graphicData>
          </a:graphic>
        </p:graphicFrame>
        <p:graphicFrame>
          <p:nvGraphicFramePr>
            <p:cNvPr id="57350" name="Object 4"/>
            <p:cNvGraphicFramePr>
              <a:graphicFrameLocks noChangeAspect="1"/>
            </p:cNvGraphicFramePr>
            <p:nvPr/>
          </p:nvGraphicFramePr>
          <p:xfrm>
            <a:off x="4115" y="2851"/>
            <a:ext cx="173" cy="223"/>
          </p:xfrm>
          <a:graphic>
            <a:graphicData uri="http://schemas.openxmlformats.org/presentationml/2006/ole">
              <p:oleObj spid="_x0000_s237580" name="公式" r:id="rId13" imgW="279279" imgH="317362" progId="">
                <p:embed/>
              </p:oleObj>
            </a:graphicData>
          </a:graphic>
        </p:graphicFrame>
        <p:sp>
          <p:nvSpPr>
            <p:cNvPr id="57372" name="Rectangle 40"/>
            <p:cNvSpPr>
              <a:spLocks noChangeArrowheads="1"/>
            </p:cNvSpPr>
            <p:nvPr/>
          </p:nvSpPr>
          <p:spPr bwMode="auto">
            <a:xfrm>
              <a:off x="3696" y="2544"/>
              <a:ext cx="1200" cy="1392"/>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57351" name="Object 5"/>
            <p:cNvGraphicFramePr>
              <a:graphicFrameLocks noChangeAspect="1"/>
            </p:cNvGraphicFramePr>
            <p:nvPr/>
          </p:nvGraphicFramePr>
          <p:xfrm>
            <a:off x="4159" y="3323"/>
            <a:ext cx="122" cy="171"/>
          </p:xfrm>
          <a:graphic>
            <a:graphicData uri="http://schemas.openxmlformats.org/presentationml/2006/ole">
              <p:oleObj spid="_x0000_s237581" name="Equation" r:id="rId14" imgW="126835" imgH="139518" progId="">
                <p:embed/>
              </p:oleObj>
            </a:graphicData>
          </a:graphic>
        </p:graphicFrame>
        <p:graphicFrame>
          <p:nvGraphicFramePr>
            <p:cNvPr id="57352" name="Object 6"/>
            <p:cNvGraphicFramePr>
              <a:graphicFrameLocks noChangeAspect="1"/>
            </p:cNvGraphicFramePr>
            <p:nvPr/>
          </p:nvGraphicFramePr>
          <p:xfrm>
            <a:off x="4656" y="3312"/>
            <a:ext cx="142" cy="198"/>
          </p:xfrm>
          <a:graphic>
            <a:graphicData uri="http://schemas.openxmlformats.org/presentationml/2006/ole">
              <p:oleObj spid="_x0000_s237582" name="公式" r:id="rId15" imgW="177646" imgH="190335" progId="">
                <p:embed/>
              </p:oleObj>
            </a:graphicData>
          </a:graphic>
        </p:graphicFrame>
        <p:graphicFrame>
          <p:nvGraphicFramePr>
            <p:cNvPr id="57353" name="Object 7"/>
            <p:cNvGraphicFramePr>
              <a:graphicFrameLocks noChangeAspect="1"/>
            </p:cNvGraphicFramePr>
            <p:nvPr/>
          </p:nvGraphicFramePr>
          <p:xfrm>
            <a:off x="4128" y="2577"/>
            <a:ext cx="122" cy="199"/>
          </p:xfrm>
          <a:graphic>
            <a:graphicData uri="http://schemas.openxmlformats.org/presentationml/2006/ole">
              <p:oleObj spid="_x0000_s237583" name="公式" r:id="rId16" imgW="190417" imgH="241195" progId="">
                <p:embed/>
              </p:oleObj>
            </a:graphicData>
          </a:graphic>
        </p:graphicFrame>
      </p:grpSp>
      <p:graphicFrame>
        <p:nvGraphicFramePr>
          <p:cNvPr id="57348" name="Object 2"/>
          <p:cNvGraphicFramePr>
            <a:graphicFrameLocks noChangeAspect="1"/>
          </p:cNvGraphicFramePr>
          <p:nvPr/>
        </p:nvGraphicFramePr>
        <p:xfrm>
          <a:off x="1447800" y="914400"/>
          <a:ext cx="7086600" cy="1204913"/>
        </p:xfrm>
        <a:graphic>
          <a:graphicData uri="http://schemas.openxmlformats.org/presentationml/2006/ole">
            <p:oleObj spid="_x0000_s237584" name="Equation" r:id="rId17" imgW="2692400" imgH="457200" progId="">
              <p:embed/>
            </p:oleObj>
          </a:graphicData>
        </a:graphic>
      </p:graphicFrame>
      <p:sp>
        <p:nvSpPr>
          <p:cNvPr id="57366"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38"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9264"/>
                                        </p:tgtEl>
                                        <p:attrNameLst>
                                          <p:attrName>style.visibility</p:attrName>
                                        </p:attrNameLst>
                                      </p:cBhvr>
                                      <p:to>
                                        <p:strVal val="visible"/>
                                      </p:to>
                                    </p:set>
                                    <p:animEffect transition="in" filter="blinds(horizontal)">
                                      <p:cBhvr>
                                        <p:cTn id="12" dur="500"/>
                                        <p:tgtEl>
                                          <p:spTgt spid="1392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9265"/>
                                        </p:tgtEl>
                                        <p:attrNameLst>
                                          <p:attrName>style.visibility</p:attrName>
                                        </p:attrNameLst>
                                      </p:cBhvr>
                                      <p:to>
                                        <p:strVal val="visible"/>
                                      </p:to>
                                    </p:set>
                                    <p:animEffect transition="in" filter="blinds(horizontal)">
                                      <p:cBhvr>
                                        <p:cTn id="27" dur="500"/>
                                        <p:tgtEl>
                                          <p:spTgt spid="1392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3"/>
          <p:cNvGrpSpPr>
            <a:grpSpLocks/>
          </p:cNvGrpSpPr>
          <p:nvPr/>
        </p:nvGrpSpPr>
        <p:grpSpPr bwMode="auto">
          <a:xfrm>
            <a:off x="1673225" y="4400550"/>
            <a:ext cx="3203575" cy="1320800"/>
            <a:chOff x="910" y="2772"/>
            <a:chExt cx="2018" cy="832"/>
          </a:xfrm>
        </p:grpSpPr>
        <p:graphicFrame>
          <p:nvGraphicFramePr>
            <p:cNvPr id="58378" name="Object 8"/>
            <p:cNvGraphicFramePr>
              <a:graphicFrameLocks noChangeAspect="1"/>
            </p:cNvGraphicFramePr>
            <p:nvPr/>
          </p:nvGraphicFramePr>
          <p:xfrm>
            <a:off x="1149" y="2772"/>
            <a:ext cx="1251" cy="348"/>
          </p:xfrm>
          <a:graphic>
            <a:graphicData uri="http://schemas.openxmlformats.org/presentationml/2006/ole">
              <p:oleObj spid="_x0000_s238594" name="Equation" r:id="rId3" imgW="977476" imgH="253890" progId="">
                <p:embed/>
              </p:oleObj>
            </a:graphicData>
          </a:graphic>
        </p:graphicFrame>
        <p:graphicFrame>
          <p:nvGraphicFramePr>
            <p:cNvPr id="58379" name="Object 9"/>
            <p:cNvGraphicFramePr>
              <a:graphicFrameLocks noChangeAspect="1"/>
            </p:cNvGraphicFramePr>
            <p:nvPr/>
          </p:nvGraphicFramePr>
          <p:xfrm>
            <a:off x="1131" y="2976"/>
            <a:ext cx="1797" cy="628"/>
          </p:xfrm>
          <a:graphic>
            <a:graphicData uri="http://schemas.openxmlformats.org/presentationml/2006/ole">
              <p:oleObj spid="_x0000_s238595" name="Equation" r:id="rId4" imgW="1422400" imgH="469900" progId="">
                <p:embed/>
              </p:oleObj>
            </a:graphicData>
          </a:graphic>
        </p:graphicFrame>
        <p:sp>
          <p:nvSpPr>
            <p:cNvPr id="58396" name="AutoShape 112"/>
            <p:cNvSpPr>
              <a:spLocks/>
            </p:cNvSpPr>
            <p:nvPr/>
          </p:nvSpPr>
          <p:spPr bwMode="auto">
            <a:xfrm>
              <a:off x="910" y="2928"/>
              <a:ext cx="146" cy="432"/>
            </a:xfrm>
            <a:prstGeom prst="leftBrace">
              <a:avLst>
                <a:gd name="adj1" fmla="val 24658"/>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pSp>
        <p:nvGrpSpPr>
          <p:cNvPr id="3" name="Group 174"/>
          <p:cNvGrpSpPr>
            <a:grpSpLocks/>
          </p:cNvGrpSpPr>
          <p:nvPr/>
        </p:nvGrpSpPr>
        <p:grpSpPr bwMode="auto">
          <a:xfrm>
            <a:off x="1111250" y="2411413"/>
            <a:ext cx="3308350" cy="593725"/>
            <a:chOff x="556" y="1519"/>
            <a:chExt cx="2084" cy="374"/>
          </a:xfrm>
        </p:grpSpPr>
        <p:sp>
          <p:nvSpPr>
            <p:cNvPr id="58395" name="Text Box 144"/>
            <p:cNvSpPr txBox="1">
              <a:spLocks noChangeArrowheads="1"/>
            </p:cNvSpPr>
            <p:nvPr/>
          </p:nvSpPr>
          <p:spPr bwMode="auto">
            <a:xfrm>
              <a:off x="556" y="1528"/>
              <a:ext cx="75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latin typeface="宋体" charset="-122"/>
                </a:rPr>
                <a:t>（</a:t>
              </a:r>
              <a:r>
                <a:rPr lang="zh-CN" altLang="en-US" sz="3200">
                  <a:solidFill>
                    <a:srgbClr val="CC0000"/>
                  </a:solidFill>
                </a:rPr>
                <a:t>3</a:t>
              </a:r>
              <a:r>
                <a:rPr lang="zh-CN" altLang="en-US" sz="3200">
                  <a:solidFill>
                    <a:srgbClr val="CC0000"/>
                  </a:solidFill>
                  <a:latin typeface="宋体" charset="-122"/>
                </a:rPr>
                <a:t>）</a:t>
              </a:r>
            </a:p>
          </p:txBody>
        </p:sp>
        <p:graphicFrame>
          <p:nvGraphicFramePr>
            <p:cNvPr id="58377" name="Object 7"/>
            <p:cNvGraphicFramePr>
              <a:graphicFrameLocks noChangeAspect="1"/>
            </p:cNvGraphicFramePr>
            <p:nvPr/>
          </p:nvGraphicFramePr>
          <p:xfrm>
            <a:off x="1200" y="1519"/>
            <a:ext cx="1440" cy="353"/>
          </p:xfrm>
          <a:graphic>
            <a:graphicData uri="http://schemas.openxmlformats.org/presentationml/2006/ole">
              <p:oleObj spid="_x0000_s238596" name="Equation" r:id="rId5" imgW="1155700" imgH="254000" progId="">
                <p:embed/>
              </p:oleObj>
            </a:graphicData>
          </a:graphic>
        </p:graphicFrame>
      </p:grpSp>
      <p:graphicFrame>
        <p:nvGraphicFramePr>
          <p:cNvPr id="140288" name="Object 0"/>
          <p:cNvGraphicFramePr>
            <a:graphicFrameLocks noChangeAspect="1"/>
          </p:cNvGraphicFramePr>
          <p:nvPr/>
        </p:nvGraphicFramePr>
        <p:xfrm>
          <a:off x="2057400" y="3124200"/>
          <a:ext cx="1981200" cy="1155700"/>
        </p:xfrm>
        <a:graphic>
          <a:graphicData uri="http://schemas.openxmlformats.org/presentationml/2006/ole">
            <p:oleObj spid="_x0000_s238597" name="公式" r:id="rId6" imgW="1218671" imgH="710891" progId="">
              <p:embed/>
            </p:oleObj>
          </a:graphicData>
        </a:graphic>
      </p:graphicFrame>
      <p:graphicFrame>
        <p:nvGraphicFramePr>
          <p:cNvPr id="58371" name="Object 1"/>
          <p:cNvGraphicFramePr>
            <a:graphicFrameLocks noChangeAspect="1"/>
          </p:cNvGraphicFramePr>
          <p:nvPr/>
        </p:nvGraphicFramePr>
        <p:xfrm>
          <a:off x="1447800" y="914400"/>
          <a:ext cx="7086600" cy="1204913"/>
        </p:xfrm>
        <a:graphic>
          <a:graphicData uri="http://schemas.openxmlformats.org/presentationml/2006/ole">
            <p:oleObj spid="_x0000_s238598" name="Equation" r:id="rId7" imgW="2692400" imgH="457200" progId="">
              <p:embed/>
            </p:oleObj>
          </a:graphicData>
        </a:graphic>
      </p:graphicFrame>
      <p:grpSp>
        <p:nvGrpSpPr>
          <p:cNvPr id="4" name="Group 179"/>
          <p:cNvGrpSpPr>
            <a:grpSpLocks/>
          </p:cNvGrpSpPr>
          <p:nvPr/>
        </p:nvGrpSpPr>
        <p:grpSpPr bwMode="auto">
          <a:xfrm>
            <a:off x="762000" y="917575"/>
            <a:ext cx="914400" cy="1287463"/>
            <a:chOff x="480" y="578"/>
            <a:chExt cx="576" cy="811"/>
          </a:xfrm>
        </p:grpSpPr>
        <p:sp>
          <p:nvSpPr>
            <p:cNvPr id="55476" name="AutoShape 180"/>
            <p:cNvSpPr>
              <a:spLocks noChangeArrowheads="1"/>
            </p:cNvSpPr>
            <p:nvPr/>
          </p:nvSpPr>
          <p:spPr bwMode="auto">
            <a:xfrm>
              <a:off x="480" y="578"/>
              <a:ext cx="432" cy="811"/>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009900"/>
              </a:outerShdw>
            </a:effectLst>
          </p:spPr>
          <p:txBody>
            <a:bodyPr wrap="none" anchor="ctr"/>
            <a:lstStyle/>
            <a:p>
              <a:pPr>
                <a:defRPr/>
              </a:pPr>
              <a:endParaRPr lang="zh-CN" altLang="en-US">
                <a:ea typeface="宋体" pitchFamily="2" charset="-122"/>
              </a:endParaRPr>
            </a:p>
          </p:txBody>
        </p:sp>
        <p:sp>
          <p:nvSpPr>
            <p:cNvPr id="58394" name="Text Box 181"/>
            <p:cNvSpPr txBox="1">
              <a:spLocks noChangeArrowheads="1"/>
            </p:cNvSpPr>
            <p:nvPr/>
          </p:nvSpPr>
          <p:spPr bwMode="auto">
            <a:xfrm>
              <a:off x="480" y="618"/>
              <a:ext cx="576" cy="6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讨</a:t>
              </a:r>
            </a:p>
            <a:p>
              <a:pPr eaLnBrk="1" hangingPunct="1">
                <a:spcBef>
                  <a:spcPct val="0"/>
                </a:spcBef>
              </a:pPr>
              <a:r>
                <a:rPr kumimoji="1" lang="zh-CN" altLang="en-US" sz="3200">
                  <a:solidFill>
                    <a:srgbClr val="CC0000"/>
                  </a:solidFill>
                </a:rPr>
                <a:t>论</a:t>
              </a:r>
            </a:p>
          </p:txBody>
        </p:sp>
      </p:grpSp>
      <p:grpSp>
        <p:nvGrpSpPr>
          <p:cNvPr id="5" name="Group 187"/>
          <p:cNvGrpSpPr>
            <a:grpSpLocks/>
          </p:cNvGrpSpPr>
          <p:nvPr/>
        </p:nvGrpSpPr>
        <p:grpSpPr bwMode="auto">
          <a:xfrm>
            <a:off x="5181600" y="2438400"/>
            <a:ext cx="2286000" cy="2819400"/>
            <a:chOff x="3264" y="1536"/>
            <a:chExt cx="1440" cy="1776"/>
          </a:xfrm>
        </p:grpSpPr>
        <p:sp>
          <p:nvSpPr>
            <p:cNvPr id="58386" name="Rectangle 158"/>
            <p:cNvSpPr>
              <a:spLocks noChangeArrowheads="1"/>
            </p:cNvSpPr>
            <p:nvPr/>
          </p:nvSpPr>
          <p:spPr bwMode="auto">
            <a:xfrm>
              <a:off x="3264" y="1536"/>
              <a:ext cx="1440" cy="1776"/>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8387" name="Rectangle 159"/>
            <p:cNvSpPr>
              <a:spLocks noChangeArrowheads="1"/>
            </p:cNvSpPr>
            <p:nvPr/>
          </p:nvSpPr>
          <p:spPr bwMode="auto">
            <a:xfrm>
              <a:off x="3544" y="1853"/>
              <a:ext cx="800" cy="1332"/>
            </a:xfrm>
            <a:prstGeom prst="rect">
              <a:avLst/>
            </a:prstGeom>
            <a:noFill/>
            <a:ln w="19050">
              <a:solidFill>
                <a:srgbClr val="0000FF"/>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8388" name="Line 163"/>
            <p:cNvSpPr>
              <a:spLocks noChangeShapeType="1"/>
            </p:cNvSpPr>
            <p:nvPr/>
          </p:nvSpPr>
          <p:spPr bwMode="auto">
            <a:xfrm>
              <a:off x="3444" y="2487"/>
              <a:ext cx="108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58372" name="Object 2"/>
            <p:cNvGraphicFramePr>
              <a:graphicFrameLocks noChangeAspect="1"/>
            </p:cNvGraphicFramePr>
            <p:nvPr/>
          </p:nvGraphicFramePr>
          <p:xfrm>
            <a:off x="4104" y="2211"/>
            <a:ext cx="196" cy="276"/>
          </p:xfrm>
          <a:graphic>
            <a:graphicData uri="http://schemas.openxmlformats.org/presentationml/2006/ole">
              <p:oleObj spid="_x0000_s238599" name="公式" r:id="rId8" imgW="253780" imgH="317225" progId="">
                <p:embed/>
              </p:oleObj>
            </a:graphicData>
          </a:graphic>
        </p:graphicFrame>
        <p:graphicFrame>
          <p:nvGraphicFramePr>
            <p:cNvPr id="58373" name="Object 3"/>
            <p:cNvGraphicFramePr>
              <a:graphicFrameLocks noChangeAspect="1"/>
            </p:cNvGraphicFramePr>
            <p:nvPr/>
          </p:nvGraphicFramePr>
          <p:xfrm>
            <a:off x="3742" y="1888"/>
            <a:ext cx="225" cy="285"/>
          </p:xfrm>
          <a:graphic>
            <a:graphicData uri="http://schemas.openxmlformats.org/presentationml/2006/ole">
              <p:oleObj spid="_x0000_s238600" name="公式" r:id="rId9" imgW="279279" imgH="317362" progId="">
                <p:embed/>
              </p:oleObj>
            </a:graphicData>
          </a:graphic>
        </p:graphicFrame>
        <p:graphicFrame>
          <p:nvGraphicFramePr>
            <p:cNvPr id="58374" name="Object 4"/>
            <p:cNvGraphicFramePr>
              <a:graphicFrameLocks noChangeAspect="1"/>
            </p:cNvGraphicFramePr>
            <p:nvPr/>
          </p:nvGraphicFramePr>
          <p:xfrm>
            <a:off x="3802" y="2460"/>
            <a:ext cx="157" cy="218"/>
          </p:xfrm>
          <a:graphic>
            <a:graphicData uri="http://schemas.openxmlformats.org/presentationml/2006/ole">
              <p:oleObj spid="_x0000_s238601" name="Equation" r:id="rId10" imgW="126835" imgH="139518" progId="">
                <p:embed/>
              </p:oleObj>
            </a:graphicData>
          </a:graphic>
        </p:graphicFrame>
        <p:graphicFrame>
          <p:nvGraphicFramePr>
            <p:cNvPr id="58375" name="Object 5"/>
            <p:cNvGraphicFramePr>
              <a:graphicFrameLocks noChangeAspect="1"/>
            </p:cNvGraphicFramePr>
            <p:nvPr/>
          </p:nvGraphicFramePr>
          <p:xfrm>
            <a:off x="4464" y="2387"/>
            <a:ext cx="167" cy="227"/>
          </p:xfrm>
          <a:graphic>
            <a:graphicData uri="http://schemas.openxmlformats.org/presentationml/2006/ole">
              <p:oleObj spid="_x0000_s238602" name="公式" r:id="rId11" imgW="177646" imgH="190335" progId="">
                <p:embed/>
              </p:oleObj>
            </a:graphicData>
          </a:graphic>
        </p:graphicFrame>
        <p:graphicFrame>
          <p:nvGraphicFramePr>
            <p:cNvPr id="58376" name="Object 6"/>
            <p:cNvGraphicFramePr>
              <a:graphicFrameLocks noChangeAspect="1"/>
            </p:cNvGraphicFramePr>
            <p:nvPr/>
          </p:nvGraphicFramePr>
          <p:xfrm>
            <a:off x="3984" y="1536"/>
            <a:ext cx="159" cy="254"/>
          </p:xfrm>
          <a:graphic>
            <a:graphicData uri="http://schemas.openxmlformats.org/presentationml/2006/ole">
              <p:oleObj spid="_x0000_s238603" name="公式" r:id="rId12" imgW="190417" imgH="241195" progId="">
                <p:embed/>
              </p:oleObj>
            </a:graphicData>
          </a:graphic>
        </p:graphicFrame>
        <p:sp>
          <p:nvSpPr>
            <p:cNvPr id="58389" name="Line 169"/>
            <p:cNvSpPr>
              <a:spLocks noChangeShapeType="1"/>
            </p:cNvSpPr>
            <p:nvPr/>
          </p:nvSpPr>
          <p:spPr bwMode="auto">
            <a:xfrm flipV="1">
              <a:off x="3954" y="1568"/>
              <a:ext cx="0" cy="1723"/>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8390" name="Oval 183"/>
            <p:cNvSpPr>
              <a:spLocks noChangeArrowheads="1"/>
            </p:cNvSpPr>
            <p:nvPr/>
          </p:nvSpPr>
          <p:spPr bwMode="auto">
            <a:xfrm>
              <a:off x="3560" y="1858"/>
              <a:ext cx="772" cy="1316"/>
            </a:xfrm>
            <a:prstGeom prst="ellipse">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58391" name="Arc 184"/>
            <p:cNvSpPr>
              <a:spLocks/>
            </p:cNvSpPr>
            <p:nvPr/>
          </p:nvSpPr>
          <p:spPr bwMode="auto">
            <a:xfrm flipV="1">
              <a:off x="4091" y="2024"/>
              <a:ext cx="173" cy="227"/>
            </a:xfrm>
            <a:custGeom>
              <a:avLst/>
              <a:gdLst>
                <a:gd name="T0" fmla="*/ 0 w 20620"/>
                <a:gd name="T1" fmla="*/ 0 h 16624"/>
                <a:gd name="T2" fmla="*/ 0 w 20620"/>
                <a:gd name="T3" fmla="*/ 0 h 16624"/>
                <a:gd name="T4" fmla="*/ 0 w 20620"/>
                <a:gd name="T5" fmla="*/ 0 h 16624"/>
                <a:gd name="T6" fmla="*/ 0 60000 65536"/>
                <a:gd name="T7" fmla="*/ 0 60000 65536"/>
                <a:gd name="T8" fmla="*/ 0 60000 65536"/>
                <a:gd name="T9" fmla="*/ 0 w 20620"/>
                <a:gd name="T10" fmla="*/ 0 h 16624"/>
                <a:gd name="T11" fmla="*/ 20620 w 20620"/>
                <a:gd name="T12" fmla="*/ 16624 h 16624"/>
              </a:gdLst>
              <a:ahLst/>
              <a:cxnLst>
                <a:cxn ang="T6">
                  <a:pos x="T0" y="T1"/>
                </a:cxn>
                <a:cxn ang="T7">
                  <a:pos x="T2" y="T3"/>
                </a:cxn>
                <a:cxn ang="T8">
                  <a:pos x="T4" y="T5"/>
                </a:cxn>
              </a:cxnLst>
              <a:rect l="T9" t="T10" r="T11" b="T12"/>
              <a:pathLst>
                <a:path w="20620" h="16624" fill="none" extrusionOk="0">
                  <a:moveTo>
                    <a:pt x="20619" y="6432"/>
                  </a:moveTo>
                  <a:cubicBezTo>
                    <a:pt x="19376" y="10418"/>
                    <a:pt x="17004" y="13958"/>
                    <a:pt x="13791" y="16623"/>
                  </a:cubicBezTo>
                </a:path>
                <a:path w="20620" h="16624" stroke="0" extrusionOk="0">
                  <a:moveTo>
                    <a:pt x="20619" y="6432"/>
                  </a:moveTo>
                  <a:cubicBezTo>
                    <a:pt x="19376" y="10418"/>
                    <a:pt x="17004" y="13958"/>
                    <a:pt x="13791" y="16623"/>
                  </a:cubicBezTo>
                  <a:lnTo>
                    <a:pt x="0" y="0"/>
                  </a:lnTo>
                  <a:close/>
                </a:path>
              </a:pathLst>
            </a:custGeom>
            <a:noFill/>
            <a:ln w="9525">
              <a:solidFill>
                <a:srgbClr val="FF0000"/>
              </a:solidFill>
              <a:round/>
              <a:headEnd type="triangle" w="sm" len="lg"/>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8392" name="Arc 186"/>
            <p:cNvSpPr>
              <a:spLocks/>
            </p:cNvSpPr>
            <p:nvPr/>
          </p:nvSpPr>
          <p:spPr bwMode="auto">
            <a:xfrm rot="18999824" flipH="1">
              <a:off x="3693" y="2834"/>
              <a:ext cx="191" cy="300"/>
            </a:xfrm>
            <a:custGeom>
              <a:avLst/>
              <a:gdLst>
                <a:gd name="T0" fmla="*/ 0 w 21005"/>
                <a:gd name="T1" fmla="*/ 0 h 13066"/>
                <a:gd name="T2" fmla="*/ 0 w 21005"/>
                <a:gd name="T3" fmla="*/ 0 h 13066"/>
                <a:gd name="T4" fmla="*/ 0 w 21005"/>
                <a:gd name="T5" fmla="*/ 0 h 13066"/>
                <a:gd name="T6" fmla="*/ 0 60000 65536"/>
                <a:gd name="T7" fmla="*/ 0 60000 65536"/>
                <a:gd name="T8" fmla="*/ 0 60000 65536"/>
                <a:gd name="T9" fmla="*/ 0 w 21005"/>
                <a:gd name="T10" fmla="*/ 0 h 13066"/>
                <a:gd name="T11" fmla="*/ 21005 w 21005"/>
                <a:gd name="T12" fmla="*/ 13066 h 13066"/>
              </a:gdLst>
              <a:ahLst/>
              <a:cxnLst>
                <a:cxn ang="T6">
                  <a:pos x="T0" y="T1"/>
                </a:cxn>
                <a:cxn ang="T7">
                  <a:pos x="T2" y="T3"/>
                </a:cxn>
                <a:cxn ang="T8">
                  <a:pos x="T4" y="T5"/>
                </a:cxn>
              </a:cxnLst>
              <a:rect l="T9" t="T10" r="T11" b="T12"/>
              <a:pathLst>
                <a:path w="21005" h="13066" fill="none" extrusionOk="0">
                  <a:moveTo>
                    <a:pt x="17199" y="0"/>
                  </a:moveTo>
                  <a:cubicBezTo>
                    <a:pt x="19011" y="2384"/>
                    <a:pt x="20307" y="5120"/>
                    <a:pt x="21005" y="8032"/>
                  </a:cubicBezTo>
                </a:path>
                <a:path w="21005" h="13066" stroke="0" extrusionOk="0">
                  <a:moveTo>
                    <a:pt x="17199" y="0"/>
                  </a:moveTo>
                  <a:cubicBezTo>
                    <a:pt x="19011" y="2384"/>
                    <a:pt x="20307" y="5120"/>
                    <a:pt x="21005" y="8032"/>
                  </a:cubicBezTo>
                  <a:lnTo>
                    <a:pt x="0" y="13066"/>
                  </a:lnTo>
                  <a:close/>
                </a:path>
              </a:pathLst>
            </a:custGeom>
            <a:noFill/>
            <a:ln w="9525">
              <a:solidFill>
                <a:srgbClr val="FF0000"/>
              </a:solidFill>
              <a:round/>
              <a:headEnd type="triangle" w="sm" len="lg"/>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58384"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28"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nodeType="clickEffect">
                                  <p:stCondLst>
                                    <p:cond delay="0"/>
                                  </p:stCondLst>
                                  <p:childTnLst>
                                    <p:set>
                                      <p:cBhvr>
                                        <p:cTn id="12" dur="1" fill="hold">
                                          <p:stCondLst>
                                            <p:cond delay="0"/>
                                          </p:stCondLst>
                                        </p:cTn>
                                        <p:tgtEl>
                                          <p:spTgt spid="140288"/>
                                        </p:tgtEl>
                                        <p:attrNameLst>
                                          <p:attrName>style.visibility</p:attrName>
                                        </p:attrNameLst>
                                      </p:cBhvr>
                                      <p:to>
                                        <p:strVal val="visible"/>
                                      </p:to>
                                    </p:set>
                                    <p:animEffect transition="in" filter="blinds(vertical)">
                                      <p:cBhvr>
                                        <p:cTn id="13" dur="500"/>
                                        <p:tgtEl>
                                          <p:spTgt spid="1402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ox(i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77"/>
          <p:cNvSpPr txBox="1">
            <a:spLocks noChangeArrowheads="1"/>
          </p:cNvSpPr>
          <p:nvPr/>
        </p:nvSpPr>
        <p:spPr bwMode="auto">
          <a:xfrm>
            <a:off x="1447800" y="914400"/>
            <a:ext cx="5715000" cy="695325"/>
          </a:xfrm>
          <a:prstGeom prst="rect">
            <a:avLst/>
          </a:prstGeom>
          <a:gradFill rotWithShape="0">
            <a:gsLst>
              <a:gs pos="0">
                <a:srgbClr val="F9F0FE"/>
              </a:gs>
              <a:gs pos="50000">
                <a:srgbClr val="FEFEFF"/>
              </a:gs>
              <a:gs pos="100000">
                <a:srgbClr val="F9F0FE"/>
              </a:gs>
            </a:gsLst>
            <a:lin ang="0" scaled="1"/>
          </a:gradFill>
          <a:ln w="19050">
            <a:solidFill>
              <a:srgbClr val="CC00CC"/>
            </a:solidFill>
            <a:miter lim="800000"/>
            <a:headEnd/>
            <a:tailEnd/>
          </a:ln>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t>  用旋转矢量描绘振动合成图</a:t>
            </a:r>
          </a:p>
        </p:txBody>
      </p:sp>
      <p:sp>
        <p:nvSpPr>
          <p:cNvPr id="59396"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4"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ontrols>
      <p:control spid="239618" name="ShockwaveFlash2" r:id="rId2" imgW="5687219" imgH="4610744"/>
    </p:controls>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838200" y="990600"/>
            <a:ext cx="1905000" cy="4800600"/>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p:spPr>
        <p:txBody>
          <a:bodyPr wrap="none" anchor="ctr"/>
          <a:lstStyle/>
          <a:p>
            <a:pPr>
              <a:defRPr/>
            </a:pPr>
            <a:endParaRPr lang="zh-CN" altLang="en-US">
              <a:ea typeface="宋体" pitchFamily="2" charset="-122"/>
            </a:endParaRPr>
          </a:p>
        </p:txBody>
      </p:sp>
      <p:sp>
        <p:nvSpPr>
          <p:cNvPr id="60420" name="Text Box 3"/>
          <p:cNvSpPr txBox="1">
            <a:spLocks noChangeArrowheads="1"/>
          </p:cNvSpPr>
          <p:nvPr/>
        </p:nvSpPr>
        <p:spPr bwMode="auto">
          <a:xfrm>
            <a:off x="863600" y="1374775"/>
            <a:ext cx="1947863" cy="5254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latin typeface="宋体" charset="-122"/>
              </a:rPr>
              <a:t>    两相互垂直同频率不同相位差简谐运动的合成图</a:t>
            </a:r>
          </a:p>
          <a:p>
            <a:pPr eaLnBrk="1" hangingPunct="1">
              <a:lnSpc>
                <a:spcPct val="120000"/>
              </a:lnSpc>
            </a:pPr>
            <a:endParaRPr lang="zh-CN" altLang="en-US" sz="3200"/>
          </a:p>
          <a:p>
            <a:pPr eaLnBrk="1" hangingPunct="1">
              <a:lnSpc>
                <a:spcPct val="120000"/>
              </a:lnSpc>
            </a:pPr>
            <a:endParaRPr lang="zh-CN" altLang="en-US" sz="3200"/>
          </a:p>
        </p:txBody>
      </p:sp>
      <p:sp>
        <p:nvSpPr>
          <p:cNvPr id="60421"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5"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ontrols>
      <p:control spid="240642" name="ShockwaveFlash1" r:id="rId2" imgW="5714286" imgH="5334745"/>
    </p:controls>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05400" y="1371600"/>
            <a:ext cx="3505200" cy="3810000"/>
            <a:chOff x="3216" y="864"/>
            <a:chExt cx="2208" cy="2400"/>
          </a:xfrm>
        </p:grpSpPr>
        <p:sp>
          <p:nvSpPr>
            <p:cNvPr id="61482" name="Rectangle 3"/>
            <p:cNvSpPr>
              <a:spLocks noChangeArrowheads="1"/>
            </p:cNvSpPr>
            <p:nvPr/>
          </p:nvSpPr>
          <p:spPr bwMode="auto">
            <a:xfrm>
              <a:off x="3216" y="864"/>
              <a:ext cx="2208" cy="24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61483" name="Line 4"/>
            <p:cNvSpPr>
              <a:spLocks noChangeShapeType="1"/>
            </p:cNvSpPr>
            <p:nvPr/>
          </p:nvSpPr>
          <p:spPr bwMode="auto">
            <a:xfrm>
              <a:off x="3489" y="3079"/>
              <a:ext cx="1824" cy="0"/>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84" name="Line 5"/>
            <p:cNvSpPr>
              <a:spLocks noChangeShapeType="1"/>
            </p:cNvSpPr>
            <p:nvPr/>
          </p:nvSpPr>
          <p:spPr bwMode="auto">
            <a:xfrm flipV="1">
              <a:off x="3489" y="2640"/>
              <a:ext cx="735" cy="439"/>
            </a:xfrm>
            <a:prstGeom prst="line">
              <a:avLst/>
            </a:prstGeom>
            <a:noFill/>
            <a:ln w="28575">
              <a:solidFill>
                <a:srgbClr val="CC00CC"/>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85" name="Arc 6"/>
            <p:cNvSpPr>
              <a:spLocks/>
            </p:cNvSpPr>
            <p:nvPr/>
          </p:nvSpPr>
          <p:spPr bwMode="auto">
            <a:xfrm>
              <a:off x="3744" y="2912"/>
              <a:ext cx="81" cy="165"/>
            </a:xfrm>
            <a:custGeom>
              <a:avLst/>
              <a:gdLst>
                <a:gd name="T0" fmla="*/ 0 w 21600"/>
                <a:gd name="T1" fmla="*/ 0 h 35360"/>
                <a:gd name="T2" fmla="*/ 0 w 21600"/>
                <a:gd name="T3" fmla="*/ 0 h 35360"/>
                <a:gd name="T4" fmla="*/ 0 w 21600"/>
                <a:gd name="T5" fmla="*/ 0 h 35360"/>
                <a:gd name="T6" fmla="*/ 0 60000 65536"/>
                <a:gd name="T7" fmla="*/ 0 60000 65536"/>
                <a:gd name="T8" fmla="*/ 0 60000 65536"/>
                <a:gd name="T9" fmla="*/ 0 w 21600"/>
                <a:gd name="T10" fmla="*/ 0 h 35360"/>
                <a:gd name="T11" fmla="*/ 21600 w 21600"/>
                <a:gd name="T12" fmla="*/ 35360 h 35360"/>
              </a:gdLst>
              <a:ahLst/>
              <a:cxnLst>
                <a:cxn ang="T6">
                  <a:pos x="T0" y="T1"/>
                </a:cxn>
                <a:cxn ang="T7">
                  <a:pos x="T2" y="T3"/>
                </a:cxn>
                <a:cxn ang="T8">
                  <a:pos x="T4" y="T5"/>
                </a:cxn>
              </a:cxnLst>
              <a:rect l="T9" t="T10" r="T11" b="T12"/>
              <a:pathLst>
                <a:path w="21600" h="35360" fill="none" extrusionOk="0">
                  <a:moveTo>
                    <a:pt x="-1" y="0"/>
                  </a:moveTo>
                  <a:cubicBezTo>
                    <a:pt x="11929" y="0"/>
                    <a:pt x="21600" y="9670"/>
                    <a:pt x="21600" y="21600"/>
                  </a:cubicBezTo>
                  <a:cubicBezTo>
                    <a:pt x="21600" y="26622"/>
                    <a:pt x="19849" y="31488"/>
                    <a:pt x="16649" y="35359"/>
                  </a:cubicBezTo>
                </a:path>
                <a:path w="21600" h="35360" stroke="0" extrusionOk="0">
                  <a:moveTo>
                    <a:pt x="-1" y="0"/>
                  </a:moveTo>
                  <a:cubicBezTo>
                    <a:pt x="11929" y="0"/>
                    <a:pt x="21600" y="9670"/>
                    <a:pt x="21600" y="21600"/>
                  </a:cubicBezTo>
                  <a:cubicBezTo>
                    <a:pt x="21600" y="26622"/>
                    <a:pt x="19849" y="31488"/>
                    <a:pt x="16649" y="35359"/>
                  </a:cubicBezTo>
                  <a:lnTo>
                    <a:pt x="0" y="21600"/>
                  </a:lnTo>
                  <a:close/>
                </a:path>
              </a:pathLst>
            </a:custGeom>
            <a:noFill/>
            <a:ln w="28575">
              <a:solidFill>
                <a:srgbClr val="CC00CC"/>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1455" name="Object 7"/>
            <p:cNvGraphicFramePr>
              <a:graphicFrameLocks noChangeAspect="1"/>
            </p:cNvGraphicFramePr>
            <p:nvPr/>
          </p:nvGraphicFramePr>
          <p:xfrm>
            <a:off x="3840" y="2784"/>
            <a:ext cx="265" cy="288"/>
          </p:xfrm>
          <a:graphic>
            <a:graphicData uri="http://schemas.openxmlformats.org/presentationml/2006/ole">
              <p:oleObj spid="_x0000_s241666" name="公式" r:id="rId3" imgW="304920" imgH="406080" progId="">
                <p:embed/>
              </p:oleObj>
            </a:graphicData>
          </a:graphic>
        </p:graphicFrame>
        <p:graphicFrame>
          <p:nvGraphicFramePr>
            <p:cNvPr id="61456" name="Object 8"/>
            <p:cNvGraphicFramePr>
              <a:graphicFrameLocks noChangeAspect="1"/>
            </p:cNvGraphicFramePr>
            <p:nvPr/>
          </p:nvGraphicFramePr>
          <p:xfrm>
            <a:off x="4128" y="2688"/>
            <a:ext cx="256" cy="288"/>
          </p:xfrm>
          <a:graphic>
            <a:graphicData uri="http://schemas.openxmlformats.org/presentationml/2006/ole">
              <p:oleObj spid="_x0000_s241667" name="公式" r:id="rId4" imgW="304920" imgH="431280" progId="">
                <p:embed/>
              </p:oleObj>
            </a:graphicData>
          </a:graphic>
        </p:graphicFrame>
        <p:graphicFrame>
          <p:nvGraphicFramePr>
            <p:cNvPr id="61457" name="Object 9"/>
            <p:cNvGraphicFramePr>
              <a:graphicFrameLocks noChangeAspect="1"/>
            </p:cNvGraphicFramePr>
            <p:nvPr/>
          </p:nvGraphicFramePr>
          <p:xfrm>
            <a:off x="5107" y="2864"/>
            <a:ext cx="221" cy="240"/>
          </p:xfrm>
          <a:graphic>
            <a:graphicData uri="http://schemas.openxmlformats.org/presentationml/2006/ole">
              <p:oleObj spid="_x0000_s241668" name="公式" r:id="rId5" imgW="177646" imgH="190335" progId="">
                <p:embed/>
              </p:oleObj>
            </a:graphicData>
          </a:graphic>
        </p:graphicFrame>
        <p:graphicFrame>
          <p:nvGraphicFramePr>
            <p:cNvPr id="61458" name="Object 10"/>
            <p:cNvGraphicFramePr>
              <a:graphicFrameLocks noChangeAspect="1"/>
            </p:cNvGraphicFramePr>
            <p:nvPr/>
          </p:nvGraphicFramePr>
          <p:xfrm>
            <a:off x="3289" y="2928"/>
            <a:ext cx="215" cy="240"/>
          </p:xfrm>
          <a:graphic>
            <a:graphicData uri="http://schemas.openxmlformats.org/presentationml/2006/ole">
              <p:oleObj spid="_x0000_s241669" name="Equation" r:id="rId6" imgW="126835" imgH="139518" progId="">
                <p:embed/>
              </p:oleObj>
            </a:graphicData>
          </a:graphic>
        </p:graphicFrame>
      </p:grpSp>
      <p:sp>
        <p:nvSpPr>
          <p:cNvPr id="61460" name="Text Box 11"/>
          <p:cNvSpPr txBox="1">
            <a:spLocks noChangeArrowheads="1"/>
          </p:cNvSpPr>
          <p:nvPr/>
        </p:nvSpPr>
        <p:spPr bwMode="auto">
          <a:xfrm>
            <a:off x="266700" y="609600"/>
            <a:ext cx="8724900"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600">
                <a:solidFill>
                  <a:srgbClr val="CC0000"/>
                </a:solidFill>
                <a:latin typeface="宋体" charset="-122"/>
              </a:rPr>
              <a:t>   </a:t>
            </a:r>
            <a:r>
              <a:rPr lang="zh-CN" altLang="en-US" sz="3600" baseline="30000">
                <a:solidFill>
                  <a:srgbClr val="CC0000"/>
                </a:solidFill>
                <a:latin typeface="宋体" charset="-122"/>
              </a:rPr>
              <a:t>*</a:t>
            </a:r>
            <a:r>
              <a:rPr lang="zh-CN" altLang="en-US" sz="3600">
                <a:solidFill>
                  <a:srgbClr val="CC0000"/>
                </a:solidFill>
                <a:latin typeface="宋体" charset="-122"/>
              </a:rPr>
              <a:t>三 </a:t>
            </a:r>
            <a:r>
              <a:rPr lang="zh-CN" altLang="zh-CN" sz="3600">
                <a:solidFill>
                  <a:srgbClr val="CC0000"/>
                </a:solidFill>
                <a:latin typeface="宋体" charset="-122"/>
              </a:rPr>
              <a:t>多个同方向同频率简谐运动</a:t>
            </a:r>
            <a:r>
              <a:rPr lang="zh-CN" altLang="en-US" sz="3600">
                <a:solidFill>
                  <a:srgbClr val="CC0000"/>
                </a:solidFill>
                <a:latin typeface="宋体" charset="-122"/>
              </a:rPr>
              <a:t>的</a:t>
            </a:r>
            <a:r>
              <a:rPr lang="zh-CN" altLang="zh-CN" sz="3600">
                <a:solidFill>
                  <a:srgbClr val="CC0000"/>
                </a:solidFill>
                <a:latin typeface="宋体" charset="-122"/>
              </a:rPr>
              <a:t>合成</a:t>
            </a:r>
            <a:endParaRPr lang="zh-CN" altLang="en-US" sz="3600">
              <a:latin typeface="宋体" charset="-122"/>
            </a:endParaRPr>
          </a:p>
        </p:txBody>
      </p:sp>
      <p:grpSp>
        <p:nvGrpSpPr>
          <p:cNvPr id="3" name="Group 12"/>
          <p:cNvGrpSpPr>
            <a:grpSpLocks/>
          </p:cNvGrpSpPr>
          <p:nvPr/>
        </p:nvGrpSpPr>
        <p:grpSpPr bwMode="auto">
          <a:xfrm>
            <a:off x="6705600" y="3276600"/>
            <a:ext cx="1066800" cy="925513"/>
            <a:chOff x="4224" y="2064"/>
            <a:chExt cx="672" cy="583"/>
          </a:xfrm>
        </p:grpSpPr>
        <p:graphicFrame>
          <p:nvGraphicFramePr>
            <p:cNvPr id="61453" name="Object 13"/>
            <p:cNvGraphicFramePr>
              <a:graphicFrameLocks noChangeAspect="1"/>
            </p:cNvGraphicFramePr>
            <p:nvPr/>
          </p:nvGraphicFramePr>
          <p:xfrm>
            <a:off x="4608" y="2092"/>
            <a:ext cx="288" cy="308"/>
          </p:xfrm>
          <a:graphic>
            <a:graphicData uri="http://schemas.openxmlformats.org/presentationml/2006/ole">
              <p:oleObj spid="_x0000_s241670" name="公式" r:id="rId7" imgW="343080" imgH="431280" progId="">
                <p:embed/>
              </p:oleObj>
            </a:graphicData>
          </a:graphic>
        </p:graphicFrame>
        <p:sp>
          <p:nvSpPr>
            <p:cNvPr id="61479" name="Line 14"/>
            <p:cNvSpPr>
              <a:spLocks noChangeShapeType="1"/>
            </p:cNvSpPr>
            <p:nvPr/>
          </p:nvSpPr>
          <p:spPr bwMode="auto">
            <a:xfrm flipV="1">
              <a:off x="4224" y="2064"/>
              <a:ext cx="432" cy="576"/>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80" name="Line 15"/>
            <p:cNvSpPr>
              <a:spLocks noChangeShapeType="1"/>
            </p:cNvSpPr>
            <p:nvPr/>
          </p:nvSpPr>
          <p:spPr bwMode="auto">
            <a:xfrm flipV="1">
              <a:off x="4224" y="2640"/>
              <a:ext cx="576" cy="6"/>
            </a:xfrm>
            <a:prstGeom prst="line">
              <a:avLst/>
            </a:prstGeom>
            <a:noFill/>
            <a:ln w="12700">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81" name="Arc 16"/>
            <p:cNvSpPr>
              <a:spLocks/>
            </p:cNvSpPr>
            <p:nvPr/>
          </p:nvSpPr>
          <p:spPr bwMode="auto">
            <a:xfrm>
              <a:off x="4320" y="2506"/>
              <a:ext cx="96" cy="141"/>
            </a:xfrm>
            <a:custGeom>
              <a:avLst/>
              <a:gdLst>
                <a:gd name="T0" fmla="*/ 0 w 21600"/>
                <a:gd name="T1" fmla="*/ 0 h 21215"/>
                <a:gd name="T2" fmla="*/ 0 w 21600"/>
                <a:gd name="T3" fmla="*/ 0 h 21215"/>
                <a:gd name="T4" fmla="*/ 0 w 21600"/>
                <a:gd name="T5" fmla="*/ 0 h 21215"/>
                <a:gd name="T6" fmla="*/ 0 60000 65536"/>
                <a:gd name="T7" fmla="*/ 0 60000 65536"/>
                <a:gd name="T8" fmla="*/ 0 60000 65536"/>
                <a:gd name="T9" fmla="*/ 0 w 21600"/>
                <a:gd name="T10" fmla="*/ 0 h 21215"/>
                <a:gd name="T11" fmla="*/ 21600 w 21600"/>
                <a:gd name="T12" fmla="*/ 21215 h 21215"/>
              </a:gdLst>
              <a:ahLst/>
              <a:cxnLst>
                <a:cxn ang="T6">
                  <a:pos x="T0" y="T1"/>
                </a:cxn>
                <a:cxn ang="T7">
                  <a:pos x="T2" y="T3"/>
                </a:cxn>
                <a:cxn ang="T8">
                  <a:pos x="T4" y="T5"/>
                </a:cxn>
              </a:cxnLst>
              <a:rect l="T9" t="T10" r="T11" b="T12"/>
              <a:pathLst>
                <a:path w="21600" h="21215" fill="none" extrusionOk="0">
                  <a:moveTo>
                    <a:pt x="4061" y="0"/>
                  </a:moveTo>
                  <a:cubicBezTo>
                    <a:pt x="14240" y="1949"/>
                    <a:pt x="21600" y="10851"/>
                    <a:pt x="21600" y="21215"/>
                  </a:cubicBezTo>
                </a:path>
                <a:path w="21600" h="21215" stroke="0" extrusionOk="0">
                  <a:moveTo>
                    <a:pt x="4061" y="0"/>
                  </a:moveTo>
                  <a:cubicBezTo>
                    <a:pt x="14240" y="1949"/>
                    <a:pt x="21600" y="10851"/>
                    <a:pt x="21600" y="21215"/>
                  </a:cubicBezTo>
                  <a:lnTo>
                    <a:pt x="0" y="21215"/>
                  </a:lnTo>
                  <a:close/>
                </a:path>
              </a:pathLst>
            </a:custGeom>
            <a:noFill/>
            <a:ln w="28575">
              <a:solidFill>
                <a:srgbClr val="0000FF"/>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1454" name="Object 17"/>
            <p:cNvGraphicFramePr>
              <a:graphicFrameLocks noChangeAspect="1"/>
            </p:cNvGraphicFramePr>
            <p:nvPr/>
          </p:nvGraphicFramePr>
          <p:xfrm>
            <a:off x="4416" y="2351"/>
            <a:ext cx="288" cy="283"/>
          </p:xfrm>
          <a:graphic>
            <a:graphicData uri="http://schemas.openxmlformats.org/presentationml/2006/ole">
              <p:oleObj spid="_x0000_s241671" name="公式" r:id="rId8" imgW="343080" imgH="406080" progId="">
                <p:embed/>
              </p:oleObj>
            </a:graphicData>
          </a:graphic>
        </p:graphicFrame>
      </p:grpSp>
      <p:grpSp>
        <p:nvGrpSpPr>
          <p:cNvPr id="4" name="Group 18"/>
          <p:cNvGrpSpPr>
            <a:grpSpLocks/>
          </p:cNvGrpSpPr>
          <p:nvPr/>
        </p:nvGrpSpPr>
        <p:grpSpPr bwMode="auto">
          <a:xfrm>
            <a:off x="7239000" y="2133600"/>
            <a:ext cx="915988" cy="1144588"/>
            <a:chOff x="4560" y="1344"/>
            <a:chExt cx="577" cy="721"/>
          </a:xfrm>
        </p:grpSpPr>
        <p:sp>
          <p:nvSpPr>
            <p:cNvPr id="61476" name="Line 19"/>
            <p:cNvSpPr>
              <a:spLocks noChangeShapeType="1"/>
            </p:cNvSpPr>
            <p:nvPr/>
          </p:nvSpPr>
          <p:spPr bwMode="auto">
            <a:xfrm flipH="1" flipV="1">
              <a:off x="4560" y="1392"/>
              <a:ext cx="96" cy="672"/>
            </a:xfrm>
            <a:prstGeom prst="line">
              <a:avLst/>
            </a:prstGeom>
            <a:noFill/>
            <a:ln w="28575">
              <a:solidFill>
                <a:srgbClr val="0099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77" name="Line 20"/>
            <p:cNvSpPr>
              <a:spLocks noChangeShapeType="1"/>
            </p:cNvSpPr>
            <p:nvPr/>
          </p:nvSpPr>
          <p:spPr bwMode="auto">
            <a:xfrm>
              <a:off x="4656" y="2064"/>
              <a:ext cx="480" cy="0"/>
            </a:xfrm>
            <a:prstGeom prst="line">
              <a:avLst/>
            </a:prstGeom>
            <a:noFill/>
            <a:ln w="12700">
              <a:solidFill>
                <a:srgbClr val="0099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1451" name="Object 21"/>
            <p:cNvGraphicFramePr>
              <a:graphicFrameLocks noChangeAspect="1"/>
            </p:cNvGraphicFramePr>
            <p:nvPr/>
          </p:nvGraphicFramePr>
          <p:xfrm>
            <a:off x="4608" y="1344"/>
            <a:ext cx="277" cy="336"/>
          </p:xfrm>
          <a:graphic>
            <a:graphicData uri="http://schemas.openxmlformats.org/presentationml/2006/ole">
              <p:oleObj spid="_x0000_s241672" name="公式" r:id="rId9" imgW="343080" imgH="443880" progId="">
                <p:embed/>
              </p:oleObj>
            </a:graphicData>
          </a:graphic>
        </p:graphicFrame>
        <p:graphicFrame>
          <p:nvGraphicFramePr>
            <p:cNvPr id="61452" name="Object 22"/>
            <p:cNvGraphicFramePr>
              <a:graphicFrameLocks noChangeAspect="1"/>
            </p:cNvGraphicFramePr>
            <p:nvPr/>
          </p:nvGraphicFramePr>
          <p:xfrm>
            <a:off x="4856" y="1776"/>
            <a:ext cx="281" cy="288"/>
          </p:xfrm>
          <a:graphic>
            <a:graphicData uri="http://schemas.openxmlformats.org/presentationml/2006/ole">
              <p:oleObj spid="_x0000_s241673" name="公式" r:id="rId10" imgW="343080" imgH="431280" progId="">
                <p:embed/>
              </p:oleObj>
            </a:graphicData>
          </a:graphic>
        </p:graphicFrame>
        <p:sp>
          <p:nvSpPr>
            <p:cNvPr id="61478" name="Arc 23"/>
            <p:cNvSpPr>
              <a:spLocks/>
            </p:cNvSpPr>
            <p:nvPr/>
          </p:nvSpPr>
          <p:spPr bwMode="auto">
            <a:xfrm>
              <a:off x="4634" y="1921"/>
              <a:ext cx="214" cy="144"/>
            </a:xfrm>
            <a:custGeom>
              <a:avLst/>
              <a:gdLst>
                <a:gd name="T0" fmla="*/ 0 w 24076"/>
                <a:gd name="T1" fmla="*/ 0 h 21600"/>
                <a:gd name="T2" fmla="*/ 0 w 24076"/>
                <a:gd name="T3" fmla="*/ 0 h 21600"/>
                <a:gd name="T4" fmla="*/ 0 w 24076"/>
                <a:gd name="T5" fmla="*/ 0 h 21600"/>
                <a:gd name="T6" fmla="*/ 0 60000 65536"/>
                <a:gd name="T7" fmla="*/ 0 60000 65536"/>
                <a:gd name="T8" fmla="*/ 0 60000 65536"/>
                <a:gd name="T9" fmla="*/ 0 w 24076"/>
                <a:gd name="T10" fmla="*/ 0 h 21600"/>
                <a:gd name="T11" fmla="*/ 24076 w 24076"/>
                <a:gd name="T12" fmla="*/ 21600 h 21600"/>
              </a:gdLst>
              <a:ahLst/>
              <a:cxnLst>
                <a:cxn ang="T6">
                  <a:pos x="T0" y="T1"/>
                </a:cxn>
                <a:cxn ang="T7">
                  <a:pos x="T2" y="T3"/>
                </a:cxn>
                <a:cxn ang="T8">
                  <a:pos x="T4" y="T5"/>
                </a:cxn>
              </a:cxnLst>
              <a:rect l="T9" t="T10" r="T11" b="T12"/>
              <a:pathLst>
                <a:path w="24076" h="21600" fill="none" extrusionOk="0">
                  <a:moveTo>
                    <a:pt x="0" y="142"/>
                  </a:moveTo>
                  <a:cubicBezTo>
                    <a:pt x="821" y="47"/>
                    <a:pt x="1648" y="-1"/>
                    <a:pt x="2476" y="0"/>
                  </a:cubicBezTo>
                  <a:cubicBezTo>
                    <a:pt x="14405" y="0"/>
                    <a:pt x="24076" y="9670"/>
                    <a:pt x="24076" y="21600"/>
                  </a:cubicBezTo>
                </a:path>
                <a:path w="24076" h="21600" stroke="0" extrusionOk="0">
                  <a:moveTo>
                    <a:pt x="0" y="142"/>
                  </a:moveTo>
                  <a:cubicBezTo>
                    <a:pt x="821" y="47"/>
                    <a:pt x="1648" y="-1"/>
                    <a:pt x="2476" y="0"/>
                  </a:cubicBezTo>
                  <a:cubicBezTo>
                    <a:pt x="14405" y="0"/>
                    <a:pt x="24076" y="9670"/>
                    <a:pt x="24076" y="21600"/>
                  </a:cubicBezTo>
                  <a:lnTo>
                    <a:pt x="2476" y="21600"/>
                  </a:lnTo>
                  <a:close/>
                </a:path>
              </a:pathLst>
            </a:custGeom>
            <a:noFill/>
            <a:ln w="28575">
              <a:solidFill>
                <a:srgbClr val="009900"/>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5" name="Group 24"/>
          <p:cNvGrpSpPr>
            <a:grpSpLocks/>
          </p:cNvGrpSpPr>
          <p:nvPr/>
        </p:nvGrpSpPr>
        <p:grpSpPr bwMode="auto">
          <a:xfrm>
            <a:off x="6096000" y="3722688"/>
            <a:ext cx="533400" cy="1166812"/>
            <a:chOff x="3840" y="2345"/>
            <a:chExt cx="336" cy="735"/>
          </a:xfrm>
        </p:grpSpPr>
        <p:sp>
          <p:nvSpPr>
            <p:cNvPr id="61475" name="Arc 25"/>
            <p:cNvSpPr>
              <a:spLocks/>
            </p:cNvSpPr>
            <p:nvPr/>
          </p:nvSpPr>
          <p:spPr bwMode="auto">
            <a:xfrm>
              <a:off x="3840" y="2546"/>
              <a:ext cx="288" cy="534"/>
            </a:xfrm>
            <a:custGeom>
              <a:avLst/>
              <a:gdLst>
                <a:gd name="T0" fmla="*/ 0 w 21600"/>
                <a:gd name="T1" fmla="*/ 0 h 21845"/>
                <a:gd name="T2" fmla="*/ 0 w 21600"/>
                <a:gd name="T3" fmla="*/ 0 h 21845"/>
                <a:gd name="T4" fmla="*/ 0 w 21600"/>
                <a:gd name="T5" fmla="*/ 0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close/>
                </a:path>
              </a:pathLst>
            </a:custGeom>
            <a:noFill/>
            <a:ln w="28575">
              <a:solidFill>
                <a:srgbClr val="FF0000"/>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1450" name="Object 26"/>
            <p:cNvGraphicFramePr>
              <a:graphicFrameLocks noChangeAspect="1"/>
            </p:cNvGraphicFramePr>
            <p:nvPr/>
          </p:nvGraphicFramePr>
          <p:xfrm>
            <a:off x="3936" y="2345"/>
            <a:ext cx="240" cy="235"/>
          </p:xfrm>
          <a:graphic>
            <a:graphicData uri="http://schemas.openxmlformats.org/presentationml/2006/ole">
              <p:oleObj spid="_x0000_s241674" name="公式" r:id="rId11" imgW="254160" imgH="304560" progId="">
                <p:embed/>
              </p:oleObj>
            </a:graphicData>
          </a:graphic>
        </p:graphicFrame>
      </p:grpSp>
      <p:sp>
        <p:nvSpPr>
          <p:cNvPr id="110619" name="Line 27"/>
          <p:cNvSpPr>
            <a:spLocks noChangeShapeType="1"/>
          </p:cNvSpPr>
          <p:nvPr/>
        </p:nvSpPr>
        <p:spPr bwMode="auto">
          <a:xfrm flipV="1">
            <a:off x="5562600" y="3276600"/>
            <a:ext cx="1828800" cy="1600200"/>
          </a:xfrm>
          <a:prstGeom prst="line">
            <a:avLst/>
          </a:prstGeom>
          <a:noFill/>
          <a:ln w="28575">
            <a:solidFill>
              <a:srgbClr val="FF0066"/>
            </a:solidFill>
            <a:prstDash val="dash"/>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6" name="Group 28"/>
          <p:cNvGrpSpPr>
            <a:grpSpLocks/>
          </p:cNvGrpSpPr>
          <p:nvPr/>
        </p:nvGrpSpPr>
        <p:grpSpPr bwMode="auto">
          <a:xfrm>
            <a:off x="5562600" y="2209800"/>
            <a:ext cx="1676400" cy="2667000"/>
            <a:chOff x="3504" y="1392"/>
            <a:chExt cx="1056" cy="1680"/>
          </a:xfrm>
        </p:grpSpPr>
        <p:sp>
          <p:nvSpPr>
            <p:cNvPr id="61474" name="Line 29"/>
            <p:cNvSpPr>
              <a:spLocks noChangeShapeType="1"/>
            </p:cNvSpPr>
            <p:nvPr/>
          </p:nvSpPr>
          <p:spPr bwMode="auto">
            <a:xfrm flipV="1">
              <a:off x="3504" y="1392"/>
              <a:ext cx="1056" cy="1680"/>
            </a:xfrm>
            <a:prstGeom prst="line">
              <a:avLst/>
            </a:prstGeom>
            <a:noFill/>
            <a:ln w="38100">
              <a:solidFill>
                <a:srgbClr val="FF00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1449" name="Object 30"/>
            <p:cNvGraphicFramePr>
              <a:graphicFrameLocks noChangeAspect="1"/>
            </p:cNvGraphicFramePr>
            <p:nvPr/>
          </p:nvGraphicFramePr>
          <p:xfrm>
            <a:off x="4080" y="1488"/>
            <a:ext cx="233" cy="288"/>
          </p:xfrm>
          <a:graphic>
            <a:graphicData uri="http://schemas.openxmlformats.org/presentationml/2006/ole">
              <p:oleObj spid="_x0000_s241675" name="公式" r:id="rId12" imgW="279720" imgH="342360" progId="">
                <p:embed/>
              </p:oleObj>
            </a:graphicData>
          </a:graphic>
        </p:graphicFrame>
      </p:grpSp>
      <p:grpSp>
        <p:nvGrpSpPr>
          <p:cNvPr id="7" name="Group 31"/>
          <p:cNvGrpSpPr>
            <a:grpSpLocks/>
          </p:cNvGrpSpPr>
          <p:nvPr/>
        </p:nvGrpSpPr>
        <p:grpSpPr bwMode="auto">
          <a:xfrm>
            <a:off x="6705600" y="1600200"/>
            <a:ext cx="685800" cy="533400"/>
            <a:chOff x="4080" y="960"/>
            <a:chExt cx="528" cy="384"/>
          </a:xfrm>
        </p:grpSpPr>
        <p:sp>
          <p:nvSpPr>
            <p:cNvPr id="61473" name="Arc 32"/>
            <p:cNvSpPr>
              <a:spLocks/>
            </p:cNvSpPr>
            <p:nvPr/>
          </p:nvSpPr>
          <p:spPr bwMode="auto">
            <a:xfrm>
              <a:off x="4176" y="1099"/>
              <a:ext cx="432" cy="245"/>
            </a:xfrm>
            <a:custGeom>
              <a:avLst/>
              <a:gdLst>
                <a:gd name="T0" fmla="*/ 0 w 20899"/>
                <a:gd name="T1" fmla="*/ 0 h 19050"/>
                <a:gd name="T2" fmla="*/ 0 w 20899"/>
                <a:gd name="T3" fmla="*/ 0 h 19050"/>
                <a:gd name="T4" fmla="*/ 0 w 20899"/>
                <a:gd name="T5" fmla="*/ 0 h 19050"/>
                <a:gd name="T6" fmla="*/ 0 60000 65536"/>
                <a:gd name="T7" fmla="*/ 0 60000 65536"/>
                <a:gd name="T8" fmla="*/ 0 60000 65536"/>
                <a:gd name="T9" fmla="*/ 0 w 20899"/>
                <a:gd name="T10" fmla="*/ 0 h 19050"/>
                <a:gd name="T11" fmla="*/ 20899 w 20899"/>
                <a:gd name="T12" fmla="*/ 19050 h 19050"/>
              </a:gdLst>
              <a:ahLst/>
              <a:cxnLst>
                <a:cxn ang="T6">
                  <a:pos x="T0" y="T1"/>
                </a:cxn>
                <a:cxn ang="T7">
                  <a:pos x="T2" y="T3"/>
                </a:cxn>
                <a:cxn ang="T8">
                  <a:pos x="T4" y="T5"/>
                </a:cxn>
              </a:cxnLst>
              <a:rect l="T9" t="T10" r="T11" b="T12"/>
              <a:pathLst>
                <a:path w="20899" h="19050" fill="none" extrusionOk="0">
                  <a:moveTo>
                    <a:pt x="10180" y="-1"/>
                  </a:moveTo>
                  <a:cubicBezTo>
                    <a:pt x="15492" y="2838"/>
                    <a:pt x="19378" y="7766"/>
                    <a:pt x="20899" y="13593"/>
                  </a:cubicBezTo>
                </a:path>
                <a:path w="20899" h="19050" stroke="0" extrusionOk="0">
                  <a:moveTo>
                    <a:pt x="10180" y="-1"/>
                  </a:moveTo>
                  <a:cubicBezTo>
                    <a:pt x="15492" y="2838"/>
                    <a:pt x="19378" y="7766"/>
                    <a:pt x="20899" y="13593"/>
                  </a:cubicBezTo>
                  <a:lnTo>
                    <a:pt x="0" y="19050"/>
                  </a:lnTo>
                  <a:close/>
                </a:path>
              </a:pathLst>
            </a:custGeom>
            <a:noFill/>
            <a:ln w="38100">
              <a:solidFill>
                <a:schemeClr val="tx1"/>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1448" name="Object 33"/>
            <p:cNvGraphicFramePr>
              <a:graphicFrameLocks noChangeAspect="1"/>
            </p:cNvGraphicFramePr>
            <p:nvPr/>
          </p:nvGraphicFramePr>
          <p:xfrm>
            <a:off x="4080" y="960"/>
            <a:ext cx="277" cy="245"/>
          </p:xfrm>
          <a:graphic>
            <a:graphicData uri="http://schemas.openxmlformats.org/presentationml/2006/ole">
              <p:oleObj spid="_x0000_s241676" name="公式" r:id="rId13" imgW="215713" imgH="190335" progId="">
                <p:embed/>
              </p:oleObj>
            </a:graphicData>
          </a:graphic>
        </p:graphicFrame>
      </p:grpSp>
      <p:sp>
        <p:nvSpPr>
          <p:cNvPr id="110626" name="Rectangle 34"/>
          <p:cNvSpPr>
            <a:spLocks noChangeArrowheads="1"/>
          </p:cNvSpPr>
          <p:nvPr/>
        </p:nvSpPr>
        <p:spPr bwMode="auto">
          <a:xfrm>
            <a:off x="685800" y="5181600"/>
            <a:ext cx="7772400" cy="126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spcBef>
                <a:spcPct val="0"/>
              </a:spcBef>
            </a:pPr>
            <a:r>
              <a:rPr lang="zh-CN" altLang="en-US" sz="3200">
                <a:solidFill>
                  <a:srgbClr val="CC0000"/>
                </a:solidFill>
              </a:rPr>
              <a:t>        </a:t>
            </a:r>
            <a:r>
              <a:rPr lang="zh-CN" altLang="zh-CN" sz="3200">
                <a:solidFill>
                  <a:srgbClr val="CC0000"/>
                </a:solidFill>
              </a:rPr>
              <a:t>多</a:t>
            </a:r>
            <a:r>
              <a:rPr lang="zh-CN" altLang="zh-CN" sz="3200"/>
              <a:t>个</a:t>
            </a:r>
            <a:r>
              <a:rPr lang="zh-CN" altLang="zh-CN" sz="3200">
                <a:solidFill>
                  <a:srgbClr val="CC0000"/>
                </a:solidFill>
              </a:rPr>
              <a:t>同</a:t>
            </a:r>
            <a:r>
              <a:rPr lang="zh-CN" altLang="zh-CN" sz="3200"/>
              <a:t>方向</a:t>
            </a:r>
            <a:r>
              <a:rPr lang="zh-CN" altLang="zh-CN" sz="3200">
                <a:solidFill>
                  <a:srgbClr val="CC0000"/>
                </a:solidFill>
              </a:rPr>
              <a:t>同</a:t>
            </a:r>
            <a:r>
              <a:rPr lang="zh-CN" altLang="zh-CN" sz="3200"/>
              <a:t>频率简谐运动</a:t>
            </a:r>
            <a:r>
              <a:rPr lang="zh-CN" altLang="zh-CN" sz="3200">
                <a:solidFill>
                  <a:srgbClr val="CC0000"/>
                </a:solidFill>
              </a:rPr>
              <a:t>合成</a:t>
            </a:r>
            <a:r>
              <a:rPr lang="zh-CN" altLang="zh-CN" sz="3200"/>
              <a:t>仍为</a:t>
            </a:r>
            <a:r>
              <a:rPr lang="zh-CN" altLang="zh-CN" sz="3200">
                <a:solidFill>
                  <a:srgbClr val="CC0000"/>
                </a:solidFill>
              </a:rPr>
              <a:t>简谐</a:t>
            </a:r>
            <a:r>
              <a:rPr lang="zh-CN" altLang="zh-CN" sz="3200"/>
              <a:t>运动</a:t>
            </a:r>
            <a:endParaRPr lang="zh-CN" altLang="en-US" sz="3200">
              <a:solidFill>
                <a:srgbClr val="CC0000"/>
              </a:solidFill>
            </a:endParaRPr>
          </a:p>
        </p:txBody>
      </p:sp>
      <p:sp>
        <p:nvSpPr>
          <p:cNvPr id="110627" name="Rectangle 35"/>
          <p:cNvSpPr>
            <a:spLocks noGrp="1" noChangeArrowheads="1"/>
          </p:cNvSpPr>
          <p:nvPr>
            <p:ph type="title" idx="4294967295"/>
          </p:nvPr>
        </p:nvSpPr>
        <p:spPr bwMode="auto">
          <a:xfrm>
            <a:off x="685800" y="609600"/>
            <a:ext cx="7772400" cy="1143000"/>
          </a:xfrm>
          <a:prstGeom prst="rect">
            <a:avLst/>
          </a:prstGeom>
          <a:ln>
            <a:miter lim="800000"/>
            <a:headEnd/>
            <a:tailEnd/>
          </a:ln>
        </p:spPr>
        <p:txBody>
          <a:bodyPr/>
          <a:lstStyle/>
          <a:p>
            <a:pPr eaLnBrk="1" hangingPunct="1"/>
            <a:r>
              <a:rPr lang="zh-CN" altLang="en-US" smtClean="0"/>
              <a:t> </a:t>
            </a:r>
          </a:p>
        </p:txBody>
      </p:sp>
      <p:graphicFrame>
        <p:nvGraphicFramePr>
          <p:cNvPr id="110628" name="Object 36"/>
          <p:cNvGraphicFramePr>
            <a:graphicFrameLocks noChangeAspect="1"/>
          </p:cNvGraphicFramePr>
          <p:nvPr/>
        </p:nvGraphicFramePr>
        <p:xfrm>
          <a:off x="1055688" y="4648200"/>
          <a:ext cx="3135312" cy="508000"/>
        </p:xfrm>
        <a:graphic>
          <a:graphicData uri="http://schemas.openxmlformats.org/presentationml/2006/ole">
            <p:oleObj spid="_x0000_s241677" name="Equation" r:id="rId14" imgW="1333500" imgH="241300" progId="">
              <p:embed/>
            </p:oleObj>
          </a:graphicData>
        </a:graphic>
      </p:graphicFrame>
      <p:graphicFrame>
        <p:nvGraphicFramePr>
          <p:cNvPr id="110629" name="Object 37"/>
          <p:cNvGraphicFramePr>
            <a:graphicFrameLocks noChangeAspect="1"/>
          </p:cNvGraphicFramePr>
          <p:nvPr/>
        </p:nvGraphicFramePr>
        <p:xfrm>
          <a:off x="990600" y="3886200"/>
          <a:ext cx="3292475" cy="565150"/>
        </p:xfrm>
        <a:graphic>
          <a:graphicData uri="http://schemas.openxmlformats.org/presentationml/2006/ole">
            <p:oleObj spid="_x0000_s241678" name="Equation" r:id="rId15" imgW="1473200" imgH="254000" progId="">
              <p:embed/>
            </p:oleObj>
          </a:graphicData>
        </a:graphic>
      </p:graphicFrame>
      <p:grpSp>
        <p:nvGrpSpPr>
          <p:cNvPr id="8" name="Group 44"/>
          <p:cNvGrpSpPr>
            <a:grpSpLocks/>
          </p:cNvGrpSpPr>
          <p:nvPr/>
        </p:nvGrpSpPr>
        <p:grpSpPr bwMode="auto">
          <a:xfrm>
            <a:off x="762000" y="1504950"/>
            <a:ext cx="3679825" cy="2236788"/>
            <a:chOff x="480" y="948"/>
            <a:chExt cx="2318" cy="1409"/>
          </a:xfrm>
        </p:grpSpPr>
        <p:graphicFrame>
          <p:nvGraphicFramePr>
            <p:cNvPr id="61444" name="Object 39"/>
            <p:cNvGraphicFramePr>
              <a:graphicFrameLocks noChangeAspect="1"/>
            </p:cNvGraphicFramePr>
            <p:nvPr/>
          </p:nvGraphicFramePr>
          <p:xfrm>
            <a:off x="662" y="1831"/>
            <a:ext cx="826" cy="89"/>
          </p:xfrm>
          <a:graphic>
            <a:graphicData uri="http://schemas.openxmlformats.org/presentationml/2006/ole">
              <p:oleObj spid="_x0000_s241679" name="Equation" r:id="rId16" imgW="748975" imgH="76167" progId="">
                <p:embed/>
              </p:oleObj>
            </a:graphicData>
          </a:graphic>
        </p:graphicFrame>
        <p:graphicFrame>
          <p:nvGraphicFramePr>
            <p:cNvPr id="61445" name="Object 40"/>
            <p:cNvGraphicFramePr>
              <a:graphicFrameLocks noChangeAspect="1"/>
            </p:cNvGraphicFramePr>
            <p:nvPr/>
          </p:nvGraphicFramePr>
          <p:xfrm>
            <a:off x="624" y="948"/>
            <a:ext cx="2090" cy="335"/>
          </p:xfrm>
          <a:graphic>
            <a:graphicData uri="http://schemas.openxmlformats.org/presentationml/2006/ole">
              <p:oleObj spid="_x0000_s241680" name="Equation" r:id="rId17" imgW="1473200" imgH="254000" progId="">
                <p:embed/>
              </p:oleObj>
            </a:graphicData>
          </a:graphic>
        </p:graphicFrame>
        <p:graphicFrame>
          <p:nvGraphicFramePr>
            <p:cNvPr id="61446" name="Object 41"/>
            <p:cNvGraphicFramePr>
              <a:graphicFrameLocks noChangeAspect="1"/>
            </p:cNvGraphicFramePr>
            <p:nvPr/>
          </p:nvGraphicFramePr>
          <p:xfrm>
            <a:off x="606" y="1344"/>
            <a:ext cx="2178" cy="337"/>
          </p:xfrm>
          <a:graphic>
            <a:graphicData uri="http://schemas.openxmlformats.org/presentationml/2006/ole">
              <p:oleObj spid="_x0000_s241681" name="Equation" r:id="rId18" imgW="1524000" imgH="254000" progId="">
                <p:embed/>
              </p:oleObj>
            </a:graphicData>
          </a:graphic>
        </p:graphicFrame>
        <p:graphicFrame>
          <p:nvGraphicFramePr>
            <p:cNvPr id="61447" name="Object 42"/>
            <p:cNvGraphicFramePr>
              <a:graphicFrameLocks noChangeAspect="1"/>
            </p:cNvGraphicFramePr>
            <p:nvPr/>
          </p:nvGraphicFramePr>
          <p:xfrm>
            <a:off x="624" y="2020"/>
            <a:ext cx="2174" cy="337"/>
          </p:xfrm>
          <a:graphic>
            <a:graphicData uri="http://schemas.openxmlformats.org/presentationml/2006/ole">
              <p:oleObj spid="_x0000_s241682" name="Equation" r:id="rId19" imgW="1536033" imgH="253890" progId="">
                <p:embed/>
              </p:oleObj>
            </a:graphicData>
          </a:graphic>
        </p:graphicFrame>
        <p:sp>
          <p:nvSpPr>
            <p:cNvPr id="61472" name="AutoShape 43"/>
            <p:cNvSpPr>
              <a:spLocks/>
            </p:cNvSpPr>
            <p:nvPr/>
          </p:nvSpPr>
          <p:spPr bwMode="auto">
            <a:xfrm>
              <a:off x="480" y="1125"/>
              <a:ext cx="149" cy="1012"/>
            </a:xfrm>
            <a:prstGeom prst="leftBrace">
              <a:avLst>
                <a:gd name="adj1" fmla="val 56600"/>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sp>
        <p:nvSpPr>
          <p:cNvPr id="61470"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45"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0629"/>
                                        </p:tgtEl>
                                        <p:attrNameLst>
                                          <p:attrName>style.visibility</p:attrName>
                                        </p:attrNameLst>
                                      </p:cBhvr>
                                      <p:to>
                                        <p:strVal val="visible"/>
                                      </p:to>
                                    </p:set>
                                    <p:animEffect transition="in" filter="blinds(horizontal)">
                                      <p:cBhvr>
                                        <p:cTn id="12" dur="500"/>
                                        <p:tgtEl>
                                          <p:spTgt spid="110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10619"/>
                                        </p:tgtEl>
                                        <p:attrNameLst>
                                          <p:attrName>style.visibility</p:attrName>
                                        </p:attrNameLst>
                                      </p:cBhvr>
                                      <p:to>
                                        <p:strVal val="visible"/>
                                      </p:to>
                                    </p:set>
                                    <p:animEffect transition="in" filter="strips(upRight)">
                                      <p:cBhvr>
                                        <p:cTn id="27" dur="500"/>
                                        <p:tgtEl>
                                          <p:spTgt spid="1106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trips(downLeft)">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9"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strips(upLeft)">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checkerboard(across)">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110628"/>
                                        </p:tgtEl>
                                        <p:attrNameLst>
                                          <p:attrName>style.visibility</p:attrName>
                                        </p:attrNameLst>
                                      </p:cBhvr>
                                      <p:to>
                                        <p:strVal val="visible"/>
                                      </p:to>
                                    </p:set>
                                    <p:animEffect transition="in" filter="blinds(vertical)">
                                      <p:cBhvr>
                                        <p:cTn id="52" dur="500"/>
                                        <p:tgtEl>
                                          <p:spTgt spid="1106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110626"/>
                                        </p:tgtEl>
                                        <p:attrNameLst>
                                          <p:attrName>style.visibility</p:attrName>
                                        </p:attrNameLst>
                                      </p:cBhvr>
                                      <p:to>
                                        <p:strVal val="visible"/>
                                      </p:to>
                                    </p:set>
                                    <p:animEffect transition="in" filter="blinds(vertical)">
                                      <p:cBhvr>
                                        <p:cTn id="57" dur="500"/>
                                        <p:tgtEl>
                                          <p:spTgt spid="110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9" grpId="0" animBg="1"/>
      <p:bldP spid="11062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0" y="914400"/>
            <a:ext cx="3505200" cy="4953000"/>
            <a:chOff x="3360" y="384"/>
            <a:chExt cx="2257" cy="3744"/>
          </a:xfrm>
        </p:grpSpPr>
        <p:sp>
          <p:nvSpPr>
            <p:cNvPr id="62528" name="Rectangle 3"/>
            <p:cNvSpPr>
              <a:spLocks noChangeArrowheads="1"/>
            </p:cNvSpPr>
            <p:nvPr/>
          </p:nvSpPr>
          <p:spPr bwMode="auto">
            <a:xfrm>
              <a:off x="3361" y="384"/>
              <a:ext cx="2256" cy="3744"/>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nvGrpSpPr>
            <p:cNvPr id="3" name="Group 4"/>
            <p:cNvGrpSpPr>
              <a:grpSpLocks/>
            </p:cNvGrpSpPr>
            <p:nvPr/>
          </p:nvGrpSpPr>
          <p:grpSpPr bwMode="auto">
            <a:xfrm>
              <a:off x="3360" y="768"/>
              <a:ext cx="2161" cy="480"/>
              <a:chOff x="3360" y="768"/>
              <a:chExt cx="2161" cy="480"/>
            </a:xfrm>
          </p:grpSpPr>
          <p:sp>
            <p:nvSpPr>
              <p:cNvPr id="62530" name="Line 5"/>
              <p:cNvSpPr>
                <a:spLocks noChangeShapeType="1"/>
              </p:cNvSpPr>
              <p:nvPr/>
            </p:nvSpPr>
            <p:spPr bwMode="auto">
              <a:xfrm>
                <a:off x="3505" y="853"/>
                <a:ext cx="2016"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2492" name="Object 6"/>
              <p:cNvGraphicFramePr>
                <a:graphicFrameLocks noChangeAspect="1"/>
              </p:cNvGraphicFramePr>
              <p:nvPr/>
            </p:nvGraphicFramePr>
            <p:xfrm>
              <a:off x="3649" y="901"/>
              <a:ext cx="269" cy="347"/>
            </p:xfrm>
            <a:graphic>
              <a:graphicData uri="http://schemas.openxmlformats.org/presentationml/2006/ole">
                <p:oleObj spid="_x0000_s242690" name="公式" r:id="rId3" imgW="304920" imgH="431280" progId="">
                  <p:embed/>
                </p:oleObj>
              </a:graphicData>
            </a:graphic>
          </p:graphicFrame>
          <p:graphicFrame>
            <p:nvGraphicFramePr>
              <p:cNvPr id="62493" name="Object 7"/>
              <p:cNvGraphicFramePr>
                <a:graphicFrameLocks noChangeAspect="1"/>
              </p:cNvGraphicFramePr>
              <p:nvPr/>
            </p:nvGraphicFramePr>
            <p:xfrm>
              <a:off x="3985" y="901"/>
              <a:ext cx="280" cy="347"/>
            </p:xfrm>
            <a:graphic>
              <a:graphicData uri="http://schemas.openxmlformats.org/presentationml/2006/ole">
                <p:oleObj spid="_x0000_s242691" name="公式" r:id="rId4" imgW="343080" imgH="431280" progId="">
                  <p:embed/>
                </p:oleObj>
              </a:graphicData>
            </a:graphic>
          </p:graphicFrame>
          <p:graphicFrame>
            <p:nvGraphicFramePr>
              <p:cNvPr id="62494" name="Object 8"/>
              <p:cNvGraphicFramePr>
                <a:graphicFrameLocks noChangeAspect="1"/>
              </p:cNvGraphicFramePr>
              <p:nvPr/>
            </p:nvGraphicFramePr>
            <p:xfrm>
              <a:off x="4338" y="901"/>
              <a:ext cx="271" cy="347"/>
            </p:xfrm>
            <a:graphic>
              <a:graphicData uri="http://schemas.openxmlformats.org/presentationml/2006/ole">
                <p:oleObj spid="_x0000_s242692" name="公式" r:id="rId5" imgW="343080" imgH="443880" progId="">
                  <p:embed/>
                </p:oleObj>
              </a:graphicData>
            </a:graphic>
          </p:graphicFrame>
          <p:graphicFrame>
            <p:nvGraphicFramePr>
              <p:cNvPr id="62495" name="Object 9"/>
              <p:cNvGraphicFramePr>
                <a:graphicFrameLocks noChangeAspect="1"/>
              </p:cNvGraphicFramePr>
              <p:nvPr/>
            </p:nvGraphicFramePr>
            <p:xfrm>
              <a:off x="4665" y="901"/>
              <a:ext cx="280" cy="347"/>
            </p:xfrm>
            <a:graphic>
              <a:graphicData uri="http://schemas.openxmlformats.org/presentationml/2006/ole">
                <p:oleObj spid="_x0000_s242693" name="公式" r:id="rId6" imgW="343080" imgH="431280" progId="">
                  <p:embed/>
                </p:oleObj>
              </a:graphicData>
            </a:graphic>
          </p:graphicFrame>
          <p:graphicFrame>
            <p:nvGraphicFramePr>
              <p:cNvPr id="62496" name="Object 10"/>
              <p:cNvGraphicFramePr>
                <a:graphicFrameLocks noChangeAspect="1"/>
              </p:cNvGraphicFramePr>
              <p:nvPr/>
            </p:nvGraphicFramePr>
            <p:xfrm>
              <a:off x="5281" y="901"/>
              <a:ext cx="223" cy="240"/>
            </p:xfrm>
            <a:graphic>
              <a:graphicData uri="http://schemas.openxmlformats.org/presentationml/2006/ole">
                <p:oleObj spid="_x0000_s242694" name="公式" r:id="rId7" imgW="177646" imgH="190335" progId="">
                  <p:embed/>
                </p:oleObj>
              </a:graphicData>
            </a:graphic>
          </p:graphicFrame>
          <p:graphicFrame>
            <p:nvGraphicFramePr>
              <p:cNvPr id="62497" name="Object 11"/>
              <p:cNvGraphicFramePr>
                <a:graphicFrameLocks noChangeAspect="1"/>
              </p:cNvGraphicFramePr>
              <p:nvPr/>
            </p:nvGraphicFramePr>
            <p:xfrm>
              <a:off x="3360" y="864"/>
              <a:ext cx="261" cy="288"/>
            </p:xfrm>
            <a:graphic>
              <a:graphicData uri="http://schemas.openxmlformats.org/presentationml/2006/ole">
                <p:oleObj spid="_x0000_s242695" name="Equation" r:id="rId8" imgW="126835" imgH="139518" progId="">
                  <p:embed/>
                </p:oleObj>
              </a:graphicData>
            </a:graphic>
          </p:graphicFrame>
          <p:sp>
            <p:nvSpPr>
              <p:cNvPr id="62531" name="Line 12"/>
              <p:cNvSpPr>
                <a:spLocks noChangeShapeType="1"/>
              </p:cNvSpPr>
              <p:nvPr/>
            </p:nvSpPr>
            <p:spPr bwMode="auto">
              <a:xfrm>
                <a:off x="3505" y="768"/>
                <a:ext cx="336" cy="0"/>
              </a:xfrm>
              <a:prstGeom prst="line">
                <a:avLst/>
              </a:prstGeom>
              <a:noFill/>
              <a:ln w="28575">
                <a:solidFill>
                  <a:srgbClr val="0000FF"/>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32" name="Line 13"/>
              <p:cNvSpPr>
                <a:spLocks noChangeShapeType="1"/>
              </p:cNvSpPr>
              <p:nvPr/>
            </p:nvSpPr>
            <p:spPr bwMode="auto">
              <a:xfrm>
                <a:off x="4849" y="768"/>
                <a:ext cx="336" cy="0"/>
              </a:xfrm>
              <a:prstGeom prst="line">
                <a:avLst/>
              </a:prstGeom>
              <a:noFill/>
              <a:ln w="28575">
                <a:solidFill>
                  <a:srgbClr val="CC00CC"/>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33" name="Line 14"/>
              <p:cNvSpPr>
                <a:spLocks noChangeShapeType="1"/>
              </p:cNvSpPr>
              <p:nvPr/>
            </p:nvSpPr>
            <p:spPr bwMode="auto">
              <a:xfrm>
                <a:off x="4177" y="768"/>
                <a:ext cx="336" cy="0"/>
              </a:xfrm>
              <a:prstGeom prst="line">
                <a:avLst/>
              </a:prstGeom>
              <a:noFill/>
              <a:ln w="28575">
                <a:solidFill>
                  <a:srgbClr val="996633"/>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34" name="Line 15"/>
              <p:cNvSpPr>
                <a:spLocks noChangeShapeType="1"/>
              </p:cNvSpPr>
              <p:nvPr/>
            </p:nvSpPr>
            <p:spPr bwMode="auto">
              <a:xfrm>
                <a:off x="4513" y="768"/>
                <a:ext cx="336" cy="0"/>
              </a:xfrm>
              <a:prstGeom prst="line">
                <a:avLst/>
              </a:prstGeom>
              <a:noFill/>
              <a:ln w="28575">
                <a:solidFill>
                  <a:srgbClr val="0099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35" name="Line 16"/>
              <p:cNvSpPr>
                <a:spLocks noChangeShapeType="1"/>
              </p:cNvSpPr>
              <p:nvPr/>
            </p:nvSpPr>
            <p:spPr bwMode="auto">
              <a:xfrm>
                <a:off x="3841" y="768"/>
                <a:ext cx="336" cy="0"/>
              </a:xfrm>
              <a:prstGeom prst="line">
                <a:avLst/>
              </a:prstGeom>
              <a:noFill/>
              <a:ln w="28575">
                <a:solidFill>
                  <a:srgbClr val="FF0066"/>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2498" name="Object 17"/>
              <p:cNvGraphicFramePr>
                <a:graphicFrameLocks noChangeAspect="1"/>
              </p:cNvGraphicFramePr>
              <p:nvPr/>
            </p:nvGraphicFramePr>
            <p:xfrm>
              <a:off x="5010" y="901"/>
              <a:ext cx="271" cy="347"/>
            </p:xfrm>
            <a:graphic>
              <a:graphicData uri="http://schemas.openxmlformats.org/presentationml/2006/ole">
                <p:oleObj spid="_x0000_s242696" name="公式" r:id="rId9" imgW="343080" imgH="443880" progId="">
                  <p:embed/>
                </p:oleObj>
              </a:graphicData>
            </a:graphic>
          </p:graphicFrame>
        </p:grpSp>
      </p:grpSp>
      <p:grpSp>
        <p:nvGrpSpPr>
          <p:cNvPr id="4" name="Group 18"/>
          <p:cNvGrpSpPr>
            <a:grpSpLocks/>
          </p:cNvGrpSpPr>
          <p:nvPr/>
        </p:nvGrpSpPr>
        <p:grpSpPr bwMode="auto">
          <a:xfrm>
            <a:off x="5675313" y="2882900"/>
            <a:ext cx="2820987" cy="2778125"/>
            <a:chOff x="3504" y="1824"/>
            <a:chExt cx="1825" cy="1872"/>
          </a:xfrm>
        </p:grpSpPr>
        <p:sp>
          <p:nvSpPr>
            <p:cNvPr id="62523" name="Line 19"/>
            <p:cNvSpPr>
              <a:spLocks noChangeShapeType="1"/>
            </p:cNvSpPr>
            <p:nvPr/>
          </p:nvSpPr>
          <p:spPr bwMode="auto">
            <a:xfrm flipV="1">
              <a:off x="3504" y="2711"/>
              <a:ext cx="288" cy="432"/>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24" name="Line 20"/>
            <p:cNvSpPr>
              <a:spLocks noChangeShapeType="1"/>
            </p:cNvSpPr>
            <p:nvPr/>
          </p:nvSpPr>
          <p:spPr bwMode="auto">
            <a:xfrm flipH="1" flipV="1">
              <a:off x="4513" y="1824"/>
              <a:ext cx="240" cy="432"/>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25" name="Line 21"/>
            <p:cNvSpPr>
              <a:spLocks noChangeShapeType="1"/>
            </p:cNvSpPr>
            <p:nvPr/>
          </p:nvSpPr>
          <p:spPr bwMode="auto">
            <a:xfrm flipH="1">
              <a:off x="3601" y="2208"/>
              <a:ext cx="480" cy="0"/>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26" name="Line 22"/>
            <p:cNvSpPr>
              <a:spLocks noChangeShapeType="1"/>
            </p:cNvSpPr>
            <p:nvPr/>
          </p:nvSpPr>
          <p:spPr bwMode="auto">
            <a:xfrm flipH="1">
              <a:off x="5041" y="2400"/>
              <a:ext cx="288" cy="384"/>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27" name="Line 23"/>
            <p:cNvSpPr>
              <a:spLocks noChangeShapeType="1"/>
            </p:cNvSpPr>
            <p:nvPr/>
          </p:nvSpPr>
          <p:spPr bwMode="auto">
            <a:xfrm>
              <a:off x="4081" y="3312"/>
              <a:ext cx="240" cy="384"/>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2486" name="Object 24"/>
            <p:cNvGraphicFramePr>
              <a:graphicFrameLocks noChangeAspect="1"/>
            </p:cNvGraphicFramePr>
            <p:nvPr/>
          </p:nvGraphicFramePr>
          <p:xfrm>
            <a:off x="4896" y="2304"/>
            <a:ext cx="337" cy="266"/>
          </p:xfrm>
          <a:graphic>
            <a:graphicData uri="http://schemas.openxmlformats.org/presentationml/2006/ole">
              <p:oleObj spid="_x0000_s242697" name="公式" r:id="rId10" imgW="482760" imgH="380520" progId="">
                <p:embed/>
              </p:oleObj>
            </a:graphicData>
          </a:graphic>
        </p:graphicFrame>
        <p:graphicFrame>
          <p:nvGraphicFramePr>
            <p:cNvPr id="62487" name="Object 25"/>
            <p:cNvGraphicFramePr>
              <a:graphicFrameLocks noChangeAspect="1"/>
            </p:cNvGraphicFramePr>
            <p:nvPr/>
          </p:nvGraphicFramePr>
          <p:xfrm>
            <a:off x="4223" y="3312"/>
            <a:ext cx="337" cy="266"/>
          </p:xfrm>
          <a:graphic>
            <a:graphicData uri="http://schemas.openxmlformats.org/presentationml/2006/ole">
              <p:oleObj spid="_x0000_s242698" name="公式" r:id="rId11" imgW="482760" imgH="380520" progId="">
                <p:embed/>
              </p:oleObj>
            </a:graphicData>
          </a:graphic>
        </p:graphicFrame>
        <p:graphicFrame>
          <p:nvGraphicFramePr>
            <p:cNvPr id="62488" name="Object 26"/>
            <p:cNvGraphicFramePr>
              <a:graphicFrameLocks noChangeAspect="1"/>
            </p:cNvGraphicFramePr>
            <p:nvPr/>
          </p:nvGraphicFramePr>
          <p:xfrm>
            <a:off x="3599" y="2902"/>
            <a:ext cx="337" cy="266"/>
          </p:xfrm>
          <a:graphic>
            <a:graphicData uri="http://schemas.openxmlformats.org/presentationml/2006/ole">
              <p:oleObj spid="_x0000_s242699" name="Equation" r:id="rId12" imgW="482760" imgH="380520" progId="">
                <p:embed/>
              </p:oleObj>
            </a:graphicData>
          </a:graphic>
        </p:graphicFrame>
        <p:graphicFrame>
          <p:nvGraphicFramePr>
            <p:cNvPr id="62489" name="Object 27"/>
            <p:cNvGraphicFramePr>
              <a:graphicFrameLocks noChangeAspect="1"/>
            </p:cNvGraphicFramePr>
            <p:nvPr/>
          </p:nvGraphicFramePr>
          <p:xfrm>
            <a:off x="3648" y="2208"/>
            <a:ext cx="337" cy="266"/>
          </p:xfrm>
          <a:graphic>
            <a:graphicData uri="http://schemas.openxmlformats.org/presentationml/2006/ole">
              <p:oleObj spid="_x0000_s242700" name="公式" r:id="rId13" imgW="482760" imgH="380520" progId="">
                <p:embed/>
              </p:oleObj>
            </a:graphicData>
          </a:graphic>
        </p:graphicFrame>
        <p:graphicFrame>
          <p:nvGraphicFramePr>
            <p:cNvPr id="62490" name="Object 28"/>
            <p:cNvGraphicFramePr>
              <a:graphicFrameLocks noChangeAspect="1"/>
            </p:cNvGraphicFramePr>
            <p:nvPr/>
          </p:nvGraphicFramePr>
          <p:xfrm>
            <a:off x="4272" y="1920"/>
            <a:ext cx="337" cy="266"/>
          </p:xfrm>
          <a:graphic>
            <a:graphicData uri="http://schemas.openxmlformats.org/presentationml/2006/ole">
              <p:oleObj spid="_x0000_s242701" name="公式" r:id="rId14" imgW="482760" imgH="380520" progId="">
                <p:embed/>
              </p:oleObj>
            </a:graphicData>
          </a:graphic>
        </p:graphicFrame>
        <p:graphicFrame>
          <p:nvGraphicFramePr>
            <p:cNvPr id="62491" name="Object 29"/>
            <p:cNvGraphicFramePr>
              <a:graphicFrameLocks noChangeAspect="1"/>
            </p:cNvGraphicFramePr>
            <p:nvPr/>
          </p:nvGraphicFramePr>
          <p:xfrm>
            <a:off x="4847" y="3046"/>
            <a:ext cx="337" cy="266"/>
          </p:xfrm>
          <a:graphic>
            <a:graphicData uri="http://schemas.openxmlformats.org/presentationml/2006/ole">
              <p:oleObj spid="_x0000_s242702" name="公式" r:id="rId15" imgW="482760" imgH="380520" progId="">
                <p:embed/>
              </p:oleObj>
            </a:graphicData>
          </a:graphic>
        </p:graphicFrame>
      </p:grpSp>
      <p:grpSp>
        <p:nvGrpSpPr>
          <p:cNvPr id="5" name="Group 30"/>
          <p:cNvGrpSpPr>
            <a:grpSpLocks/>
          </p:cNvGrpSpPr>
          <p:nvPr/>
        </p:nvGrpSpPr>
        <p:grpSpPr bwMode="auto">
          <a:xfrm>
            <a:off x="5562600" y="990600"/>
            <a:ext cx="3200400" cy="457200"/>
            <a:chOff x="3505" y="432"/>
            <a:chExt cx="1991" cy="384"/>
          </a:xfrm>
        </p:grpSpPr>
        <p:sp>
          <p:nvSpPr>
            <p:cNvPr id="62522" name="Line 31"/>
            <p:cNvSpPr>
              <a:spLocks noChangeShapeType="1"/>
            </p:cNvSpPr>
            <p:nvPr/>
          </p:nvSpPr>
          <p:spPr bwMode="auto">
            <a:xfrm flipV="1">
              <a:off x="3505" y="624"/>
              <a:ext cx="1680" cy="0"/>
            </a:xfrm>
            <a:prstGeom prst="line">
              <a:avLst/>
            </a:prstGeom>
            <a:noFill/>
            <a:ln w="38100">
              <a:solidFill>
                <a:srgbClr val="FF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2485" name="Object 32"/>
            <p:cNvGraphicFramePr>
              <a:graphicFrameLocks noChangeAspect="1"/>
            </p:cNvGraphicFramePr>
            <p:nvPr/>
          </p:nvGraphicFramePr>
          <p:xfrm>
            <a:off x="5185" y="432"/>
            <a:ext cx="311" cy="384"/>
          </p:xfrm>
          <a:graphic>
            <a:graphicData uri="http://schemas.openxmlformats.org/presentationml/2006/ole">
              <p:oleObj spid="_x0000_s242703" name="公式" r:id="rId16" imgW="279720" imgH="342360" progId="">
                <p:embed/>
              </p:oleObj>
            </a:graphicData>
          </a:graphic>
        </p:graphicFrame>
      </p:grpSp>
      <p:grpSp>
        <p:nvGrpSpPr>
          <p:cNvPr id="6" name="Group 34"/>
          <p:cNvGrpSpPr>
            <a:grpSpLocks/>
          </p:cNvGrpSpPr>
          <p:nvPr/>
        </p:nvGrpSpPr>
        <p:grpSpPr bwMode="auto">
          <a:xfrm>
            <a:off x="5675313" y="2959100"/>
            <a:ext cx="3011487" cy="2571750"/>
            <a:chOff x="3575" y="1872"/>
            <a:chExt cx="1897" cy="1620"/>
          </a:xfrm>
        </p:grpSpPr>
        <p:sp>
          <p:nvSpPr>
            <p:cNvPr id="62514" name="Line 35"/>
            <p:cNvSpPr>
              <a:spLocks noChangeShapeType="1"/>
            </p:cNvSpPr>
            <p:nvPr/>
          </p:nvSpPr>
          <p:spPr bwMode="auto">
            <a:xfrm>
              <a:off x="4120" y="3185"/>
              <a:ext cx="1166" cy="0"/>
            </a:xfrm>
            <a:prstGeom prst="line">
              <a:avLst/>
            </a:prstGeom>
            <a:noFill/>
            <a:ln w="19050">
              <a:solidFill>
                <a:srgbClr val="0000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2477" name="Object 36"/>
            <p:cNvGraphicFramePr>
              <a:graphicFrameLocks noChangeAspect="1"/>
            </p:cNvGraphicFramePr>
            <p:nvPr/>
          </p:nvGraphicFramePr>
          <p:xfrm>
            <a:off x="5255" y="3228"/>
            <a:ext cx="217" cy="216"/>
          </p:xfrm>
          <a:graphic>
            <a:graphicData uri="http://schemas.openxmlformats.org/presentationml/2006/ole">
              <p:oleObj spid="_x0000_s242704" name="公式" r:id="rId17" imgW="177646" imgH="190335" progId="">
                <p:embed/>
              </p:oleObj>
            </a:graphicData>
          </a:graphic>
        </p:graphicFrame>
        <p:graphicFrame>
          <p:nvGraphicFramePr>
            <p:cNvPr id="62478" name="Object 37"/>
            <p:cNvGraphicFramePr>
              <a:graphicFrameLocks noChangeAspect="1"/>
            </p:cNvGraphicFramePr>
            <p:nvPr/>
          </p:nvGraphicFramePr>
          <p:xfrm>
            <a:off x="4119" y="2928"/>
            <a:ext cx="195" cy="213"/>
          </p:xfrm>
          <a:graphic>
            <a:graphicData uri="http://schemas.openxmlformats.org/presentationml/2006/ole">
              <p:oleObj spid="_x0000_s242705" name="Equation" r:id="rId18" imgW="152202" imgH="177569" progId="">
                <p:embed/>
              </p:oleObj>
            </a:graphicData>
          </a:graphic>
        </p:graphicFrame>
        <p:grpSp>
          <p:nvGrpSpPr>
            <p:cNvPr id="7" name="Group 38"/>
            <p:cNvGrpSpPr>
              <a:grpSpLocks/>
            </p:cNvGrpSpPr>
            <p:nvPr/>
          </p:nvGrpSpPr>
          <p:grpSpPr bwMode="auto">
            <a:xfrm>
              <a:off x="3575" y="1872"/>
              <a:ext cx="1731" cy="1620"/>
              <a:chOff x="3575" y="1872"/>
              <a:chExt cx="1731" cy="1620"/>
            </a:xfrm>
          </p:grpSpPr>
          <p:sp>
            <p:nvSpPr>
              <p:cNvPr id="62516" name="Line 39"/>
              <p:cNvSpPr>
                <a:spLocks noChangeShapeType="1"/>
              </p:cNvSpPr>
              <p:nvPr/>
            </p:nvSpPr>
            <p:spPr bwMode="auto">
              <a:xfrm>
                <a:off x="4120" y="2190"/>
                <a:ext cx="653" cy="0"/>
              </a:xfrm>
              <a:prstGeom prst="line">
                <a:avLst/>
              </a:prstGeom>
              <a:noFill/>
              <a:ln w="38100">
                <a:solidFill>
                  <a:srgbClr val="FF0000"/>
                </a:solidFill>
                <a:round/>
                <a:headEnd type="triangl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17" name="Line 40"/>
              <p:cNvSpPr>
                <a:spLocks noChangeShapeType="1"/>
              </p:cNvSpPr>
              <p:nvPr/>
            </p:nvSpPr>
            <p:spPr bwMode="auto">
              <a:xfrm rot="-7194714">
                <a:off x="4611" y="2449"/>
                <a:ext cx="605" cy="1"/>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18" name="Line 41"/>
              <p:cNvSpPr>
                <a:spLocks noChangeShapeType="1"/>
              </p:cNvSpPr>
              <p:nvPr/>
            </p:nvSpPr>
            <p:spPr bwMode="auto">
              <a:xfrm rot="-7194714">
                <a:off x="3678" y="2924"/>
                <a:ext cx="606" cy="1"/>
              </a:xfrm>
              <a:prstGeom prst="line">
                <a:avLst/>
              </a:prstGeom>
              <a:noFill/>
              <a:ln w="38100">
                <a:solidFill>
                  <a:srgbClr val="CC00CC"/>
                </a:solidFill>
                <a:round/>
                <a:headEnd type="triangl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19" name="Line 42"/>
              <p:cNvSpPr>
                <a:spLocks noChangeShapeType="1"/>
              </p:cNvSpPr>
              <p:nvPr/>
            </p:nvSpPr>
            <p:spPr bwMode="auto">
              <a:xfrm rot="-3377451">
                <a:off x="3678" y="2449"/>
                <a:ext cx="605" cy="1"/>
              </a:xfrm>
              <a:prstGeom prst="line">
                <a:avLst/>
              </a:prstGeom>
              <a:noFill/>
              <a:ln w="38100">
                <a:solidFill>
                  <a:srgbClr val="CC6600"/>
                </a:solidFill>
                <a:round/>
                <a:headEnd type="triangl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20" name="Line 43"/>
              <p:cNvSpPr>
                <a:spLocks noChangeShapeType="1"/>
              </p:cNvSpPr>
              <p:nvPr/>
            </p:nvSpPr>
            <p:spPr bwMode="auto">
              <a:xfrm rot="-3377451">
                <a:off x="4611" y="2924"/>
                <a:ext cx="606" cy="1"/>
              </a:xfrm>
              <a:prstGeom prst="line">
                <a:avLst/>
              </a:prstGeom>
              <a:noFill/>
              <a:ln w="38100">
                <a:solidFill>
                  <a:srgbClr val="FF66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2521" name="Line 44"/>
              <p:cNvSpPr>
                <a:spLocks noChangeShapeType="1"/>
              </p:cNvSpPr>
              <p:nvPr/>
            </p:nvSpPr>
            <p:spPr bwMode="auto">
              <a:xfrm>
                <a:off x="4120" y="3185"/>
                <a:ext cx="653" cy="0"/>
              </a:xfrm>
              <a:prstGeom prst="line">
                <a:avLst/>
              </a:prstGeom>
              <a:noFill/>
              <a:ln w="38100">
                <a:solidFill>
                  <a:srgbClr val="0080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2479" name="Object 45"/>
              <p:cNvGraphicFramePr>
                <a:graphicFrameLocks noChangeAspect="1"/>
              </p:cNvGraphicFramePr>
              <p:nvPr/>
            </p:nvGraphicFramePr>
            <p:xfrm>
              <a:off x="4665" y="3216"/>
              <a:ext cx="231" cy="276"/>
            </p:xfrm>
            <a:graphic>
              <a:graphicData uri="http://schemas.openxmlformats.org/presentationml/2006/ole">
                <p:oleObj spid="_x0000_s242706" name="公式" r:id="rId19" imgW="304920" imgH="431280" progId="">
                  <p:embed/>
                </p:oleObj>
              </a:graphicData>
            </a:graphic>
          </p:graphicFrame>
          <p:graphicFrame>
            <p:nvGraphicFramePr>
              <p:cNvPr id="62480" name="Object 46"/>
              <p:cNvGraphicFramePr>
                <a:graphicFrameLocks noChangeAspect="1"/>
              </p:cNvGraphicFramePr>
              <p:nvPr/>
            </p:nvGraphicFramePr>
            <p:xfrm>
              <a:off x="5056" y="2688"/>
              <a:ext cx="250" cy="288"/>
            </p:xfrm>
            <a:graphic>
              <a:graphicData uri="http://schemas.openxmlformats.org/presentationml/2006/ole">
                <p:oleObj spid="_x0000_s242707" name="公式" r:id="rId20" imgW="343080" imgH="431280" progId="">
                  <p:embed/>
                </p:oleObj>
              </a:graphicData>
            </a:graphic>
          </p:graphicFrame>
          <p:graphicFrame>
            <p:nvGraphicFramePr>
              <p:cNvPr id="62481" name="Object 47"/>
              <p:cNvGraphicFramePr>
                <a:graphicFrameLocks noChangeAspect="1"/>
              </p:cNvGraphicFramePr>
              <p:nvPr/>
            </p:nvGraphicFramePr>
            <p:xfrm>
              <a:off x="4773" y="2016"/>
              <a:ext cx="256" cy="304"/>
            </p:xfrm>
            <a:graphic>
              <a:graphicData uri="http://schemas.openxmlformats.org/presentationml/2006/ole">
                <p:oleObj spid="_x0000_s242708" name="公式" r:id="rId21" imgW="343080" imgH="443880" progId="">
                  <p:embed/>
                </p:oleObj>
              </a:graphicData>
            </a:graphic>
          </p:graphicFrame>
          <p:graphicFrame>
            <p:nvGraphicFramePr>
              <p:cNvPr id="62482" name="Object 48"/>
              <p:cNvGraphicFramePr>
                <a:graphicFrameLocks noChangeAspect="1"/>
              </p:cNvGraphicFramePr>
              <p:nvPr/>
            </p:nvGraphicFramePr>
            <p:xfrm>
              <a:off x="4032" y="1872"/>
              <a:ext cx="259" cy="298"/>
            </p:xfrm>
            <a:graphic>
              <a:graphicData uri="http://schemas.openxmlformats.org/presentationml/2006/ole">
                <p:oleObj spid="_x0000_s242709" name="公式" r:id="rId22" imgW="343080" imgH="431280" progId="">
                  <p:embed/>
                </p:oleObj>
              </a:graphicData>
            </a:graphic>
          </p:graphicFrame>
          <p:graphicFrame>
            <p:nvGraphicFramePr>
              <p:cNvPr id="62483" name="Object 49"/>
              <p:cNvGraphicFramePr>
                <a:graphicFrameLocks noChangeAspect="1"/>
              </p:cNvGraphicFramePr>
              <p:nvPr/>
            </p:nvGraphicFramePr>
            <p:xfrm>
              <a:off x="3575" y="2448"/>
              <a:ext cx="264" cy="314"/>
            </p:xfrm>
            <a:graphic>
              <a:graphicData uri="http://schemas.openxmlformats.org/presentationml/2006/ole">
                <p:oleObj spid="_x0000_s242710" name="公式" r:id="rId23" imgW="343080" imgH="443880" progId="">
                  <p:embed/>
                </p:oleObj>
              </a:graphicData>
            </a:graphic>
          </p:graphicFrame>
          <p:graphicFrame>
            <p:nvGraphicFramePr>
              <p:cNvPr id="62484" name="Object 50"/>
              <p:cNvGraphicFramePr>
                <a:graphicFrameLocks noChangeAspect="1"/>
              </p:cNvGraphicFramePr>
              <p:nvPr/>
            </p:nvGraphicFramePr>
            <p:xfrm>
              <a:off x="3940" y="3120"/>
              <a:ext cx="236" cy="281"/>
            </p:xfrm>
            <a:graphic>
              <a:graphicData uri="http://schemas.openxmlformats.org/presentationml/2006/ole">
                <p:oleObj spid="_x0000_s242711" name="公式" r:id="rId24" imgW="343080" imgH="443880" progId="">
                  <p:embed/>
                </p:oleObj>
              </a:graphicData>
            </a:graphic>
          </p:graphicFrame>
        </p:grpSp>
      </p:grpSp>
      <p:grpSp>
        <p:nvGrpSpPr>
          <p:cNvPr id="8" name="Group 51"/>
          <p:cNvGrpSpPr>
            <a:grpSpLocks/>
          </p:cNvGrpSpPr>
          <p:nvPr/>
        </p:nvGrpSpPr>
        <p:grpSpPr bwMode="auto">
          <a:xfrm>
            <a:off x="838200" y="3581400"/>
            <a:ext cx="914400" cy="1257300"/>
            <a:chOff x="144" y="2064"/>
            <a:chExt cx="672" cy="912"/>
          </a:xfrm>
        </p:grpSpPr>
        <p:sp>
          <p:nvSpPr>
            <p:cNvPr id="136244" name="AutoShape 52"/>
            <p:cNvSpPr>
              <a:spLocks noChangeArrowheads="1"/>
            </p:cNvSpPr>
            <p:nvPr/>
          </p:nvSpPr>
          <p:spPr bwMode="auto">
            <a:xfrm>
              <a:off x="144" y="2064"/>
              <a:ext cx="432" cy="912"/>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009900"/>
              </a:outerShdw>
            </a:effectLst>
          </p:spPr>
          <p:txBody>
            <a:bodyPr wrap="none" anchor="ctr"/>
            <a:lstStyle/>
            <a:p>
              <a:pPr>
                <a:defRPr/>
              </a:pPr>
              <a:endParaRPr lang="zh-CN" altLang="en-US">
                <a:ea typeface="宋体" pitchFamily="2" charset="-122"/>
              </a:endParaRPr>
            </a:p>
          </p:txBody>
        </p:sp>
        <p:sp>
          <p:nvSpPr>
            <p:cNvPr id="62513" name="Text Box 53"/>
            <p:cNvSpPr txBox="1">
              <a:spLocks noChangeArrowheads="1"/>
            </p:cNvSpPr>
            <p:nvPr/>
          </p:nvSpPr>
          <p:spPr bwMode="auto">
            <a:xfrm>
              <a:off x="192" y="2161"/>
              <a:ext cx="624" cy="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en-US" sz="3200">
                  <a:solidFill>
                    <a:srgbClr val="CC0000"/>
                  </a:solidFill>
                </a:rPr>
                <a:t>讨论</a:t>
              </a:r>
            </a:p>
          </p:txBody>
        </p:sp>
      </p:grpSp>
      <p:graphicFrame>
        <p:nvGraphicFramePr>
          <p:cNvPr id="62466" name="Object 54"/>
          <p:cNvGraphicFramePr>
            <a:graphicFrameLocks noChangeAspect="1"/>
          </p:cNvGraphicFramePr>
          <p:nvPr/>
        </p:nvGraphicFramePr>
        <p:xfrm>
          <a:off x="709613" y="2338388"/>
          <a:ext cx="1576387" cy="157162"/>
        </p:xfrm>
        <a:graphic>
          <a:graphicData uri="http://schemas.openxmlformats.org/presentationml/2006/ole">
            <p:oleObj spid="_x0000_s242712" name="Equation" r:id="rId25" imgW="748975" imgH="76167" progId="">
              <p:embed/>
            </p:oleObj>
          </a:graphicData>
        </a:graphic>
      </p:graphicFrame>
      <p:graphicFrame>
        <p:nvGraphicFramePr>
          <p:cNvPr id="62467" name="Object 55"/>
          <p:cNvGraphicFramePr>
            <a:graphicFrameLocks noChangeAspect="1"/>
          </p:cNvGraphicFramePr>
          <p:nvPr/>
        </p:nvGraphicFramePr>
        <p:xfrm>
          <a:off x="635000" y="676275"/>
          <a:ext cx="2565400" cy="549275"/>
        </p:xfrm>
        <a:graphic>
          <a:graphicData uri="http://schemas.openxmlformats.org/presentationml/2006/ole">
            <p:oleObj spid="_x0000_s242713" name="Equation" r:id="rId26" imgW="1040948" imgH="253890" progId="">
              <p:embed/>
            </p:oleObj>
          </a:graphicData>
        </a:graphic>
      </p:graphicFrame>
      <p:graphicFrame>
        <p:nvGraphicFramePr>
          <p:cNvPr id="62468" name="Object 56"/>
          <p:cNvGraphicFramePr>
            <a:graphicFrameLocks noChangeAspect="1"/>
          </p:cNvGraphicFramePr>
          <p:nvPr/>
        </p:nvGraphicFramePr>
        <p:xfrm>
          <a:off x="666750" y="1219200"/>
          <a:ext cx="3854450" cy="542925"/>
        </p:xfrm>
        <a:graphic>
          <a:graphicData uri="http://schemas.openxmlformats.org/presentationml/2006/ole">
            <p:oleObj spid="_x0000_s242714" name="Equation" r:id="rId27" imgW="1586811" imgH="253890" progId="">
              <p:embed/>
            </p:oleObj>
          </a:graphicData>
        </a:graphic>
      </p:graphicFrame>
      <p:graphicFrame>
        <p:nvGraphicFramePr>
          <p:cNvPr id="62469" name="Object 57"/>
          <p:cNvGraphicFramePr>
            <a:graphicFrameLocks noChangeAspect="1"/>
          </p:cNvGraphicFramePr>
          <p:nvPr/>
        </p:nvGraphicFramePr>
        <p:xfrm>
          <a:off x="647700" y="2533650"/>
          <a:ext cx="4743450" cy="536575"/>
        </p:xfrm>
        <a:graphic>
          <a:graphicData uri="http://schemas.openxmlformats.org/presentationml/2006/ole">
            <p:oleObj spid="_x0000_s242715" name="Equation" r:id="rId28" imgW="2133600" imgH="254000" progId="">
              <p:embed/>
            </p:oleObj>
          </a:graphicData>
        </a:graphic>
      </p:graphicFrame>
      <p:sp>
        <p:nvSpPr>
          <p:cNvPr id="62504" name="AutoShape 58"/>
          <p:cNvSpPr>
            <a:spLocks/>
          </p:cNvSpPr>
          <p:nvPr/>
        </p:nvSpPr>
        <p:spPr bwMode="auto">
          <a:xfrm>
            <a:off x="406400" y="955675"/>
            <a:ext cx="228600" cy="1752600"/>
          </a:xfrm>
          <a:prstGeom prst="leftBrace">
            <a:avLst>
              <a:gd name="adj1" fmla="val 63889"/>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62470" name="Object 59"/>
          <p:cNvGraphicFramePr>
            <a:graphicFrameLocks noChangeAspect="1"/>
          </p:cNvGraphicFramePr>
          <p:nvPr/>
        </p:nvGraphicFramePr>
        <p:xfrm>
          <a:off x="635000" y="1779588"/>
          <a:ext cx="4137025" cy="544512"/>
        </p:xfrm>
        <a:graphic>
          <a:graphicData uri="http://schemas.openxmlformats.org/presentationml/2006/ole">
            <p:oleObj spid="_x0000_s242716" name="Equation" r:id="rId29" imgW="1688367" imgH="253890" progId="">
              <p:embed/>
            </p:oleObj>
          </a:graphicData>
        </a:graphic>
      </p:graphicFrame>
      <p:grpSp>
        <p:nvGrpSpPr>
          <p:cNvPr id="9" name="Group 60"/>
          <p:cNvGrpSpPr>
            <a:grpSpLocks/>
          </p:cNvGrpSpPr>
          <p:nvPr/>
        </p:nvGrpSpPr>
        <p:grpSpPr bwMode="auto">
          <a:xfrm>
            <a:off x="914400" y="4419600"/>
            <a:ext cx="4343400" cy="1257300"/>
            <a:chOff x="576" y="2784"/>
            <a:chExt cx="2736" cy="792"/>
          </a:xfrm>
        </p:grpSpPr>
        <p:graphicFrame>
          <p:nvGraphicFramePr>
            <p:cNvPr id="62475" name="Object 61"/>
            <p:cNvGraphicFramePr>
              <a:graphicFrameLocks noChangeAspect="1"/>
            </p:cNvGraphicFramePr>
            <p:nvPr/>
          </p:nvGraphicFramePr>
          <p:xfrm>
            <a:off x="576" y="3264"/>
            <a:ext cx="2736" cy="312"/>
          </p:xfrm>
          <a:graphic>
            <a:graphicData uri="http://schemas.openxmlformats.org/presentationml/2006/ole">
              <p:oleObj spid="_x0000_s242717" name="Equation" r:id="rId30" imgW="1739900" imgH="241300" progId="">
                <p:embed/>
              </p:oleObj>
            </a:graphicData>
          </a:graphic>
        </p:graphicFrame>
        <p:grpSp>
          <p:nvGrpSpPr>
            <p:cNvPr id="10" name="Group 62"/>
            <p:cNvGrpSpPr>
              <a:grpSpLocks/>
            </p:cNvGrpSpPr>
            <p:nvPr/>
          </p:nvGrpSpPr>
          <p:grpSpPr bwMode="auto">
            <a:xfrm>
              <a:off x="993" y="2784"/>
              <a:ext cx="2185" cy="384"/>
              <a:chOff x="802" y="2736"/>
              <a:chExt cx="2185" cy="384"/>
            </a:xfrm>
          </p:grpSpPr>
          <p:sp>
            <p:nvSpPr>
              <p:cNvPr id="62511" name="Text Box 63"/>
              <p:cNvSpPr txBox="1">
                <a:spLocks noChangeArrowheads="1"/>
              </p:cNvSpPr>
              <p:nvPr/>
            </p:nvSpPr>
            <p:spPr bwMode="auto">
              <a:xfrm>
                <a:off x="802" y="2736"/>
                <a:ext cx="46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r>
                  <a:rPr lang="zh-CN" altLang="en-US" sz="3200">
                    <a:solidFill>
                      <a:srgbClr val="CC0000"/>
                    </a:solidFill>
                    <a:latin typeface="宋体" charset="-122"/>
                  </a:rPr>
                  <a:t>(</a:t>
                </a:r>
                <a:r>
                  <a:rPr lang="zh-CN" altLang="en-US" sz="3200">
                    <a:solidFill>
                      <a:srgbClr val="CC0000"/>
                    </a:solidFill>
                  </a:rPr>
                  <a:t>2</a:t>
                </a:r>
                <a:r>
                  <a:rPr lang="zh-CN" altLang="en-US" sz="3200">
                    <a:solidFill>
                      <a:srgbClr val="CC0000"/>
                    </a:solidFill>
                    <a:latin typeface="宋体" charset="-122"/>
                  </a:rPr>
                  <a:t>)</a:t>
                </a:r>
                <a:endParaRPr lang="zh-CN" altLang="en-US" sz="3200">
                  <a:latin typeface="宋体" charset="-122"/>
                </a:endParaRPr>
              </a:p>
            </p:txBody>
          </p:sp>
          <p:graphicFrame>
            <p:nvGraphicFramePr>
              <p:cNvPr id="62476" name="Object 64"/>
              <p:cNvGraphicFramePr>
                <a:graphicFrameLocks noChangeAspect="1"/>
              </p:cNvGraphicFramePr>
              <p:nvPr/>
            </p:nvGraphicFramePr>
            <p:xfrm>
              <a:off x="1296" y="2808"/>
              <a:ext cx="1691" cy="312"/>
            </p:xfrm>
            <a:graphic>
              <a:graphicData uri="http://schemas.openxmlformats.org/presentationml/2006/ole">
                <p:oleObj spid="_x0000_s242718" name="Equation" r:id="rId31" imgW="977900" imgH="241300" progId="">
                  <p:embed/>
                </p:oleObj>
              </a:graphicData>
            </a:graphic>
          </p:graphicFrame>
        </p:grpSp>
      </p:grpSp>
      <p:grpSp>
        <p:nvGrpSpPr>
          <p:cNvPr id="11" name="Group 65"/>
          <p:cNvGrpSpPr>
            <a:grpSpLocks/>
          </p:cNvGrpSpPr>
          <p:nvPr/>
        </p:nvGrpSpPr>
        <p:grpSpPr bwMode="auto">
          <a:xfrm>
            <a:off x="1638300" y="3200400"/>
            <a:ext cx="3543300" cy="1185863"/>
            <a:chOff x="841" y="1968"/>
            <a:chExt cx="2232" cy="747"/>
          </a:xfrm>
        </p:grpSpPr>
        <p:sp>
          <p:nvSpPr>
            <p:cNvPr id="62509" name="Text Box 66"/>
            <p:cNvSpPr txBox="1">
              <a:spLocks noChangeArrowheads="1"/>
            </p:cNvSpPr>
            <p:nvPr/>
          </p:nvSpPr>
          <p:spPr bwMode="auto">
            <a:xfrm>
              <a:off x="841" y="1968"/>
              <a:ext cx="50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latin typeface="宋体" charset="-122"/>
                </a:rPr>
                <a:t>(</a:t>
              </a:r>
              <a:r>
                <a:rPr lang="zh-CN" altLang="en-US" sz="3200">
                  <a:solidFill>
                    <a:srgbClr val="CC0000"/>
                  </a:solidFill>
                </a:rPr>
                <a:t>1</a:t>
              </a:r>
              <a:r>
                <a:rPr lang="zh-CN" altLang="en-US" sz="3200">
                  <a:solidFill>
                    <a:srgbClr val="CC0000"/>
                  </a:solidFill>
                  <a:latin typeface="宋体" charset="-122"/>
                </a:rPr>
                <a:t>)</a:t>
              </a:r>
            </a:p>
          </p:txBody>
        </p:sp>
        <p:graphicFrame>
          <p:nvGraphicFramePr>
            <p:cNvPr id="62473" name="Object 67"/>
            <p:cNvGraphicFramePr>
              <a:graphicFrameLocks noChangeAspect="1"/>
            </p:cNvGraphicFramePr>
            <p:nvPr/>
          </p:nvGraphicFramePr>
          <p:xfrm>
            <a:off x="1344" y="1992"/>
            <a:ext cx="1440" cy="326"/>
          </p:xfrm>
          <a:graphic>
            <a:graphicData uri="http://schemas.openxmlformats.org/presentationml/2006/ole">
              <p:oleObj spid="_x0000_s242719" name="Equation" r:id="rId32" imgW="761669" imgH="241195" progId="">
                <p:embed/>
              </p:oleObj>
            </a:graphicData>
          </a:graphic>
        </p:graphicFrame>
        <p:graphicFrame>
          <p:nvGraphicFramePr>
            <p:cNvPr id="62474" name="Object 68"/>
            <p:cNvGraphicFramePr>
              <a:graphicFrameLocks noChangeAspect="1"/>
            </p:cNvGraphicFramePr>
            <p:nvPr/>
          </p:nvGraphicFramePr>
          <p:xfrm>
            <a:off x="1104" y="2400"/>
            <a:ext cx="1969" cy="315"/>
          </p:xfrm>
          <a:graphic>
            <a:graphicData uri="http://schemas.openxmlformats.org/presentationml/2006/ole">
              <p:oleObj spid="_x0000_s242720" name="Equation" r:id="rId33" imgW="1269449" imgH="241195" progId="">
                <p:embed/>
              </p:oleObj>
            </a:graphicData>
          </a:graphic>
        </p:graphicFrame>
      </p:grpSp>
      <p:graphicFrame>
        <p:nvGraphicFramePr>
          <p:cNvPr id="136261" name="Object 69"/>
          <p:cNvGraphicFramePr>
            <a:graphicFrameLocks noChangeAspect="1"/>
          </p:cNvGraphicFramePr>
          <p:nvPr/>
        </p:nvGraphicFramePr>
        <p:xfrm>
          <a:off x="5486400" y="2116138"/>
          <a:ext cx="2438400" cy="719137"/>
        </p:xfrm>
        <a:graphic>
          <a:graphicData uri="http://schemas.openxmlformats.org/presentationml/2006/ole">
            <p:oleObj spid="_x0000_s242721" name="Equation" r:id="rId34" imgW="1193800" imgH="342900" progId="">
              <p:embed/>
            </p:oleObj>
          </a:graphicData>
        </a:graphic>
      </p:graphicFrame>
      <p:graphicFrame>
        <p:nvGraphicFramePr>
          <p:cNvPr id="136262" name="Object 70"/>
          <p:cNvGraphicFramePr>
            <a:graphicFrameLocks noChangeAspect="1"/>
          </p:cNvGraphicFramePr>
          <p:nvPr/>
        </p:nvGraphicFramePr>
        <p:xfrm>
          <a:off x="5407025" y="5399088"/>
          <a:ext cx="1146175" cy="430212"/>
        </p:xfrm>
        <a:graphic>
          <a:graphicData uri="http://schemas.openxmlformats.org/presentationml/2006/ole">
            <p:oleObj spid="_x0000_s242722" name="Equation" r:id="rId35" imgW="457002" imgH="203112" progId="">
              <p:embed/>
            </p:oleObj>
          </a:graphicData>
        </a:graphic>
      </p:graphicFrame>
      <p:sp>
        <p:nvSpPr>
          <p:cNvPr id="62507"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71"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ppt_x</p:attrName>
                                        </p:attrNameLst>
                                      </p:cBhvr>
                                      <p:tavLst>
                                        <p:tav tm="0">
                                          <p:val>
                                            <p:strVal val="#ppt_x-#ppt_w/2"/>
                                          </p:val>
                                        </p:tav>
                                        <p:tav tm="100000">
                                          <p:val>
                                            <p:strVal val="#ppt_x"/>
                                          </p:val>
                                        </p:tav>
                                      </p:tavLst>
                                    </p:anim>
                                    <p:anim calcmode="lin" valueType="num">
                                      <p:cBhvr>
                                        <p:cTn id="23" dur="500" fill="hold"/>
                                        <p:tgtEl>
                                          <p:spTgt spid="5"/>
                                        </p:tgtEl>
                                        <p:attrNameLst>
                                          <p:attrName>ppt_y</p:attrName>
                                        </p:attrNameLst>
                                      </p:cBhvr>
                                      <p:tavLst>
                                        <p:tav tm="0">
                                          <p:val>
                                            <p:strVal val="#ppt_y"/>
                                          </p:val>
                                        </p:tav>
                                        <p:tav tm="100000">
                                          <p:val>
                                            <p:strVal val="#ppt_y"/>
                                          </p:val>
                                        </p:tav>
                                      </p:tavLst>
                                    </p:anim>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36261"/>
                                        </p:tgtEl>
                                        <p:attrNameLst>
                                          <p:attrName>style.visibility</p:attrName>
                                        </p:attrNameLst>
                                      </p:cBhvr>
                                      <p:to>
                                        <p:strVal val="visible"/>
                                      </p:to>
                                    </p:set>
                                    <p:animEffect transition="in" filter="blinds(horizontal)">
                                      <p:cBhvr>
                                        <p:cTn id="30" dur="500"/>
                                        <p:tgtEl>
                                          <p:spTgt spid="13626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ox(out)">
                                      <p:cBhvr>
                                        <p:cTn id="45" dur="5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5" fill="hold" nodeType="clickEffect">
                                  <p:stCondLst>
                                    <p:cond delay="0"/>
                                  </p:stCondLst>
                                  <p:childTnLst>
                                    <p:set>
                                      <p:cBhvr>
                                        <p:cTn id="49" dur="1" fill="hold">
                                          <p:stCondLst>
                                            <p:cond delay="0"/>
                                          </p:stCondLst>
                                        </p:cTn>
                                        <p:tgtEl>
                                          <p:spTgt spid="136262"/>
                                        </p:tgtEl>
                                        <p:attrNameLst>
                                          <p:attrName>style.visibility</p:attrName>
                                        </p:attrNameLst>
                                      </p:cBhvr>
                                      <p:to>
                                        <p:strVal val="visible"/>
                                      </p:to>
                                    </p:set>
                                    <p:animEffect transition="in" filter="blinds(vertical)">
                                      <p:cBhvr>
                                        <p:cTn id="50" dur="500"/>
                                        <p:tgtEl>
                                          <p:spTgt spid="13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2"/>
          <p:cNvSpPr txBox="1">
            <a:spLocks noChangeArrowheads="1"/>
          </p:cNvSpPr>
          <p:nvPr/>
        </p:nvSpPr>
        <p:spPr bwMode="auto">
          <a:xfrm>
            <a:off x="685800" y="609600"/>
            <a:ext cx="8001000" cy="140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600">
                <a:solidFill>
                  <a:srgbClr val="CC0000"/>
                </a:solidFill>
                <a:latin typeface="宋体" charset="-122"/>
              </a:rPr>
              <a:t>    四</a:t>
            </a:r>
            <a:r>
              <a:rPr lang="en-US" altLang="zh-CN" sz="3600">
                <a:solidFill>
                  <a:srgbClr val="CC0000"/>
                </a:solidFill>
                <a:latin typeface="宋体" charset="-122"/>
              </a:rPr>
              <a:t>  </a:t>
            </a:r>
            <a:r>
              <a:rPr lang="zh-CN" altLang="en-US" sz="3600">
                <a:solidFill>
                  <a:srgbClr val="CC0000"/>
                </a:solidFill>
                <a:latin typeface="宋体" charset="-122"/>
              </a:rPr>
              <a:t>两个同方向不同频率简谐运动的合成</a:t>
            </a:r>
            <a:endParaRPr lang="zh-CN" altLang="en-US" sz="3600">
              <a:latin typeface="宋体" charset="-122"/>
            </a:endParaRPr>
          </a:p>
        </p:txBody>
      </p:sp>
      <p:sp>
        <p:nvSpPr>
          <p:cNvPr id="63492" name="Rectangle 4"/>
          <p:cNvSpPr>
            <a:spLocks noChangeArrowheads="1"/>
          </p:cNvSpPr>
          <p:nvPr/>
        </p:nvSpPr>
        <p:spPr bwMode="auto">
          <a:xfrm>
            <a:off x="827088" y="1941513"/>
            <a:ext cx="7489825" cy="4295775"/>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63493"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5"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ontrols>
      <p:control spid="243714" name="ShockwaveFlash2" r:id="rId2" imgW="7257143" imgH="4354685"/>
    </p:controls>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762000" y="914400"/>
            <a:ext cx="7848600" cy="1863725"/>
          </a:xfrm>
          <a:prstGeom prst="rect">
            <a:avLst/>
          </a:prstGeom>
          <a:gradFill rotWithShape="0">
            <a:gsLst>
              <a:gs pos="0">
                <a:srgbClr val="CCFFFF"/>
              </a:gs>
              <a:gs pos="50000">
                <a:schemeClr val="bg1"/>
              </a:gs>
              <a:gs pos="100000">
                <a:srgbClr val="CCFFFF"/>
              </a:gs>
            </a:gsLst>
            <a:lin ang="5400000" scaled="1"/>
          </a:gradFill>
          <a:ln w="19050">
            <a:solidFill>
              <a:schemeClr val="tx2"/>
            </a:solidFill>
            <a:miter lim="800000"/>
            <a:headEnd/>
            <a:tailEnd/>
          </a:ln>
          <a:effectLst/>
        </p:spPr>
        <p:txBody>
          <a:bodyPr>
            <a:spAutoFit/>
          </a:bodyPr>
          <a:lstStyle/>
          <a:p>
            <a:pPr>
              <a:lnSpc>
                <a:spcPct val="120000"/>
              </a:lnSpc>
              <a:defRPr/>
            </a:pPr>
            <a:r>
              <a:rPr lang="zh-CN" altLang="en-US" sz="3200">
                <a:latin typeface="宋体" pitchFamily="2" charset="-122"/>
                <a:ea typeface="宋体" pitchFamily="2" charset="-122"/>
              </a:rPr>
              <a:t>    频率</a:t>
            </a:r>
            <a:r>
              <a:rPr lang="zh-CN" altLang="en-US" sz="3200">
                <a:solidFill>
                  <a:srgbClr val="CC0000"/>
                </a:solidFill>
                <a:latin typeface="宋体" pitchFamily="2" charset="-122"/>
                <a:ea typeface="宋体" pitchFamily="2" charset="-122"/>
              </a:rPr>
              <a:t>较大</a:t>
            </a:r>
            <a:r>
              <a:rPr lang="zh-CN" altLang="en-US" sz="3200">
                <a:latin typeface="宋体" pitchFamily="2" charset="-122"/>
                <a:ea typeface="宋体" pitchFamily="2" charset="-122"/>
              </a:rPr>
              <a:t>而频率之</a:t>
            </a:r>
            <a:r>
              <a:rPr lang="zh-CN" altLang="en-US" sz="3200">
                <a:solidFill>
                  <a:srgbClr val="CC0000"/>
                </a:solidFill>
                <a:latin typeface="宋体" pitchFamily="2" charset="-122"/>
                <a:ea typeface="宋体" pitchFamily="2" charset="-122"/>
              </a:rPr>
              <a:t>差很小</a:t>
            </a:r>
            <a:r>
              <a:rPr lang="zh-CN" altLang="en-US" sz="3200">
                <a:latin typeface="宋体" pitchFamily="2" charset="-122"/>
                <a:ea typeface="宋体" pitchFamily="2" charset="-122"/>
              </a:rPr>
              <a:t>的两个</a:t>
            </a:r>
            <a:r>
              <a:rPr lang="zh-CN" altLang="en-US" sz="3200">
                <a:solidFill>
                  <a:srgbClr val="CC0000"/>
                </a:solidFill>
                <a:latin typeface="宋体" pitchFamily="2" charset="-122"/>
                <a:ea typeface="宋体" pitchFamily="2" charset="-122"/>
              </a:rPr>
              <a:t>同方向</a:t>
            </a:r>
            <a:r>
              <a:rPr lang="zh-CN" altLang="en-US" sz="3200">
                <a:latin typeface="宋体" pitchFamily="2" charset="-122"/>
                <a:ea typeface="宋体" pitchFamily="2" charset="-122"/>
              </a:rPr>
              <a:t>简谐运动的合成，其合振动的振幅时而加强时而减弱的现象叫</a:t>
            </a:r>
            <a:r>
              <a:rPr lang="zh-CN" altLang="en-US" sz="3200">
                <a:solidFill>
                  <a:srgbClr val="CC0000"/>
                </a:solidFill>
                <a:latin typeface="宋体" pitchFamily="2" charset="-122"/>
                <a:ea typeface="宋体" pitchFamily="2" charset="-122"/>
              </a:rPr>
              <a:t>拍</a:t>
            </a:r>
            <a:r>
              <a:rPr lang="zh-CN" altLang="en-US" sz="3200">
                <a:latin typeface="宋体" pitchFamily="2" charset="-122"/>
                <a:ea typeface="宋体" pitchFamily="2" charset="-122"/>
              </a:rPr>
              <a:t>.</a:t>
            </a:r>
          </a:p>
        </p:txBody>
      </p:sp>
      <p:grpSp>
        <p:nvGrpSpPr>
          <p:cNvPr id="2" name="Group 3"/>
          <p:cNvGrpSpPr>
            <a:grpSpLocks/>
          </p:cNvGrpSpPr>
          <p:nvPr/>
        </p:nvGrpSpPr>
        <p:grpSpPr bwMode="auto">
          <a:xfrm>
            <a:off x="990600" y="3197225"/>
            <a:ext cx="5105400" cy="1225550"/>
            <a:chOff x="624" y="2014"/>
            <a:chExt cx="3216" cy="772"/>
          </a:xfrm>
        </p:grpSpPr>
        <p:graphicFrame>
          <p:nvGraphicFramePr>
            <p:cNvPr id="64517" name="Object 1027"/>
            <p:cNvGraphicFramePr>
              <a:graphicFrameLocks noChangeAspect="1"/>
            </p:cNvGraphicFramePr>
            <p:nvPr/>
          </p:nvGraphicFramePr>
          <p:xfrm>
            <a:off x="816" y="2014"/>
            <a:ext cx="2976" cy="344"/>
          </p:xfrm>
          <a:graphic>
            <a:graphicData uri="http://schemas.openxmlformats.org/presentationml/2006/ole">
              <p:oleObj spid="_x0000_s244738" name="Equation" r:id="rId3" imgW="2171700" imgH="254000" progId="">
                <p:embed/>
              </p:oleObj>
            </a:graphicData>
          </a:graphic>
        </p:graphicFrame>
        <p:graphicFrame>
          <p:nvGraphicFramePr>
            <p:cNvPr id="64518" name="Object 1028"/>
            <p:cNvGraphicFramePr>
              <a:graphicFrameLocks noChangeAspect="1"/>
            </p:cNvGraphicFramePr>
            <p:nvPr/>
          </p:nvGraphicFramePr>
          <p:xfrm>
            <a:off x="816" y="2446"/>
            <a:ext cx="3024" cy="340"/>
          </p:xfrm>
          <a:graphic>
            <a:graphicData uri="http://schemas.openxmlformats.org/presentationml/2006/ole">
              <p:oleObj spid="_x0000_s244739" name="Equation" r:id="rId4" imgW="2247900" imgH="254000" progId="">
                <p:embed/>
              </p:oleObj>
            </a:graphicData>
          </a:graphic>
        </p:graphicFrame>
        <p:sp>
          <p:nvSpPr>
            <p:cNvPr id="64525" name="AutoShape 6"/>
            <p:cNvSpPr>
              <a:spLocks/>
            </p:cNvSpPr>
            <p:nvPr/>
          </p:nvSpPr>
          <p:spPr bwMode="auto">
            <a:xfrm>
              <a:off x="624" y="2136"/>
              <a:ext cx="144" cy="528"/>
            </a:xfrm>
            <a:prstGeom prst="leftBrace">
              <a:avLst>
                <a:gd name="adj1" fmla="val 30556"/>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aphicFrame>
        <p:nvGraphicFramePr>
          <p:cNvPr id="141312" name="Object 1024"/>
          <p:cNvGraphicFramePr>
            <a:graphicFrameLocks noChangeAspect="1"/>
          </p:cNvGraphicFramePr>
          <p:nvPr/>
        </p:nvGraphicFramePr>
        <p:xfrm>
          <a:off x="6791325" y="3414713"/>
          <a:ext cx="1743075" cy="552450"/>
        </p:xfrm>
        <a:graphic>
          <a:graphicData uri="http://schemas.openxmlformats.org/presentationml/2006/ole">
            <p:oleObj spid="_x0000_s244740" name="Equation" r:id="rId5" imgW="799753" imgH="253890" progId="">
              <p:embed/>
            </p:oleObj>
          </a:graphicData>
        </a:graphic>
      </p:graphicFrame>
      <p:grpSp>
        <p:nvGrpSpPr>
          <p:cNvPr id="3" name="Group 8"/>
          <p:cNvGrpSpPr>
            <a:grpSpLocks/>
          </p:cNvGrpSpPr>
          <p:nvPr/>
        </p:nvGrpSpPr>
        <p:grpSpPr bwMode="auto">
          <a:xfrm>
            <a:off x="990600" y="4572000"/>
            <a:ext cx="7620000" cy="622300"/>
            <a:chOff x="384" y="3552"/>
            <a:chExt cx="4800" cy="392"/>
          </a:xfrm>
        </p:grpSpPr>
        <p:sp>
          <p:nvSpPr>
            <p:cNvPr id="64524" name="Text Box 9"/>
            <p:cNvSpPr txBox="1">
              <a:spLocks noChangeArrowheads="1"/>
            </p:cNvSpPr>
            <p:nvPr/>
          </p:nvSpPr>
          <p:spPr bwMode="auto">
            <a:xfrm>
              <a:off x="384" y="3552"/>
              <a:ext cx="480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latin typeface="宋体" charset="-122"/>
                </a:rPr>
                <a:t>讨论</a:t>
              </a:r>
              <a:r>
                <a:rPr lang="zh-CN" altLang="en-US" sz="2800">
                  <a:latin typeface="宋体" charset="-122"/>
                </a:rPr>
                <a:t>        ,               </a:t>
              </a:r>
              <a:r>
                <a:rPr lang="zh-CN" altLang="en-US" sz="3200">
                  <a:latin typeface="宋体" charset="-122"/>
                </a:rPr>
                <a:t>的情况 </a:t>
              </a:r>
            </a:p>
          </p:txBody>
        </p:sp>
        <p:graphicFrame>
          <p:nvGraphicFramePr>
            <p:cNvPr id="64515" name="Object 1025"/>
            <p:cNvGraphicFramePr>
              <a:graphicFrameLocks noChangeAspect="1"/>
            </p:cNvGraphicFramePr>
            <p:nvPr/>
          </p:nvGraphicFramePr>
          <p:xfrm>
            <a:off x="1008" y="3600"/>
            <a:ext cx="762" cy="337"/>
          </p:xfrm>
          <a:graphic>
            <a:graphicData uri="http://schemas.openxmlformats.org/presentationml/2006/ole">
              <p:oleObj spid="_x0000_s244741" name="Equation" r:id="rId6" imgW="571252" imgH="253890" progId="">
                <p:embed/>
              </p:oleObj>
            </a:graphicData>
          </a:graphic>
        </p:graphicFrame>
        <p:graphicFrame>
          <p:nvGraphicFramePr>
            <p:cNvPr id="64516" name="Object 1026"/>
            <p:cNvGraphicFramePr>
              <a:graphicFrameLocks noChangeAspect="1"/>
            </p:cNvGraphicFramePr>
            <p:nvPr/>
          </p:nvGraphicFramePr>
          <p:xfrm>
            <a:off x="1968" y="3600"/>
            <a:ext cx="1632" cy="344"/>
          </p:xfrm>
          <a:graphic>
            <a:graphicData uri="http://schemas.openxmlformats.org/presentationml/2006/ole">
              <p:oleObj spid="_x0000_s244742" name="Equation" r:id="rId7" imgW="1320227" imgH="279279" progId="">
                <p:embed/>
              </p:oleObj>
            </a:graphicData>
          </a:graphic>
        </p:graphicFrame>
      </p:grpSp>
      <p:sp>
        <p:nvSpPr>
          <p:cNvPr id="64522"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13"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1312"/>
                                        </p:tgtEl>
                                        <p:attrNameLst>
                                          <p:attrName>style.visibility</p:attrName>
                                        </p:attrNameLst>
                                      </p:cBhvr>
                                      <p:to>
                                        <p:strVal val="visible"/>
                                      </p:to>
                                    </p:set>
                                    <p:animEffect transition="in" filter="blinds(horizontal)">
                                      <p:cBhvr>
                                        <p:cTn id="12" dur="500"/>
                                        <p:tgtEl>
                                          <p:spTgt spid="1413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84800" y="2286000"/>
            <a:ext cx="2819400" cy="1730375"/>
            <a:chOff x="3936" y="2736"/>
            <a:chExt cx="1680" cy="1525"/>
          </a:xfrm>
        </p:grpSpPr>
        <p:sp>
          <p:nvSpPr>
            <p:cNvPr id="114691" name="AutoShape 3"/>
            <p:cNvSpPr>
              <a:spLocks noChangeArrowheads="1"/>
            </p:cNvSpPr>
            <p:nvPr/>
          </p:nvSpPr>
          <p:spPr bwMode="auto">
            <a:xfrm>
              <a:off x="4464" y="2736"/>
              <a:ext cx="866" cy="721"/>
            </a:xfrm>
            <a:prstGeom prst="wedgeRectCallout">
              <a:avLst>
                <a:gd name="adj1" fmla="val -51157"/>
                <a:gd name="adj2" fmla="val 81944"/>
              </a:avLst>
            </a:prstGeom>
            <a:gradFill rotWithShape="0">
              <a:gsLst>
                <a:gs pos="0">
                  <a:schemeClr val="accent1"/>
                </a:gs>
                <a:gs pos="50000">
                  <a:schemeClr val="accent1">
                    <a:gamma/>
                    <a:tint val="3137"/>
                    <a:invGamma/>
                  </a:schemeClr>
                </a:gs>
                <a:gs pos="100000">
                  <a:schemeClr val="accent1"/>
                </a:gs>
              </a:gsLst>
              <a:lin ang="5400000" scaled="1"/>
            </a:gradFill>
            <a:ln w="19050">
              <a:solidFill>
                <a:srgbClr val="008000"/>
              </a:solidFill>
              <a:miter lim="800000"/>
              <a:headEnd/>
              <a:tailEnd/>
            </a:ln>
            <a:effectLst/>
          </p:spPr>
          <p:txBody>
            <a:bodyPr/>
            <a:lstStyle/>
            <a:p>
              <a:pPr algn="ctr">
                <a:spcBef>
                  <a:spcPct val="0"/>
                </a:spcBef>
                <a:defRPr/>
              </a:pPr>
              <a:endParaRPr lang="zh-CN" altLang="en-US" sz="2800">
                <a:solidFill>
                  <a:srgbClr val="1C1C1C"/>
                </a:solidFill>
                <a:ea typeface="宋体" pitchFamily="2" charset="-122"/>
              </a:endParaRPr>
            </a:p>
          </p:txBody>
        </p:sp>
        <p:sp>
          <p:nvSpPr>
            <p:cNvPr id="114692" name="Text Box 4"/>
            <p:cNvSpPr txBox="1">
              <a:spLocks noChangeArrowheads="1"/>
            </p:cNvSpPr>
            <p:nvPr/>
          </p:nvSpPr>
          <p:spPr bwMode="auto">
            <a:xfrm>
              <a:off x="3936" y="3657"/>
              <a:ext cx="1680" cy="604"/>
            </a:xfrm>
            <a:prstGeom prst="rect">
              <a:avLst/>
            </a:prstGeom>
            <a:gradFill rotWithShape="0">
              <a:gsLst>
                <a:gs pos="0">
                  <a:schemeClr val="accent1"/>
                </a:gs>
                <a:gs pos="50000">
                  <a:schemeClr val="accent1">
                    <a:gamma/>
                    <a:tint val="3137"/>
                    <a:invGamma/>
                  </a:schemeClr>
                </a:gs>
                <a:gs pos="100000">
                  <a:schemeClr val="accent1"/>
                </a:gs>
              </a:gsLst>
              <a:lin ang="5400000" scaled="1"/>
            </a:gradFill>
            <a:ln w="9525">
              <a:solidFill>
                <a:srgbClr val="008000"/>
              </a:solidFill>
              <a:miter lim="800000"/>
              <a:headEnd/>
              <a:tailEnd/>
            </a:ln>
            <a:effectLst/>
          </p:spPr>
          <p:txBody>
            <a:bodyPr>
              <a:spAutoFit/>
            </a:bodyPr>
            <a:lstStyle/>
            <a:p>
              <a:pPr>
                <a:lnSpc>
                  <a:spcPct val="120000"/>
                </a:lnSpc>
                <a:defRPr/>
              </a:pPr>
              <a:r>
                <a:rPr lang="zh-CN" altLang="en-US" sz="3200">
                  <a:solidFill>
                    <a:srgbClr val="CC0000"/>
                  </a:solidFill>
                  <a:ea typeface="宋体" pitchFamily="2" charset="-122"/>
                </a:rPr>
                <a:t>合振动频率</a:t>
              </a:r>
            </a:p>
          </p:txBody>
        </p:sp>
      </p:grpSp>
      <p:grpSp>
        <p:nvGrpSpPr>
          <p:cNvPr id="3" name="Group 5"/>
          <p:cNvGrpSpPr>
            <a:grpSpLocks/>
          </p:cNvGrpSpPr>
          <p:nvPr/>
        </p:nvGrpSpPr>
        <p:grpSpPr bwMode="auto">
          <a:xfrm>
            <a:off x="1447800" y="2209800"/>
            <a:ext cx="3581400" cy="1812925"/>
            <a:chOff x="1056" y="2736"/>
            <a:chExt cx="2544" cy="1465"/>
          </a:xfrm>
        </p:grpSpPr>
        <p:sp>
          <p:nvSpPr>
            <p:cNvPr id="114694" name="AutoShape 6"/>
            <p:cNvSpPr>
              <a:spLocks noChangeArrowheads="1"/>
            </p:cNvSpPr>
            <p:nvPr/>
          </p:nvSpPr>
          <p:spPr bwMode="auto">
            <a:xfrm>
              <a:off x="1056" y="2736"/>
              <a:ext cx="2544" cy="720"/>
            </a:xfrm>
            <a:prstGeom prst="wedgeRectCallout">
              <a:avLst>
                <a:gd name="adj1" fmla="val 2199"/>
                <a:gd name="adj2" fmla="val 74722"/>
              </a:avLst>
            </a:prstGeom>
            <a:gradFill rotWithShape="0">
              <a:gsLst>
                <a:gs pos="0">
                  <a:schemeClr val="accent1"/>
                </a:gs>
                <a:gs pos="50000">
                  <a:schemeClr val="accent1">
                    <a:gamma/>
                    <a:tint val="0"/>
                    <a:invGamma/>
                  </a:schemeClr>
                </a:gs>
                <a:gs pos="100000">
                  <a:schemeClr val="accent1"/>
                </a:gs>
              </a:gsLst>
              <a:lin ang="5400000" scaled="1"/>
            </a:gradFill>
            <a:ln w="19050">
              <a:solidFill>
                <a:srgbClr val="008000"/>
              </a:solidFill>
              <a:miter lim="800000"/>
              <a:headEnd/>
              <a:tailEnd/>
            </a:ln>
            <a:effectLst/>
          </p:spPr>
          <p:txBody>
            <a:bodyPr/>
            <a:lstStyle/>
            <a:p>
              <a:pPr algn="ctr">
                <a:spcBef>
                  <a:spcPct val="0"/>
                </a:spcBef>
                <a:defRPr/>
              </a:pPr>
              <a:endParaRPr lang="zh-CN" altLang="en-US" sz="2800">
                <a:solidFill>
                  <a:srgbClr val="1C1C1C"/>
                </a:solidFill>
                <a:ea typeface="宋体" pitchFamily="2" charset="-122"/>
              </a:endParaRPr>
            </a:p>
          </p:txBody>
        </p:sp>
        <p:sp>
          <p:nvSpPr>
            <p:cNvPr id="114695" name="Text Box 7"/>
            <p:cNvSpPr txBox="1">
              <a:spLocks noChangeArrowheads="1"/>
            </p:cNvSpPr>
            <p:nvPr/>
          </p:nvSpPr>
          <p:spPr bwMode="auto">
            <a:xfrm>
              <a:off x="1825" y="3647"/>
              <a:ext cx="1390" cy="554"/>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rgbClr val="008000"/>
              </a:solidFill>
              <a:miter lim="800000"/>
              <a:headEnd/>
              <a:tailEnd/>
            </a:ln>
            <a:effectLst/>
          </p:spPr>
          <p:txBody>
            <a:bodyPr>
              <a:spAutoFit/>
            </a:bodyPr>
            <a:lstStyle/>
            <a:p>
              <a:pPr>
                <a:lnSpc>
                  <a:spcPct val="120000"/>
                </a:lnSpc>
                <a:defRPr/>
              </a:pPr>
              <a:r>
                <a:rPr lang="zh-CN" altLang="en-US" sz="3200">
                  <a:solidFill>
                    <a:srgbClr val="CC0000"/>
                  </a:solidFill>
                  <a:ea typeface="宋体" pitchFamily="2" charset="-122"/>
                </a:rPr>
                <a:t>振幅部分</a:t>
              </a:r>
            </a:p>
          </p:txBody>
        </p:sp>
      </p:grpSp>
      <p:sp>
        <p:nvSpPr>
          <p:cNvPr id="65546" name="Text Box 8"/>
          <p:cNvSpPr txBox="1">
            <a:spLocks noChangeArrowheads="1"/>
          </p:cNvSpPr>
          <p:nvPr/>
        </p:nvSpPr>
        <p:spPr bwMode="auto">
          <a:xfrm>
            <a:off x="533400" y="838200"/>
            <a:ext cx="22098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buFontTx/>
              <a:buBlip>
                <a:blip r:embed="rId3"/>
              </a:buBlip>
            </a:pPr>
            <a:r>
              <a:rPr lang="zh-CN" altLang="en-US" sz="2800">
                <a:solidFill>
                  <a:srgbClr val="1C1C1C"/>
                </a:solidFill>
              </a:rPr>
              <a:t>   </a:t>
            </a:r>
            <a:r>
              <a:rPr lang="zh-CN" altLang="en-US" sz="3200">
                <a:solidFill>
                  <a:srgbClr val="CC0000"/>
                </a:solidFill>
              </a:rPr>
              <a:t>方法一</a:t>
            </a:r>
          </a:p>
        </p:txBody>
      </p:sp>
      <p:grpSp>
        <p:nvGrpSpPr>
          <p:cNvPr id="4" name="Group 9"/>
          <p:cNvGrpSpPr>
            <a:grpSpLocks/>
          </p:cNvGrpSpPr>
          <p:nvPr/>
        </p:nvGrpSpPr>
        <p:grpSpPr bwMode="auto">
          <a:xfrm>
            <a:off x="600075" y="4110038"/>
            <a:ext cx="3478213" cy="1600200"/>
            <a:chOff x="378" y="2589"/>
            <a:chExt cx="2191" cy="1008"/>
          </a:xfrm>
        </p:grpSpPr>
        <p:sp>
          <p:nvSpPr>
            <p:cNvPr id="65552" name="Text Box 10"/>
            <p:cNvSpPr txBox="1">
              <a:spLocks noChangeArrowheads="1"/>
            </p:cNvSpPr>
            <p:nvPr/>
          </p:nvSpPr>
          <p:spPr bwMode="auto">
            <a:xfrm>
              <a:off x="522" y="3171"/>
              <a:ext cx="1248"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latin typeface="宋体" charset="-122"/>
                </a:rPr>
                <a:t>振幅 </a:t>
              </a:r>
              <a:endParaRPr lang="zh-CN" altLang="en-US" sz="3200">
                <a:latin typeface="宋体" charset="-122"/>
              </a:endParaRPr>
            </a:p>
          </p:txBody>
        </p:sp>
        <p:sp>
          <p:nvSpPr>
            <p:cNvPr id="65553" name="Text Box 11"/>
            <p:cNvSpPr txBox="1">
              <a:spLocks noChangeArrowheads="1"/>
            </p:cNvSpPr>
            <p:nvPr/>
          </p:nvSpPr>
          <p:spPr bwMode="auto">
            <a:xfrm>
              <a:off x="522" y="2589"/>
              <a:ext cx="2047"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振动频率</a:t>
              </a:r>
              <a:endParaRPr lang="zh-CN" altLang="en-US" sz="3200"/>
            </a:p>
          </p:txBody>
        </p:sp>
        <p:sp>
          <p:nvSpPr>
            <p:cNvPr id="65554" name="AutoShape 12"/>
            <p:cNvSpPr>
              <a:spLocks/>
            </p:cNvSpPr>
            <p:nvPr/>
          </p:nvSpPr>
          <p:spPr bwMode="auto">
            <a:xfrm>
              <a:off x="378" y="2787"/>
              <a:ext cx="144" cy="576"/>
            </a:xfrm>
            <a:prstGeom prst="leftBrace">
              <a:avLst>
                <a:gd name="adj1" fmla="val 33333"/>
                <a:gd name="adj2" fmla="val 50000"/>
              </a:avLst>
            </a:prstGeom>
            <a:noFill/>
            <a:ln w="28575">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aphicFrame>
        <p:nvGraphicFramePr>
          <p:cNvPr id="114701" name="Object 13"/>
          <p:cNvGraphicFramePr>
            <a:graphicFrameLocks noChangeAspect="1"/>
          </p:cNvGraphicFramePr>
          <p:nvPr/>
        </p:nvGraphicFramePr>
        <p:xfrm>
          <a:off x="666750" y="1363663"/>
          <a:ext cx="6800850" cy="541337"/>
        </p:xfrm>
        <a:graphic>
          <a:graphicData uri="http://schemas.openxmlformats.org/presentationml/2006/ole">
            <p:oleObj spid="_x0000_s245762" name="Equation" r:id="rId4" imgW="3022600" imgH="254000" progId="">
              <p:embed/>
            </p:oleObj>
          </a:graphicData>
        </a:graphic>
      </p:graphicFrame>
      <p:graphicFrame>
        <p:nvGraphicFramePr>
          <p:cNvPr id="114702" name="Object 14"/>
          <p:cNvGraphicFramePr>
            <a:graphicFrameLocks noChangeAspect="1"/>
          </p:cNvGraphicFramePr>
          <p:nvPr/>
        </p:nvGraphicFramePr>
        <p:xfrm>
          <a:off x="727075" y="2209800"/>
          <a:ext cx="7045325" cy="998538"/>
        </p:xfrm>
        <a:graphic>
          <a:graphicData uri="http://schemas.openxmlformats.org/presentationml/2006/ole">
            <p:oleObj spid="_x0000_s245763" name="Equation" r:id="rId5" imgW="2984500" imgH="469900" progId="">
              <p:embed/>
            </p:oleObj>
          </a:graphicData>
        </a:graphic>
      </p:graphicFrame>
      <p:graphicFrame>
        <p:nvGraphicFramePr>
          <p:cNvPr id="114703" name="Object 15"/>
          <p:cNvGraphicFramePr>
            <a:graphicFrameLocks noChangeAspect="1"/>
          </p:cNvGraphicFramePr>
          <p:nvPr/>
        </p:nvGraphicFramePr>
        <p:xfrm>
          <a:off x="2024063" y="4932363"/>
          <a:ext cx="3843337" cy="1087437"/>
        </p:xfrm>
        <a:graphic>
          <a:graphicData uri="http://schemas.openxmlformats.org/presentationml/2006/ole">
            <p:oleObj spid="_x0000_s245764" name="Equation" r:id="rId6" imgW="1803400" imgH="520700" progId="">
              <p:embed/>
            </p:oleObj>
          </a:graphicData>
        </a:graphic>
      </p:graphicFrame>
      <p:graphicFrame>
        <p:nvGraphicFramePr>
          <p:cNvPr id="114704" name="Object 16"/>
          <p:cNvGraphicFramePr>
            <a:graphicFrameLocks noChangeAspect="1"/>
          </p:cNvGraphicFramePr>
          <p:nvPr/>
        </p:nvGraphicFramePr>
        <p:xfrm>
          <a:off x="2833688" y="4191000"/>
          <a:ext cx="2424112" cy="541338"/>
        </p:xfrm>
        <a:graphic>
          <a:graphicData uri="http://schemas.openxmlformats.org/presentationml/2006/ole">
            <p:oleObj spid="_x0000_s245765" name="Equation" r:id="rId7" imgW="1129810" imgH="253890" progId="">
              <p:embed/>
            </p:oleObj>
          </a:graphicData>
        </a:graphic>
      </p:graphicFrame>
      <p:grpSp>
        <p:nvGrpSpPr>
          <p:cNvPr id="5" name="Group 17"/>
          <p:cNvGrpSpPr>
            <a:grpSpLocks/>
          </p:cNvGrpSpPr>
          <p:nvPr/>
        </p:nvGrpSpPr>
        <p:grpSpPr bwMode="auto">
          <a:xfrm>
            <a:off x="6477000" y="4419600"/>
            <a:ext cx="1905000" cy="1377950"/>
            <a:chOff x="4272" y="2880"/>
            <a:chExt cx="1200" cy="868"/>
          </a:xfrm>
        </p:grpSpPr>
        <p:graphicFrame>
          <p:nvGraphicFramePr>
            <p:cNvPr id="65542" name="Object 18"/>
            <p:cNvGraphicFramePr>
              <a:graphicFrameLocks noChangeAspect="1"/>
            </p:cNvGraphicFramePr>
            <p:nvPr/>
          </p:nvGraphicFramePr>
          <p:xfrm>
            <a:off x="4406" y="2880"/>
            <a:ext cx="1066" cy="343"/>
          </p:xfrm>
          <a:graphic>
            <a:graphicData uri="http://schemas.openxmlformats.org/presentationml/2006/ole">
              <p:oleObj spid="_x0000_s245766" name="Equation" r:id="rId8" imgW="787058" imgH="253890" progId="">
                <p:embed/>
              </p:oleObj>
            </a:graphicData>
          </a:graphic>
        </p:graphicFrame>
        <p:graphicFrame>
          <p:nvGraphicFramePr>
            <p:cNvPr id="65543" name="Object 19"/>
            <p:cNvGraphicFramePr>
              <a:graphicFrameLocks noChangeAspect="1"/>
            </p:cNvGraphicFramePr>
            <p:nvPr/>
          </p:nvGraphicFramePr>
          <p:xfrm>
            <a:off x="4416" y="3408"/>
            <a:ext cx="816" cy="340"/>
          </p:xfrm>
          <a:graphic>
            <a:graphicData uri="http://schemas.openxmlformats.org/presentationml/2006/ole">
              <p:oleObj spid="_x0000_s245767" name="Equation" r:id="rId9" imgW="609336" imgH="253890" progId="">
                <p:embed/>
              </p:oleObj>
            </a:graphicData>
          </a:graphic>
        </p:graphicFrame>
        <p:sp>
          <p:nvSpPr>
            <p:cNvPr id="65551" name="AutoShape 20"/>
            <p:cNvSpPr>
              <a:spLocks/>
            </p:cNvSpPr>
            <p:nvPr/>
          </p:nvSpPr>
          <p:spPr bwMode="auto">
            <a:xfrm>
              <a:off x="4272" y="3044"/>
              <a:ext cx="144" cy="528"/>
            </a:xfrm>
            <a:prstGeom prst="leftBrace">
              <a:avLst>
                <a:gd name="adj1" fmla="val 30556"/>
                <a:gd name="adj2" fmla="val 50000"/>
              </a:avLst>
            </a:prstGeom>
            <a:noFill/>
            <a:ln w="28575">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sp>
        <p:nvSpPr>
          <p:cNvPr id="65549"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22"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14701"/>
                                        </p:tgtEl>
                                        <p:attrNameLst>
                                          <p:attrName>style.visibility</p:attrName>
                                        </p:attrNameLst>
                                      </p:cBhvr>
                                      <p:to>
                                        <p:strVal val="visible"/>
                                      </p:to>
                                    </p:set>
                                    <p:animEffect transition="in" filter="blinds(vertical)">
                                      <p:cBhvr>
                                        <p:cTn id="7" dur="500"/>
                                        <p:tgtEl>
                                          <p:spTgt spid="114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4702"/>
                                        </p:tgtEl>
                                        <p:attrNameLst>
                                          <p:attrName>style.visibility</p:attrName>
                                        </p:attrNameLst>
                                      </p:cBhvr>
                                      <p:to>
                                        <p:strVal val="visible"/>
                                      </p:to>
                                    </p:set>
                                    <p:animEffect transition="in" filter="blinds(horizontal)">
                                      <p:cBhvr>
                                        <p:cTn id="12" dur="500"/>
                                        <p:tgtEl>
                                          <p:spTgt spid="1147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4704"/>
                                        </p:tgtEl>
                                        <p:attrNameLst>
                                          <p:attrName>style.visibility</p:attrName>
                                        </p:attrNameLst>
                                      </p:cBhvr>
                                      <p:to>
                                        <p:strVal val="visible"/>
                                      </p:to>
                                    </p:set>
                                    <p:animEffect transition="in" filter="blinds(horizontal)">
                                      <p:cBhvr>
                                        <p:cTn id="32" dur="500"/>
                                        <p:tgtEl>
                                          <p:spTgt spid="1147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4703"/>
                                        </p:tgtEl>
                                        <p:attrNameLst>
                                          <p:attrName>style.visibility</p:attrName>
                                        </p:attrNameLst>
                                      </p:cBhvr>
                                      <p:to>
                                        <p:strVal val="visible"/>
                                      </p:to>
                                    </p:set>
                                    <p:animEffect transition="in" filter="blinds(horizontal)">
                                      <p:cBhvr>
                                        <p:cTn id="37" dur="500"/>
                                        <p:tgtEl>
                                          <p:spTgt spid="1147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962275" y="3581400"/>
            <a:ext cx="5548313" cy="819150"/>
            <a:chOff x="2016" y="3175"/>
            <a:chExt cx="3495" cy="516"/>
          </a:xfrm>
        </p:grpSpPr>
        <p:sp>
          <p:nvSpPr>
            <p:cNvPr id="66570" name="AutoShape 3"/>
            <p:cNvSpPr>
              <a:spLocks noChangeArrowheads="1"/>
            </p:cNvSpPr>
            <p:nvPr/>
          </p:nvSpPr>
          <p:spPr bwMode="auto">
            <a:xfrm>
              <a:off x="2016" y="3198"/>
              <a:ext cx="3424" cy="493"/>
            </a:xfrm>
            <a:prstGeom prst="leftArrowCallout">
              <a:avLst>
                <a:gd name="adj1" fmla="val 20833"/>
                <a:gd name="adj2" fmla="val 25000"/>
                <a:gd name="adj3" fmla="val 54597"/>
                <a:gd name="adj4" fmla="val 84306"/>
              </a:avLst>
            </a:prstGeom>
            <a:solidFill>
              <a:srgbClr val="FAF4FE"/>
            </a:solidFill>
            <a:ln w="19050">
              <a:solidFill>
                <a:srgbClr val="CC00CC"/>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spcBef>
                  <a:spcPct val="0"/>
                </a:spcBef>
              </a:pPr>
              <a:endParaRPr lang="zh-CN" altLang="en-US" sz="2800">
                <a:latin typeface="宋体" charset="-122"/>
              </a:endParaRPr>
            </a:p>
          </p:txBody>
        </p:sp>
        <p:sp>
          <p:nvSpPr>
            <p:cNvPr id="66571" name="Rectangle 4"/>
            <p:cNvSpPr>
              <a:spLocks noChangeArrowheads="1"/>
            </p:cNvSpPr>
            <p:nvPr/>
          </p:nvSpPr>
          <p:spPr bwMode="auto">
            <a:xfrm>
              <a:off x="2568" y="3175"/>
              <a:ext cx="2943" cy="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spcBef>
                  <a:spcPct val="0"/>
                </a:spcBef>
              </a:pPr>
              <a:r>
                <a:rPr lang="zh-CN" altLang="en-US" sz="3200">
                  <a:solidFill>
                    <a:srgbClr val="CC0000"/>
                  </a:solidFill>
                  <a:latin typeface="宋体" charset="-122"/>
                </a:rPr>
                <a:t>拍频</a:t>
              </a:r>
              <a:r>
                <a:rPr lang="zh-CN" altLang="en-US" sz="3200">
                  <a:latin typeface="宋体" charset="-122"/>
                </a:rPr>
                <a:t>（振幅变化的频率）</a:t>
              </a:r>
            </a:p>
          </p:txBody>
        </p:sp>
      </p:grpSp>
      <p:sp>
        <p:nvSpPr>
          <p:cNvPr id="115717" name="AutoShape 5"/>
          <p:cNvSpPr>
            <a:spLocks noChangeArrowheads="1"/>
          </p:cNvSpPr>
          <p:nvPr/>
        </p:nvSpPr>
        <p:spPr bwMode="auto">
          <a:xfrm>
            <a:off x="3581400" y="2667000"/>
            <a:ext cx="685800" cy="457200"/>
          </a:xfrm>
          <a:prstGeom prst="rightArrow">
            <a:avLst>
              <a:gd name="adj1" fmla="val 50000"/>
              <a:gd name="adj2" fmla="val 3750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aphicFrame>
        <p:nvGraphicFramePr>
          <p:cNvPr id="142336" name="Object 0"/>
          <p:cNvGraphicFramePr>
            <a:graphicFrameLocks noChangeAspect="1"/>
          </p:cNvGraphicFramePr>
          <p:nvPr/>
        </p:nvGraphicFramePr>
        <p:xfrm>
          <a:off x="914400" y="2362200"/>
          <a:ext cx="2330450" cy="992188"/>
        </p:xfrm>
        <a:graphic>
          <a:graphicData uri="http://schemas.openxmlformats.org/presentationml/2006/ole">
            <p:oleObj spid="_x0000_s246786" name="Equation" r:id="rId3" imgW="1219200" imgH="469900" progId="">
              <p:embed/>
            </p:oleObj>
          </a:graphicData>
        </a:graphic>
      </p:graphicFrame>
      <p:graphicFrame>
        <p:nvGraphicFramePr>
          <p:cNvPr id="142337" name="Object 1"/>
          <p:cNvGraphicFramePr>
            <a:graphicFrameLocks noChangeAspect="1"/>
          </p:cNvGraphicFramePr>
          <p:nvPr/>
        </p:nvGraphicFramePr>
        <p:xfrm>
          <a:off x="4724400" y="2371725"/>
          <a:ext cx="1681163" cy="1133475"/>
        </p:xfrm>
        <a:graphic>
          <a:graphicData uri="http://schemas.openxmlformats.org/presentationml/2006/ole">
            <p:oleObj spid="_x0000_s246787" name="Equation" r:id="rId4" imgW="850531" imgH="520474" progId="">
              <p:embed/>
            </p:oleObj>
          </a:graphicData>
        </a:graphic>
      </p:graphicFrame>
      <p:graphicFrame>
        <p:nvGraphicFramePr>
          <p:cNvPr id="142338" name="Object 2"/>
          <p:cNvGraphicFramePr>
            <a:graphicFrameLocks noChangeAspect="1"/>
          </p:cNvGraphicFramePr>
          <p:nvPr/>
        </p:nvGraphicFramePr>
        <p:xfrm>
          <a:off x="990600" y="3733800"/>
          <a:ext cx="1514475" cy="547688"/>
        </p:xfrm>
        <a:graphic>
          <a:graphicData uri="http://schemas.openxmlformats.org/presentationml/2006/ole">
            <p:oleObj spid="_x0000_s246788" name="Equation" r:id="rId5" imgW="799753" imgH="253890" progId="">
              <p:embed/>
            </p:oleObj>
          </a:graphicData>
        </a:graphic>
      </p:graphicFrame>
      <p:graphicFrame>
        <p:nvGraphicFramePr>
          <p:cNvPr id="66565" name="Object 3"/>
          <p:cNvGraphicFramePr>
            <a:graphicFrameLocks noChangeAspect="1"/>
          </p:cNvGraphicFramePr>
          <p:nvPr/>
        </p:nvGraphicFramePr>
        <p:xfrm>
          <a:off x="955675" y="1135063"/>
          <a:ext cx="7045325" cy="998537"/>
        </p:xfrm>
        <a:graphic>
          <a:graphicData uri="http://schemas.openxmlformats.org/presentationml/2006/ole">
            <p:oleObj spid="_x0000_s246789" name="Equation" r:id="rId6" imgW="2984500" imgH="469900" progId="">
              <p:embed/>
            </p:oleObj>
          </a:graphicData>
        </a:graphic>
      </p:graphicFrame>
      <p:sp>
        <p:nvSpPr>
          <p:cNvPr id="66568"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11"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42336"/>
                                        </p:tgtEl>
                                        <p:attrNameLst>
                                          <p:attrName>style.visibility</p:attrName>
                                        </p:attrNameLst>
                                      </p:cBhvr>
                                      <p:to>
                                        <p:strVal val="visible"/>
                                      </p:to>
                                    </p:set>
                                    <p:animEffect transition="in" filter="blinds(vertical)">
                                      <p:cBhvr>
                                        <p:cTn id="7" dur="500"/>
                                        <p:tgtEl>
                                          <p:spTgt spid="1423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5717"/>
                                        </p:tgtEl>
                                        <p:attrNameLst>
                                          <p:attrName>style.visibility</p:attrName>
                                        </p:attrNameLst>
                                      </p:cBhvr>
                                      <p:to>
                                        <p:strVal val="visible"/>
                                      </p:to>
                                    </p:set>
                                    <p:animEffect transition="in" filter="blinds(horizontal)">
                                      <p:cBhvr>
                                        <p:cTn id="12" dur="500"/>
                                        <p:tgtEl>
                                          <p:spTgt spid="1157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42337"/>
                                        </p:tgtEl>
                                        <p:attrNameLst>
                                          <p:attrName>style.visibility</p:attrName>
                                        </p:attrNameLst>
                                      </p:cBhvr>
                                      <p:to>
                                        <p:strVal val="visible"/>
                                      </p:to>
                                    </p:set>
                                    <p:animEffect transition="in" filter="blinds(vertical)">
                                      <p:cBhvr>
                                        <p:cTn id="17" dur="500"/>
                                        <p:tgtEl>
                                          <p:spTgt spid="1423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2338"/>
                                        </p:tgtEl>
                                        <p:attrNameLst>
                                          <p:attrName>style.visibility</p:attrName>
                                        </p:attrNameLst>
                                      </p:cBhvr>
                                      <p:to>
                                        <p:strVal val="visible"/>
                                      </p:to>
                                    </p:set>
                                    <p:animEffect transition="in" filter="blinds(horizontal)">
                                      <p:cBhvr>
                                        <p:cTn id="22" dur="500"/>
                                        <p:tgtEl>
                                          <p:spTgt spid="1423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3" name="Text Box 2"/>
          <p:cNvSpPr txBox="1">
            <a:spLocks noChangeArrowheads="1"/>
          </p:cNvSpPr>
          <p:nvPr/>
        </p:nvSpPr>
        <p:spPr bwMode="auto">
          <a:xfrm>
            <a:off x="457200" y="771525"/>
            <a:ext cx="56388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buFontTx/>
              <a:buBlip>
                <a:blip r:embed="rId3"/>
              </a:buBlip>
            </a:pPr>
            <a:r>
              <a:rPr lang="zh-CN" altLang="en-US" sz="2800">
                <a:latin typeface="宋体" charset="-122"/>
              </a:rPr>
              <a:t>  </a:t>
            </a:r>
            <a:r>
              <a:rPr lang="zh-CN" altLang="en-US" sz="3200">
                <a:solidFill>
                  <a:srgbClr val="CC0000"/>
                </a:solidFill>
                <a:latin typeface="宋体" charset="-122"/>
              </a:rPr>
              <a:t>方法二：旋转矢量合成法</a:t>
            </a:r>
          </a:p>
        </p:txBody>
      </p:sp>
      <p:graphicFrame>
        <p:nvGraphicFramePr>
          <p:cNvPr id="143360" name="Object 0"/>
          <p:cNvGraphicFramePr>
            <a:graphicFrameLocks noChangeAspect="1"/>
          </p:cNvGraphicFramePr>
          <p:nvPr/>
        </p:nvGraphicFramePr>
        <p:xfrm>
          <a:off x="1300163" y="5418138"/>
          <a:ext cx="1976437" cy="579437"/>
        </p:xfrm>
        <a:graphic>
          <a:graphicData uri="http://schemas.openxmlformats.org/presentationml/2006/ole">
            <p:oleObj spid="_x0000_s247810" name="Equation" r:id="rId4" imgW="863225" imgH="253890" progId="">
              <p:embed/>
            </p:oleObj>
          </a:graphicData>
        </a:graphic>
      </p:graphicFrame>
      <p:graphicFrame>
        <p:nvGraphicFramePr>
          <p:cNvPr id="143361" name="Object 1"/>
          <p:cNvGraphicFramePr>
            <a:graphicFrameLocks noChangeAspect="1"/>
          </p:cNvGraphicFramePr>
          <p:nvPr/>
        </p:nvGraphicFramePr>
        <p:xfrm>
          <a:off x="4495800" y="5430838"/>
          <a:ext cx="2789238" cy="539750"/>
        </p:xfrm>
        <a:graphic>
          <a:graphicData uri="http://schemas.openxmlformats.org/presentationml/2006/ole">
            <p:oleObj spid="_x0000_s247811" name="Equation" r:id="rId5" imgW="1396394" imgH="253890" progId="">
              <p:embed/>
            </p:oleObj>
          </a:graphicData>
        </a:graphic>
      </p:graphicFrame>
      <p:grpSp>
        <p:nvGrpSpPr>
          <p:cNvPr id="2" name="Group 5"/>
          <p:cNvGrpSpPr>
            <a:grpSpLocks/>
          </p:cNvGrpSpPr>
          <p:nvPr/>
        </p:nvGrpSpPr>
        <p:grpSpPr bwMode="auto">
          <a:xfrm>
            <a:off x="685800" y="1524000"/>
            <a:ext cx="8077200" cy="3733800"/>
            <a:chOff x="432" y="864"/>
            <a:chExt cx="5088" cy="2352"/>
          </a:xfrm>
        </p:grpSpPr>
        <p:sp>
          <p:nvSpPr>
            <p:cNvPr id="67634" name="Rectangle 6"/>
            <p:cNvSpPr>
              <a:spLocks noChangeArrowheads="1"/>
            </p:cNvSpPr>
            <p:nvPr/>
          </p:nvSpPr>
          <p:spPr bwMode="auto">
            <a:xfrm>
              <a:off x="432" y="864"/>
              <a:ext cx="5088" cy="2352"/>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nvGrpSpPr>
            <p:cNvPr id="3" name="Group 7"/>
            <p:cNvGrpSpPr>
              <a:grpSpLocks/>
            </p:cNvGrpSpPr>
            <p:nvPr/>
          </p:nvGrpSpPr>
          <p:grpSpPr bwMode="auto">
            <a:xfrm>
              <a:off x="1392" y="2533"/>
              <a:ext cx="3716" cy="575"/>
              <a:chOff x="1341" y="2389"/>
              <a:chExt cx="3603" cy="575"/>
            </a:xfrm>
          </p:grpSpPr>
          <p:sp>
            <p:nvSpPr>
              <p:cNvPr id="67636" name="Line 8"/>
              <p:cNvSpPr>
                <a:spLocks noChangeShapeType="1"/>
              </p:cNvSpPr>
              <p:nvPr/>
            </p:nvSpPr>
            <p:spPr bwMode="auto">
              <a:xfrm>
                <a:off x="1609" y="2682"/>
                <a:ext cx="3335" cy="1"/>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7601" name="Object 15"/>
              <p:cNvGraphicFramePr>
                <a:graphicFrameLocks noChangeAspect="1"/>
              </p:cNvGraphicFramePr>
              <p:nvPr/>
            </p:nvGraphicFramePr>
            <p:xfrm>
              <a:off x="4661" y="2389"/>
              <a:ext cx="267" cy="299"/>
            </p:xfrm>
            <a:graphic>
              <a:graphicData uri="http://schemas.openxmlformats.org/presentationml/2006/ole">
                <p:oleObj spid="_x0000_s247812" name="公式" r:id="rId6" imgW="177646" imgH="190335" progId="">
                  <p:embed/>
                </p:oleObj>
              </a:graphicData>
            </a:graphic>
          </p:graphicFrame>
          <p:graphicFrame>
            <p:nvGraphicFramePr>
              <p:cNvPr id="67602" name="Object 16"/>
              <p:cNvGraphicFramePr>
                <a:graphicFrameLocks noChangeAspect="1"/>
              </p:cNvGraphicFramePr>
              <p:nvPr/>
            </p:nvGraphicFramePr>
            <p:xfrm>
              <a:off x="1341" y="2640"/>
              <a:ext cx="291" cy="324"/>
            </p:xfrm>
            <a:graphic>
              <a:graphicData uri="http://schemas.openxmlformats.org/presentationml/2006/ole">
                <p:oleObj spid="_x0000_s247813" name="Equation" r:id="rId7" imgW="126835" imgH="139518" progId="">
                  <p:embed/>
                </p:oleObj>
              </a:graphicData>
            </a:graphic>
          </p:graphicFrame>
        </p:grpSp>
      </p:grpSp>
      <p:grpSp>
        <p:nvGrpSpPr>
          <p:cNvPr id="4" name="Group 11"/>
          <p:cNvGrpSpPr>
            <a:grpSpLocks/>
          </p:cNvGrpSpPr>
          <p:nvPr/>
        </p:nvGrpSpPr>
        <p:grpSpPr bwMode="auto">
          <a:xfrm>
            <a:off x="2630488" y="2438400"/>
            <a:ext cx="1585912" cy="2819400"/>
            <a:chOff x="1609" y="1296"/>
            <a:chExt cx="999" cy="1776"/>
          </a:xfrm>
        </p:grpSpPr>
        <p:sp>
          <p:nvSpPr>
            <p:cNvPr id="67631" name="Line 12"/>
            <p:cNvSpPr>
              <a:spLocks noChangeShapeType="1"/>
            </p:cNvSpPr>
            <p:nvPr/>
          </p:nvSpPr>
          <p:spPr bwMode="auto">
            <a:xfrm flipV="1">
              <a:off x="1609" y="1742"/>
              <a:ext cx="757" cy="940"/>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7598" name="Object 12"/>
            <p:cNvGraphicFramePr>
              <a:graphicFrameLocks noChangeAspect="1"/>
            </p:cNvGraphicFramePr>
            <p:nvPr/>
          </p:nvGraphicFramePr>
          <p:xfrm>
            <a:off x="2304" y="1296"/>
            <a:ext cx="304" cy="397"/>
          </p:xfrm>
          <a:graphic>
            <a:graphicData uri="http://schemas.openxmlformats.org/presentationml/2006/ole">
              <p:oleObj spid="_x0000_s247814" name="公式" r:id="rId8" imgW="343080" imgH="431280" progId="">
                <p:embed/>
              </p:oleObj>
            </a:graphicData>
          </a:graphic>
        </p:graphicFrame>
        <p:sp>
          <p:nvSpPr>
            <p:cNvPr id="67632" name="Line 14"/>
            <p:cNvSpPr>
              <a:spLocks noChangeShapeType="1"/>
            </p:cNvSpPr>
            <p:nvPr/>
          </p:nvSpPr>
          <p:spPr bwMode="auto">
            <a:xfrm>
              <a:off x="2366" y="1812"/>
              <a:ext cx="0" cy="881"/>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7599" name="Object 13"/>
            <p:cNvGraphicFramePr>
              <a:graphicFrameLocks noChangeAspect="1"/>
            </p:cNvGraphicFramePr>
            <p:nvPr/>
          </p:nvGraphicFramePr>
          <p:xfrm>
            <a:off x="2219" y="2592"/>
            <a:ext cx="368" cy="480"/>
          </p:xfrm>
          <a:graphic>
            <a:graphicData uri="http://schemas.openxmlformats.org/presentationml/2006/ole">
              <p:oleObj spid="_x0000_s247815" name="公式" r:id="rId9" imgW="330480" imgH="406080" progId="">
                <p:embed/>
              </p:oleObj>
            </a:graphicData>
          </a:graphic>
        </p:graphicFrame>
        <p:sp>
          <p:nvSpPr>
            <p:cNvPr id="67633" name="Arc 16"/>
            <p:cNvSpPr>
              <a:spLocks/>
            </p:cNvSpPr>
            <p:nvPr/>
          </p:nvSpPr>
          <p:spPr bwMode="auto">
            <a:xfrm rot="-895938">
              <a:off x="1959" y="1488"/>
              <a:ext cx="356" cy="298"/>
            </a:xfrm>
            <a:custGeom>
              <a:avLst/>
              <a:gdLst>
                <a:gd name="T0" fmla="*/ 0 w 21600"/>
                <a:gd name="T1" fmla="*/ 0 h 18342"/>
                <a:gd name="T2" fmla="*/ 0 w 21600"/>
                <a:gd name="T3" fmla="*/ 0 h 18342"/>
                <a:gd name="T4" fmla="*/ 0 w 21600"/>
                <a:gd name="T5" fmla="*/ 0 h 18342"/>
                <a:gd name="T6" fmla="*/ 0 60000 65536"/>
                <a:gd name="T7" fmla="*/ 0 60000 65536"/>
                <a:gd name="T8" fmla="*/ 0 60000 65536"/>
                <a:gd name="T9" fmla="*/ 0 w 21600"/>
                <a:gd name="T10" fmla="*/ 0 h 18342"/>
                <a:gd name="T11" fmla="*/ 21600 w 21600"/>
                <a:gd name="T12" fmla="*/ 18342 h 18342"/>
              </a:gdLst>
              <a:ahLst/>
              <a:cxnLst>
                <a:cxn ang="T6">
                  <a:pos x="T0" y="T1"/>
                </a:cxn>
                <a:cxn ang="T7">
                  <a:pos x="T2" y="T3"/>
                </a:cxn>
                <a:cxn ang="T8">
                  <a:pos x="T4" y="T5"/>
                </a:cxn>
              </a:cxnLst>
              <a:rect l="T9" t="T10" r="T11" b="T12"/>
              <a:pathLst>
                <a:path w="21600" h="18342" fill="none" extrusionOk="0">
                  <a:moveTo>
                    <a:pt x="11407" y="-1"/>
                  </a:moveTo>
                  <a:cubicBezTo>
                    <a:pt x="17745" y="3941"/>
                    <a:pt x="21600" y="10877"/>
                    <a:pt x="21600" y="18342"/>
                  </a:cubicBezTo>
                </a:path>
                <a:path w="21600" h="18342" stroke="0" extrusionOk="0">
                  <a:moveTo>
                    <a:pt x="11407" y="-1"/>
                  </a:moveTo>
                  <a:cubicBezTo>
                    <a:pt x="17745" y="3941"/>
                    <a:pt x="21600" y="10877"/>
                    <a:pt x="21600" y="18342"/>
                  </a:cubicBezTo>
                  <a:lnTo>
                    <a:pt x="0" y="18342"/>
                  </a:lnTo>
                  <a:close/>
                </a:path>
              </a:pathLst>
            </a:custGeom>
            <a:noFill/>
            <a:ln w="28575">
              <a:solidFill>
                <a:srgbClr val="0000FF"/>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7600" name="Object 14"/>
            <p:cNvGraphicFramePr>
              <a:graphicFrameLocks noChangeAspect="1"/>
            </p:cNvGraphicFramePr>
            <p:nvPr/>
          </p:nvGraphicFramePr>
          <p:xfrm>
            <a:off x="1872" y="1440"/>
            <a:ext cx="345" cy="384"/>
          </p:xfrm>
          <a:graphic>
            <a:graphicData uri="http://schemas.openxmlformats.org/presentationml/2006/ole">
              <p:oleObj spid="_x0000_s247816" name="公式" r:id="rId10" imgW="381240" imgH="406080" progId="">
                <p:embed/>
              </p:oleObj>
            </a:graphicData>
          </a:graphic>
        </p:graphicFrame>
      </p:grpSp>
      <p:grpSp>
        <p:nvGrpSpPr>
          <p:cNvPr id="5" name="Group 18"/>
          <p:cNvGrpSpPr>
            <a:grpSpLocks/>
          </p:cNvGrpSpPr>
          <p:nvPr/>
        </p:nvGrpSpPr>
        <p:grpSpPr bwMode="auto">
          <a:xfrm>
            <a:off x="2676525" y="1698625"/>
            <a:ext cx="4381500" cy="3502025"/>
            <a:chOff x="1686" y="1070"/>
            <a:chExt cx="2760" cy="2206"/>
          </a:xfrm>
        </p:grpSpPr>
        <p:graphicFrame>
          <p:nvGraphicFramePr>
            <p:cNvPr id="67595" name="Object 9"/>
            <p:cNvGraphicFramePr>
              <a:graphicFrameLocks noChangeAspect="1"/>
            </p:cNvGraphicFramePr>
            <p:nvPr/>
          </p:nvGraphicFramePr>
          <p:xfrm>
            <a:off x="3981" y="2982"/>
            <a:ext cx="262" cy="294"/>
          </p:xfrm>
          <a:graphic>
            <a:graphicData uri="http://schemas.openxmlformats.org/presentationml/2006/ole">
              <p:oleObj spid="_x0000_s247817" name="公式" r:id="rId11" imgW="228600" imgH="241200" progId="">
                <p:embed/>
              </p:oleObj>
            </a:graphicData>
          </a:graphic>
        </p:graphicFrame>
        <p:grpSp>
          <p:nvGrpSpPr>
            <p:cNvPr id="6" name="Group 20"/>
            <p:cNvGrpSpPr>
              <a:grpSpLocks/>
            </p:cNvGrpSpPr>
            <p:nvPr/>
          </p:nvGrpSpPr>
          <p:grpSpPr bwMode="auto">
            <a:xfrm>
              <a:off x="1686" y="1070"/>
              <a:ext cx="2760" cy="1865"/>
              <a:chOff x="1686" y="1070"/>
              <a:chExt cx="2760" cy="1865"/>
            </a:xfrm>
          </p:grpSpPr>
          <p:sp>
            <p:nvSpPr>
              <p:cNvPr id="67626" name="Line 21"/>
              <p:cNvSpPr>
                <a:spLocks noChangeShapeType="1"/>
              </p:cNvSpPr>
              <p:nvPr/>
            </p:nvSpPr>
            <p:spPr bwMode="auto">
              <a:xfrm>
                <a:off x="4111" y="1441"/>
                <a:ext cx="0" cy="1494"/>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627" name="Line 22"/>
              <p:cNvSpPr>
                <a:spLocks noChangeShapeType="1"/>
              </p:cNvSpPr>
              <p:nvPr/>
            </p:nvSpPr>
            <p:spPr bwMode="auto">
              <a:xfrm flipV="1">
                <a:off x="2398" y="1441"/>
                <a:ext cx="1713" cy="584"/>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628" name="Line 23"/>
              <p:cNvSpPr>
                <a:spLocks noChangeShapeType="1"/>
              </p:cNvSpPr>
              <p:nvPr/>
            </p:nvSpPr>
            <p:spPr bwMode="auto">
              <a:xfrm flipV="1">
                <a:off x="3375" y="1441"/>
                <a:ext cx="736" cy="898"/>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629" name="Line 24"/>
              <p:cNvSpPr>
                <a:spLocks noChangeShapeType="1"/>
              </p:cNvSpPr>
              <p:nvPr/>
            </p:nvSpPr>
            <p:spPr bwMode="auto">
              <a:xfrm flipV="1">
                <a:off x="1686" y="1435"/>
                <a:ext cx="2422" cy="1469"/>
              </a:xfrm>
              <a:prstGeom prst="line">
                <a:avLst/>
              </a:prstGeom>
              <a:noFill/>
              <a:ln w="38100">
                <a:solidFill>
                  <a:srgbClr val="FF00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7596" name="Object 10"/>
              <p:cNvGraphicFramePr>
                <a:graphicFrameLocks noChangeAspect="1"/>
              </p:cNvGraphicFramePr>
              <p:nvPr/>
            </p:nvGraphicFramePr>
            <p:xfrm>
              <a:off x="3552" y="1109"/>
              <a:ext cx="272" cy="247"/>
            </p:xfrm>
            <a:graphic>
              <a:graphicData uri="http://schemas.openxmlformats.org/presentationml/2006/ole">
                <p:oleObj spid="_x0000_s247818" name="公式" r:id="rId12" imgW="279720" imgH="241200" progId="">
                  <p:embed/>
                </p:oleObj>
              </a:graphicData>
            </a:graphic>
          </p:graphicFrame>
          <p:sp>
            <p:nvSpPr>
              <p:cNvPr id="67630" name="Arc 26"/>
              <p:cNvSpPr>
                <a:spLocks/>
              </p:cNvSpPr>
              <p:nvPr/>
            </p:nvSpPr>
            <p:spPr bwMode="auto">
              <a:xfrm rot="-1186085">
                <a:off x="3682" y="1070"/>
                <a:ext cx="357" cy="351"/>
              </a:xfrm>
              <a:custGeom>
                <a:avLst/>
                <a:gdLst>
                  <a:gd name="T0" fmla="*/ 0 w 21600"/>
                  <a:gd name="T1" fmla="*/ 0 h 21693"/>
                  <a:gd name="T2" fmla="*/ 0 w 21600"/>
                  <a:gd name="T3" fmla="*/ 0 h 21693"/>
                  <a:gd name="T4" fmla="*/ 0 w 21600"/>
                  <a:gd name="T5" fmla="*/ 0 h 21693"/>
                  <a:gd name="T6" fmla="*/ 0 60000 65536"/>
                  <a:gd name="T7" fmla="*/ 0 60000 65536"/>
                  <a:gd name="T8" fmla="*/ 0 60000 65536"/>
                  <a:gd name="T9" fmla="*/ 0 w 21600"/>
                  <a:gd name="T10" fmla="*/ 0 h 21693"/>
                  <a:gd name="T11" fmla="*/ 21600 w 21600"/>
                  <a:gd name="T12" fmla="*/ 21693 h 21693"/>
                </a:gdLst>
                <a:ahLst/>
                <a:cxnLst>
                  <a:cxn ang="T6">
                    <a:pos x="T0" y="T1"/>
                  </a:cxn>
                  <a:cxn ang="T7">
                    <a:pos x="T2" y="T3"/>
                  </a:cxn>
                  <a:cxn ang="T8">
                    <a:pos x="T4" y="T5"/>
                  </a:cxn>
                </a:cxnLst>
                <a:rect l="T9" t="T10" r="T11" b="T12"/>
                <a:pathLst>
                  <a:path w="21600" h="21693" fill="none" extrusionOk="0">
                    <a:moveTo>
                      <a:pt x="11407" y="-1"/>
                    </a:moveTo>
                    <a:cubicBezTo>
                      <a:pt x="17745" y="3941"/>
                      <a:pt x="21600" y="10877"/>
                      <a:pt x="21600" y="18342"/>
                    </a:cubicBezTo>
                    <a:cubicBezTo>
                      <a:pt x="21600" y="19464"/>
                      <a:pt x="21512" y="20584"/>
                      <a:pt x="21338" y="21692"/>
                    </a:cubicBezTo>
                  </a:path>
                  <a:path w="21600" h="21693" stroke="0" extrusionOk="0">
                    <a:moveTo>
                      <a:pt x="11407" y="-1"/>
                    </a:moveTo>
                    <a:cubicBezTo>
                      <a:pt x="17745" y="3941"/>
                      <a:pt x="21600" y="10877"/>
                      <a:pt x="21600" y="18342"/>
                    </a:cubicBezTo>
                    <a:cubicBezTo>
                      <a:pt x="21600" y="19464"/>
                      <a:pt x="21512" y="20584"/>
                      <a:pt x="21338" y="21692"/>
                    </a:cubicBezTo>
                    <a:lnTo>
                      <a:pt x="0" y="18342"/>
                    </a:lnTo>
                    <a:close/>
                  </a:path>
                </a:pathLst>
              </a:custGeom>
              <a:noFill/>
              <a:ln w="28575">
                <a:solidFill>
                  <a:srgbClr val="FF0066"/>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7597" name="Object 11"/>
              <p:cNvGraphicFramePr>
                <a:graphicFrameLocks noChangeAspect="1"/>
              </p:cNvGraphicFramePr>
              <p:nvPr/>
            </p:nvGraphicFramePr>
            <p:xfrm>
              <a:off x="4176" y="1296"/>
              <a:ext cx="270" cy="336"/>
            </p:xfrm>
            <a:graphic>
              <a:graphicData uri="http://schemas.openxmlformats.org/presentationml/2006/ole">
                <p:oleObj spid="_x0000_s247819" name="公式" r:id="rId13" imgW="279720" imgH="342360" progId="">
                  <p:embed/>
                </p:oleObj>
              </a:graphicData>
            </a:graphic>
          </p:graphicFrame>
        </p:grpSp>
      </p:grpSp>
      <p:grpSp>
        <p:nvGrpSpPr>
          <p:cNvPr id="7" name="Group 28"/>
          <p:cNvGrpSpPr>
            <a:grpSpLocks/>
          </p:cNvGrpSpPr>
          <p:nvPr/>
        </p:nvGrpSpPr>
        <p:grpSpPr bwMode="auto">
          <a:xfrm>
            <a:off x="2625725" y="3195638"/>
            <a:ext cx="3267075" cy="2062162"/>
            <a:chOff x="1582" y="1773"/>
            <a:chExt cx="2058" cy="1299"/>
          </a:xfrm>
        </p:grpSpPr>
        <p:sp>
          <p:nvSpPr>
            <p:cNvPr id="67622" name="Line 29"/>
            <p:cNvSpPr>
              <a:spLocks noChangeShapeType="1"/>
            </p:cNvSpPr>
            <p:nvPr/>
          </p:nvSpPr>
          <p:spPr bwMode="auto">
            <a:xfrm flipV="1">
              <a:off x="1582" y="2092"/>
              <a:ext cx="1755" cy="590"/>
            </a:xfrm>
            <a:prstGeom prst="line">
              <a:avLst/>
            </a:prstGeom>
            <a:noFill/>
            <a:ln w="28575">
              <a:solidFill>
                <a:srgbClr val="CC00CC"/>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7592" name="Object 6"/>
            <p:cNvGraphicFramePr>
              <a:graphicFrameLocks noChangeAspect="1"/>
            </p:cNvGraphicFramePr>
            <p:nvPr/>
          </p:nvGraphicFramePr>
          <p:xfrm>
            <a:off x="3373" y="2016"/>
            <a:ext cx="267" cy="384"/>
          </p:xfrm>
          <a:graphic>
            <a:graphicData uri="http://schemas.openxmlformats.org/presentationml/2006/ole">
              <p:oleObj spid="_x0000_s247820" name="公式" r:id="rId14" imgW="304920" imgH="431280" progId="">
                <p:embed/>
              </p:oleObj>
            </a:graphicData>
          </a:graphic>
        </p:graphicFrame>
        <p:graphicFrame>
          <p:nvGraphicFramePr>
            <p:cNvPr id="67593" name="Object 7"/>
            <p:cNvGraphicFramePr>
              <a:graphicFrameLocks noChangeAspect="1"/>
            </p:cNvGraphicFramePr>
            <p:nvPr/>
          </p:nvGraphicFramePr>
          <p:xfrm>
            <a:off x="3168" y="2592"/>
            <a:ext cx="313" cy="480"/>
          </p:xfrm>
          <a:graphic>
            <a:graphicData uri="http://schemas.openxmlformats.org/presentationml/2006/ole">
              <p:oleObj spid="_x0000_s247821" name="公式" r:id="rId15" imgW="279720" imgH="406080" progId="">
                <p:embed/>
              </p:oleObj>
            </a:graphicData>
          </a:graphic>
        </p:graphicFrame>
        <p:sp>
          <p:nvSpPr>
            <p:cNvPr id="67623" name="Arc 32"/>
            <p:cNvSpPr>
              <a:spLocks/>
            </p:cNvSpPr>
            <p:nvPr/>
          </p:nvSpPr>
          <p:spPr bwMode="auto">
            <a:xfrm>
              <a:off x="2928" y="1773"/>
              <a:ext cx="356" cy="297"/>
            </a:xfrm>
            <a:custGeom>
              <a:avLst/>
              <a:gdLst>
                <a:gd name="T0" fmla="*/ 0 w 21600"/>
                <a:gd name="T1" fmla="*/ 0 h 18342"/>
                <a:gd name="T2" fmla="*/ 0 w 21600"/>
                <a:gd name="T3" fmla="*/ 0 h 18342"/>
                <a:gd name="T4" fmla="*/ 0 w 21600"/>
                <a:gd name="T5" fmla="*/ 0 h 18342"/>
                <a:gd name="T6" fmla="*/ 0 60000 65536"/>
                <a:gd name="T7" fmla="*/ 0 60000 65536"/>
                <a:gd name="T8" fmla="*/ 0 60000 65536"/>
                <a:gd name="T9" fmla="*/ 0 w 21600"/>
                <a:gd name="T10" fmla="*/ 0 h 18342"/>
                <a:gd name="T11" fmla="*/ 21600 w 21600"/>
                <a:gd name="T12" fmla="*/ 18342 h 18342"/>
              </a:gdLst>
              <a:ahLst/>
              <a:cxnLst>
                <a:cxn ang="T6">
                  <a:pos x="T0" y="T1"/>
                </a:cxn>
                <a:cxn ang="T7">
                  <a:pos x="T2" y="T3"/>
                </a:cxn>
                <a:cxn ang="T8">
                  <a:pos x="T4" y="T5"/>
                </a:cxn>
              </a:cxnLst>
              <a:rect l="T9" t="T10" r="T11" b="T12"/>
              <a:pathLst>
                <a:path w="21600" h="18342" fill="none" extrusionOk="0">
                  <a:moveTo>
                    <a:pt x="11407" y="-1"/>
                  </a:moveTo>
                  <a:cubicBezTo>
                    <a:pt x="17745" y="3941"/>
                    <a:pt x="21600" y="10877"/>
                    <a:pt x="21600" y="18342"/>
                  </a:cubicBezTo>
                </a:path>
                <a:path w="21600" h="18342" stroke="0" extrusionOk="0">
                  <a:moveTo>
                    <a:pt x="11407" y="-1"/>
                  </a:moveTo>
                  <a:cubicBezTo>
                    <a:pt x="17745" y="3941"/>
                    <a:pt x="21600" y="10877"/>
                    <a:pt x="21600" y="18342"/>
                  </a:cubicBezTo>
                  <a:lnTo>
                    <a:pt x="0" y="18342"/>
                  </a:lnTo>
                  <a:close/>
                </a:path>
              </a:pathLst>
            </a:custGeom>
            <a:noFill/>
            <a:ln w="28575">
              <a:solidFill>
                <a:srgbClr val="CC00CC"/>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7594" name="Object 8"/>
            <p:cNvGraphicFramePr>
              <a:graphicFrameLocks noChangeAspect="1"/>
            </p:cNvGraphicFramePr>
            <p:nvPr/>
          </p:nvGraphicFramePr>
          <p:xfrm>
            <a:off x="2936" y="1819"/>
            <a:ext cx="280" cy="341"/>
          </p:xfrm>
          <a:graphic>
            <a:graphicData uri="http://schemas.openxmlformats.org/presentationml/2006/ole">
              <p:oleObj spid="_x0000_s247822" name="公式" r:id="rId16" imgW="343080" imgH="406080" progId="">
                <p:embed/>
              </p:oleObj>
            </a:graphicData>
          </a:graphic>
        </p:graphicFrame>
        <p:sp>
          <p:nvSpPr>
            <p:cNvPr id="67624" name="Line 34"/>
            <p:cNvSpPr>
              <a:spLocks noChangeShapeType="1"/>
            </p:cNvSpPr>
            <p:nvPr/>
          </p:nvSpPr>
          <p:spPr bwMode="auto">
            <a:xfrm>
              <a:off x="3312" y="2112"/>
              <a:ext cx="0" cy="576"/>
            </a:xfrm>
            <a:prstGeom prst="line">
              <a:avLst/>
            </a:prstGeom>
            <a:noFill/>
            <a:ln w="19050">
              <a:solidFill>
                <a:srgbClr val="CC00CC"/>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8" name="Group 35"/>
          <p:cNvGrpSpPr>
            <a:grpSpLocks/>
          </p:cNvGrpSpPr>
          <p:nvPr/>
        </p:nvGrpSpPr>
        <p:grpSpPr bwMode="auto">
          <a:xfrm>
            <a:off x="762000" y="4202113"/>
            <a:ext cx="2868613" cy="534987"/>
            <a:chOff x="480" y="2455"/>
            <a:chExt cx="1807" cy="337"/>
          </a:xfrm>
        </p:grpSpPr>
        <p:sp>
          <p:nvSpPr>
            <p:cNvPr id="67619" name="Arc 36"/>
            <p:cNvSpPr>
              <a:spLocks/>
            </p:cNvSpPr>
            <p:nvPr/>
          </p:nvSpPr>
          <p:spPr bwMode="auto">
            <a:xfrm rot="1869666">
              <a:off x="2146" y="2567"/>
              <a:ext cx="141" cy="134"/>
            </a:xfrm>
            <a:custGeom>
              <a:avLst/>
              <a:gdLst>
                <a:gd name="T0" fmla="*/ 0 w 21600"/>
                <a:gd name="T1" fmla="*/ 0 h 22312"/>
                <a:gd name="T2" fmla="*/ 0 w 21600"/>
                <a:gd name="T3" fmla="*/ 0 h 22312"/>
                <a:gd name="T4" fmla="*/ 0 w 21600"/>
                <a:gd name="T5" fmla="*/ 0 h 22312"/>
                <a:gd name="T6" fmla="*/ 0 60000 65536"/>
                <a:gd name="T7" fmla="*/ 0 60000 65536"/>
                <a:gd name="T8" fmla="*/ 0 60000 65536"/>
                <a:gd name="T9" fmla="*/ 0 w 21600"/>
                <a:gd name="T10" fmla="*/ 0 h 22312"/>
                <a:gd name="T11" fmla="*/ 21600 w 21600"/>
                <a:gd name="T12" fmla="*/ 22312 h 22312"/>
              </a:gdLst>
              <a:ahLst/>
              <a:cxnLst>
                <a:cxn ang="T6">
                  <a:pos x="T0" y="T1"/>
                </a:cxn>
                <a:cxn ang="T7">
                  <a:pos x="T2" y="T3"/>
                </a:cxn>
                <a:cxn ang="T8">
                  <a:pos x="T4" y="T5"/>
                </a:cxn>
              </a:cxnLst>
              <a:rect l="T9" t="T10" r="T11" b="T12"/>
              <a:pathLst>
                <a:path w="21600" h="22312" fill="none" extrusionOk="0">
                  <a:moveTo>
                    <a:pt x="-1" y="0"/>
                  </a:moveTo>
                  <a:cubicBezTo>
                    <a:pt x="11929" y="0"/>
                    <a:pt x="21600" y="9670"/>
                    <a:pt x="21600" y="21600"/>
                  </a:cubicBezTo>
                  <a:cubicBezTo>
                    <a:pt x="21600" y="21837"/>
                    <a:pt x="21596" y="22074"/>
                    <a:pt x="21588" y="22312"/>
                  </a:cubicBezTo>
                </a:path>
                <a:path w="21600" h="22312" stroke="0" extrusionOk="0">
                  <a:moveTo>
                    <a:pt x="-1" y="0"/>
                  </a:moveTo>
                  <a:cubicBezTo>
                    <a:pt x="11929" y="0"/>
                    <a:pt x="21600" y="9670"/>
                    <a:pt x="21600" y="21600"/>
                  </a:cubicBezTo>
                  <a:cubicBezTo>
                    <a:pt x="21600" y="21837"/>
                    <a:pt x="21596" y="22074"/>
                    <a:pt x="21588" y="22312"/>
                  </a:cubicBezTo>
                  <a:lnTo>
                    <a:pt x="0" y="21600"/>
                  </a:lnTo>
                  <a:close/>
                </a:path>
              </a:pathLst>
            </a:custGeom>
            <a:noFill/>
            <a:ln w="28575">
              <a:solidFill>
                <a:srgbClr val="CC00CC"/>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9" name="Group 37"/>
            <p:cNvGrpSpPr>
              <a:grpSpLocks/>
            </p:cNvGrpSpPr>
            <p:nvPr/>
          </p:nvGrpSpPr>
          <p:grpSpPr bwMode="auto">
            <a:xfrm>
              <a:off x="480" y="2455"/>
              <a:ext cx="1728" cy="337"/>
              <a:chOff x="432" y="2407"/>
              <a:chExt cx="1728" cy="337"/>
            </a:xfrm>
          </p:grpSpPr>
          <p:graphicFrame>
            <p:nvGraphicFramePr>
              <p:cNvPr id="67591" name="Object 5"/>
              <p:cNvGraphicFramePr>
                <a:graphicFrameLocks noChangeAspect="1"/>
              </p:cNvGraphicFramePr>
              <p:nvPr/>
            </p:nvGraphicFramePr>
            <p:xfrm>
              <a:off x="432" y="2407"/>
              <a:ext cx="786" cy="337"/>
            </p:xfrm>
            <a:graphic>
              <a:graphicData uri="http://schemas.openxmlformats.org/presentationml/2006/ole">
                <p:oleObj spid="_x0000_s247823" name="公式" r:id="rId17" imgW="774364" imgH="317362" progId="">
                  <p:embed/>
                </p:oleObj>
              </a:graphicData>
            </a:graphic>
          </p:graphicFrame>
          <p:sp>
            <p:nvSpPr>
              <p:cNvPr id="67621" name="Line 39"/>
              <p:cNvSpPr>
                <a:spLocks noChangeShapeType="1"/>
              </p:cNvSpPr>
              <p:nvPr/>
            </p:nvSpPr>
            <p:spPr bwMode="auto">
              <a:xfrm flipV="1">
                <a:off x="1248" y="2592"/>
                <a:ext cx="912" cy="0"/>
              </a:xfrm>
              <a:prstGeom prst="line">
                <a:avLst/>
              </a:prstGeom>
              <a:noFill/>
              <a:ln w="38100">
                <a:solidFill>
                  <a:srgbClr val="CC00CC"/>
                </a:solidFill>
                <a:prstDash val="sysDot"/>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grpSp>
        <p:nvGrpSpPr>
          <p:cNvPr id="10" name="Group 40"/>
          <p:cNvGrpSpPr>
            <a:grpSpLocks/>
          </p:cNvGrpSpPr>
          <p:nvPr/>
        </p:nvGrpSpPr>
        <p:grpSpPr bwMode="auto">
          <a:xfrm>
            <a:off x="762000" y="1814513"/>
            <a:ext cx="3276600" cy="2470150"/>
            <a:chOff x="480" y="951"/>
            <a:chExt cx="2064" cy="1556"/>
          </a:xfrm>
        </p:grpSpPr>
        <p:sp>
          <p:nvSpPr>
            <p:cNvPr id="67616" name="Freeform 41"/>
            <p:cNvSpPr>
              <a:spLocks/>
            </p:cNvSpPr>
            <p:nvPr/>
          </p:nvSpPr>
          <p:spPr bwMode="auto">
            <a:xfrm>
              <a:off x="2112" y="2160"/>
              <a:ext cx="199" cy="347"/>
            </a:xfrm>
            <a:custGeom>
              <a:avLst/>
              <a:gdLst>
                <a:gd name="T0" fmla="*/ 0 w 199"/>
                <a:gd name="T1" fmla="*/ 0 h 347"/>
                <a:gd name="T2" fmla="*/ 108 w 199"/>
                <a:gd name="T3" fmla="*/ 88 h 347"/>
                <a:gd name="T4" fmla="*/ 172 w 199"/>
                <a:gd name="T5" fmla="*/ 188 h 347"/>
                <a:gd name="T6" fmla="*/ 199 w 199"/>
                <a:gd name="T7" fmla="*/ 347 h 347"/>
                <a:gd name="T8" fmla="*/ 0 60000 65536"/>
                <a:gd name="T9" fmla="*/ 0 60000 65536"/>
                <a:gd name="T10" fmla="*/ 0 60000 65536"/>
                <a:gd name="T11" fmla="*/ 0 60000 65536"/>
                <a:gd name="T12" fmla="*/ 0 w 199"/>
                <a:gd name="T13" fmla="*/ 0 h 347"/>
                <a:gd name="T14" fmla="*/ 199 w 199"/>
                <a:gd name="T15" fmla="*/ 347 h 347"/>
              </a:gdLst>
              <a:ahLst/>
              <a:cxnLst>
                <a:cxn ang="T8">
                  <a:pos x="T0" y="T1"/>
                </a:cxn>
                <a:cxn ang="T9">
                  <a:pos x="T2" y="T3"/>
                </a:cxn>
                <a:cxn ang="T10">
                  <a:pos x="T4" y="T5"/>
                </a:cxn>
                <a:cxn ang="T11">
                  <a:pos x="T6" y="T7"/>
                </a:cxn>
              </a:cxnLst>
              <a:rect l="T12" t="T13" r="T14" b="T15"/>
              <a:pathLst>
                <a:path w="199" h="347">
                  <a:moveTo>
                    <a:pt x="0" y="0"/>
                  </a:moveTo>
                  <a:cubicBezTo>
                    <a:pt x="18" y="15"/>
                    <a:pt x="79" y="57"/>
                    <a:pt x="108" y="88"/>
                  </a:cubicBezTo>
                  <a:cubicBezTo>
                    <a:pt x="137" y="119"/>
                    <a:pt x="157" y="145"/>
                    <a:pt x="172" y="188"/>
                  </a:cubicBezTo>
                  <a:cubicBezTo>
                    <a:pt x="187" y="231"/>
                    <a:pt x="194" y="314"/>
                    <a:pt x="199" y="347"/>
                  </a:cubicBezTo>
                </a:path>
              </a:pathLst>
            </a:custGeom>
            <a:noFill/>
            <a:ln w="28575">
              <a:solidFill>
                <a:srgbClr val="FF0000"/>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11" name="Group 42"/>
            <p:cNvGrpSpPr>
              <a:grpSpLocks/>
            </p:cNvGrpSpPr>
            <p:nvPr/>
          </p:nvGrpSpPr>
          <p:grpSpPr bwMode="auto">
            <a:xfrm>
              <a:off x="480" y="951"/>
              <a:ext cx="2064" cy="1449"/>
              <a:chOff x="432" y="903"/>
              <a:chExt cx="2064" cy="1449"/>
            </a:xfrm>
          </p:grpSpPr>
          <p:graphicFrame>
            <p:nvGraphicFramePr>
              <p:cNvPr id="67590" name="Object 4"/>
              <p:cNvGraphicFramePr>
                <a:graphicFrameLocks noChangeAspect="1"/>
              </p:cNvGraphicFramePr>
              <p:nvPr/>
            </p:nvGraphicFramePr>
            <p:xfrm>
              <a:off x="432" y="903"/>
              <a:ext cx="2064" cy="345"/>
            </p:xfrm>
            <a:graphic>
              <a:graphicData uri="http://schemas.openxmlformats.org/presentationml/2006/ole">
                <p:oleObj spid="_x0000_s247824" name="公式" r:id="rId18" imgW="2120900" imgH="317500" progId="">
                  <p:embed/>
                </p:oleObj>
              </a:graphicData>
            </a:graphic>
          </p:graphicFrame>
          <p:sp>
            <p:nvSpPr>
              <p:cNvPr id="67618" name="Line 44"/>
              <p:cNvSpPr>
                <a:spLocks noChangeShapeType="1"/>
              </p:cNvSpPr>
              <p:nvPr/>
            </p:nvSpPr>
            <p:spPr bwMode="auto">
              <a:xfrm>
                <a:off x="1296" y="1248"/>
                <a:ext cx="816" cy="1104"/>
              </a:xfrm>
              <a:prstGeom prst="line">
                <a:avLst/>
              </a:prstGeom>
              <a:noFill/>
              <a:ln w="38100">
                <a:solidFill>
                  <a:srgbClr val="FF0066"/>
                </a:solidFill>
                <a:prstDash val="sysDot"/>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grpSp>
        <p:nvGrpSpPr>
          <p:cNvPr id="12" name="Group 45"/>
          <p:cNvGrpSpPr>
            <a:grpSpLocks/>
          </p:cNvGrpSpPr>
          <p:nvPr/>
        </p:nvGrpSpPr>
        <p:grpSpPr bwMode="auto">
          <a:xfrm>
            <a:off x="762000" y="3124200"/>
            <a:ext cx="2655888" cy="1677988"/>
            <a:chOff x="480" y="1872"/>
            <a:chExt cx="1673" cy="1057"/>
          </a:xfrm>
        </p:grpSpPr>
        <p:sp>
          <p:nvSpPr>
            <p:cNvPr id="67613" name="Arc 46"/>
            <p:cNvSpPr>
              <a:spLocks/>
            </p:cNvSpPr>
            <p:nvPr/>
          </p:nvSpPr>
          <p:spPr bwMode="auto">
            <a:xfrm>
              <a:off x="1915" y="2448"/>
              <a:ext cx="238" cy="481"/>
            </a:xfrm>
            <a:custGeom>
              <a:avLst/>
              <a:gdLst>
                <a:gd name="T0" fmla="*/ 0 w 21022"/>
                <a:gd name="T1" fmla="*/ 0 h 21109"/>
                <a:gd name="T2" fmla="*/ 0 w 21022"/>
                <a:gd name="T3" fmla="*/ 0 h 21109"/>
                <a:gd name="T4" fmla="*/ 0 w 21022"/>
                <a:gd name="T5" fmla="*/ 0 h 21109"/>
                <a:gd name="T6" fmla="*/ 0 60000 65536"/>
                <a:gd name="T7" fmla="*/ 0 60000 65536"/>
                <a:gd name="T8" fmla="*/ 0 60000 65536"/>
                <a:gd name="T9" fmla="*/ 0 w 21022"/>
                <a:gd name="T10" fmla="*/ 0 h 21109"/>
                <a:gd name="T11" fmla="*/ 21022 w 21022"/>
                <a:gd name="T12" fmla="*/ 21109 h 21109"/>
              </a:gdLst>
              <a:ahLst/>
              <a:cxnLst>
                <a:cxn ang="T6">
                  <a:pos x="T0" y="T1"/>
                </a:cxn>
                <a:cxn ang="T7">
                  <a:pos x="T2" y="T3"/>
                </a:cxn>
                <a:cxn ang="T8">
                  <a:pos x="T4" y="T5"/>
                </a:cxn>
              </a:cxnLst>
              <a:rect l="T9" t="T10" r="T11" b="T12"/>
              <a:pathLst>
                <a:path w="21022" h="21109" fill="none" extrusionOk="0">
                  <a:moveTo>
                    <a:pt x="4578" y="-1"/>
                  </a:moveTo>
                  <a:cubicBezTo>
                    <a:pt x="12712" y="1763"/>
                    <a:pt x="19110" y="8045"/>
                    <a:pt x="21022" y="16146"/>
                  </a:cubicBezTo>
                </a:path>
                <a:path w="21022" h="21109" stroke="0" extrusionOk="0">
                  <a:moveTo>
                    <a:pt x="4578" y="-1"/>
                  </a:moveTo>
                  <a:cubicBezTo>
                    <a:pt x="12712" y="1763"/>
                    <a:pt x="19110" y="8045"/>
                    <a:pt x="21022" y="16146"/>
                  </a:cubicBezTo>
                  <a:lnTo>
                    <a:pt x="0" y="21109"/>
                  </a:lnTo>
                  <a:close/>
                </a:path>
              </a:pathLst>
            </a:custGeom>
            <a:noFill/>
            <a:ln w="28575">
              <a:solidFill>
                <a:srgbClr val="0000FF"/>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13" name="Group 47"/>
            <p:cNvGrpSpPr>
              <a:grpSpLocks/>
            </p:cNvGrpSpPr>
            <p:nvPr/>
          </p:nvGrpSpPr>
          <p:grpSpPr bwMode="auto">
            <a:xfrm>
              <a:off x="480" y="1872"/>
              <a:ext cx="1584" cy="767"/>
              <a:chOff x="432" y="1729"/>
              <a:chExt cx="1584" cy="767"/>
            </a:xfrm>
          </p:grpSpPr>
          <p:graphicFrame>
            <p:nvGraphicFramePr>
              <p:cNvPr id="67589" name="Object 3"/>
              <p:cNvGraphicFramePr>
                <a:graphicFrameLocks noChangeAspect="1"/>
              </p:cNvGraphicFramePr>
              <p:nvPr/>
            </p:nvGraphicFramePr>
            <p:xfrm>
              <a:off x="432" y="1729"/>
              <a:ext cx="822" cy="335"/>
            </p:xfrm>
            <a:graphic>
              <a:graphicData uri="http://schemas.openxmlformats.org/presentationml/2006/ole">
                <p:oleObj spid="_x0000_s247825" name="公式" r:id="rId19" imgW="812447" imgH="317362" progId="">
                  <p:embed/>
                </p:oleObj>
              </a:graphicData>
            </a:graphic>
          </p:graphicFrame>
          <p:sp>
            <p:nvSpPr>
              <p:cNvPr id="67615" name="Line 49"/>
              <p:cNvSpPr>
                <a:spLocks noChangeShapeType="1"/>
              </p:cNvSpPr>
              <p:nvPr/>
            </p:nvSpPr>
            <p:spPr bwMode="auto">
              <a:xfrm>
                <a:off x="1248" y="2064"/>
                <a:ext cx="768" cy="432"/>
              </a:xfrm>
              <a:prstGeom prst="line">
                <a:avLst/>
              </a:prstGeom>
              <a:noFill/>
              <a:ln w="38100">
                <a:solidFill>
                  <a:srgbClr val="3366FF"/>
                </a:solidFill>
                <a:prstDash val="sysDot"/>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graphicFrame>
        <p:nvGraphicFramePr>
          <p:cNvPr id="143362" name="Object 2"/>
          <p:cNvGraphicFramePr>
            <a:graphicFrameLocks noChangeAspect="1"/>
          </p:cNvGraphicFramePr>
          <p:nvPr/>
        </p:nvGraphicFramePr>
        <p:xfrm>
          <a:off x="6934200" y="3217863"/>
          <a:ext cx="1371600" cy="560387"/>
        </p:xfrm>
        <a:graphic>
          <a:graphicData uri="http://schemas.openxmlformats.org/presentationml/2006/ole">
            <p:oleObj spid="_x0000_s247826" name="公式" r:id="rId20" imgW="774364" imgH="317362" progId="">
              <p:embed/>
            </p:oleObj>
          </a:graphicData>
        </a:graphic>
      </p:graphicFrame>
      <p:sp>
        <p:nvSpPr>
          <p:cNvPr id="67611"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52"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362"/>
                                        </p:tgtEl>
                                        <p:attrNameLst>
                                          <p:attrName>style.visibility</p:attrName>
                                        </p:attrNameLst>
                                      </p:cBhvr>
                                      <p:to>
                                        <p:strVal val="visible"/>
                                      </p:to>
                                    </p:set>
                                    <p:animEffect transition="in" filter="blinds(horizontal)">
                                      <p:cBhvr>
                                        <p:cTn id="22" dur="500"/>
                                        <p:tgtEl>
                                          <p:spTgt spid="1433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out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ppt_x</p:attrName>
                                        </p:attrNameLst>
                                      </p:cBhvr>
                                      <p:tavLst>
                                        <p:tav tm="0">
                                          <p:val>
                                            <p:strVal val="#ppt_x+#ppt_w/2"/>
                                          </p:val>
                                        </p:tav>
                                        <p:tav tm="100000">
                                          <p:val>
                                            <p:strVal val="#ppt_x"/>
                                          </p:val>
                                        </p:tav>
                                      </p:tavLst>
                                    </p:anim>
                                    <p:anim calcmode="lin" valueType="num">
                                      <p:cBhvr>
                                        <p:cTn id="33" dur="500" fill="hold"/>
                                        <p:tgtEl>
                                          <p:spTgt spid="8"/>
                                        </p:tgtEl>
                                        <p:attrNameLst>
                                          <p:attrName>ppt_y</p:attrName>
                                        </p:attrNameLst>
                                      </p:cBhvr>
                                      <p:tavLst>
                                        <p:tav tm="0">
                                          <p:val>
                                            <p:strVal val="#ppt_y"/>
                                          </p:val>
                                        </p:tav>
                                        <p:tav tm="100000">
                                          <p:val>
                                            <p:strVal val="#ppt_y"/>
                                          </p:val>
                                        </p:tav>
                                      </p:tavLst>
                                    </p:anim>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checkerboard(across)">
                                      <p:cBhvr>
                                        <p:cTn id="40" dur="5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9"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strips(upLeft)">
                                      <p:cBhvr>
                                        <p:cTn id="45" dur="500"/>
                                        <p:tgtEl>
                                          <p:spTgt spid="1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43360"/>
                                        </p:tgtEl>
                                        <p:attrNameLst>
                                          <p:attrName>style.visibility</p:attrName>
                                        </p:attrNameLst>
                                      </p:cBhvr>
                                      <p:to>
                                        <p:strVal val="visible"/>
                                      </p:to>
                                    </p:set>
                                    <p:animEffect transition="in" filter="blinds(horizontal)">
                                      <p:cBhvr>
                                        <p:cTn id="50" dur="500"/>
                                        <p:tgtEl>
                                          <p:spTgt spid="14336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5" fill="hold" nodeType="clickEffect">
                                  <p:stCondLst>
                                    <p:cond delay="0"/>
                                  </p:stCondLst>
                                  <p:childTnLst>
                                    <p:set>
                                      <p:cBhvr>
                                        <p:cTn id="54" dur="1" fill="hold">
                                          <p:stCondLst>
                                            <p:cond delay="0"/>
                                          </p:stCondLst>
                                        </p:cTn>
                                        <p:tgtEl>
                                          <p:spTgt spid="143361"/>
                                        </p:tgtEl>
                                        <p:attrNameLst>
                                          <p:attrName>style.visibility</p:attrName>
                                        </p:attrNameLst>
                                      </p:cBhvr>
                                      <p:to>
                                        <p:strVal val="visible"/>
                                      </p:to>
                                    </p:set>
                                    <p:animEffect transition="in" filter="blinds(vertical)">
                                      <p:cBhvr>
                                        <p:cTn id="55" dur="500"/>
                                        <p:tgtEl>
                                          <p:spTgt spid="143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39725" y="1066800"/>
            <a:ext cx="3648075" cy="4495800"/>
            <a:chOff x="118" y="672"/>
            <a:chExt cx="2298" cy="2832"/>
          </a:xfrm>
        </p:grpSpPr>
        <p:sp>
          <p:nvSpPr>
            <p:cNvPr id="68658" name="Text Box 3"/>
            <p:cNvSpPr txBox="1">
              <a:spLocks noChangeArrowheads="1"/>
            </p:cNvSpPr>
            <p:nvPr/>
          </p:nvSpPr>
          <p:spPr bwMode="auto">
            <a:xfrm>
              <a:off x="223" y="672"/>
              <a:ext cx="1019"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latin typeface="宋体" charset="-122"/>
                </a:rPr>
                <a:t>振幅 </a:t>
              </a:r>
              <a:endParaRPr lang="zh-CN" altLang="en-US" sz="3200">
                <a:latin typeface="宋体" charset="-122"/>
              </a:endParaRPr>
            </a:p>
          </p:txBody>
        </p:sp>
        <p:sp>
          <p:nvSpPr>
            <p:cNvPr id="68659" name="Text Box 4"/>
            <p:cNvSpPr txBox="1">
              <a:spLocks noChangeArrowheads="1"/>
            </p:cNvSpPr>
            <p:nvPr/>
          </p:nvSpPr>
          <p:spPr bwMode="auto">
            <a:xfrm>
              <a:off x="336" y="2736"/>
              <a:ext cx="208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振动圆频率</a:t>
              </a:r>
              <a:endParaRPr lang="zh-CN" altLang="en-US" sz="3200"/>
            </a:p>
          </p:txBody>
        </p:sp>
        <p:sp>
          <p:nvSpPr>
            <p:cNvPr id="68660" name="AutoShape 5"/>
            <p:cNvSpPr>
              <a:spLocks/>
            </p:cNvSpPr>
            <p:nvPr/>
          </p:nvSpPr>
          <p:spPr bwMode="auto">
            <a:xfrm>
              <a:off x="118" y="889"/>
              <a:ext cx="170" cy="2615"/>
            </a:xfrm>
            <a:prstGeom prst="leftBrace">
              <a:avLst>
                <a:gd name="adj1" fmla="val 128186"/>
                <a:gd name="adj2" fmla="val 50000"/>
              </a:avLst>
            </a:prstGeom>
            <a:noFill/>
            <a:ln w="28575">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pSp>
        <p:nvGrpSpPr>
          <p:cNvPr id="3" name="Group 6"/>
          <p:cNvGrpSpPr>
            <a:grpSpLocks/>
          </p:cNvGrpSpPr>
          <p:nvPr/>
        </p:nvGrpSpPr>
        <p:grpSpPr bwMode="auto">
          <a:xfrm>
            <a:off x="5207000" y="914400"/>
            <a:ext cx="3657600" cy="3810000"/>
            <a:chOff x="3264" y="576"/>
            <a:chExt cx="2304" cy="2400"/>
          </a:xfrm>
        </p:grpSpPr>
        <p:sp>
          <p:nvSpPr>
            <p:cNvPr id="68637" name="Rectangle 7"/>
            <p:cNvSpPr>
              <a:spLocks noChangeArrowheads="1"/>
            </p:cNvSpPr>
            <p:nvPr/>
          </p:nvSpPr>
          <p:spPr bwMode="auto">
            <a:xfrm>
              <a:off x="3264" y="576"/>
              <a:ext cx="2304" cy="24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68638" name="Arc 8"/>
            <p:cNvSpPr>
              <a:spLocks/>
            </p:cNvSpPr>
            <p:nvPr/>
          </p:nvSpPr>
          <p:spPr bwMode="auto">
            <a:xfrm rot="1869666">
              <a:off x="3792" y="2069"/>
              <a:ext cx="75" cy="67"/>
            </a:xfrm>
            <a:custGeom>
              <a:avLst/>
              <a:gdLst>
                <a:gd name="T0" fmla="*/ 0 w 21600"/>
                <a:gd name="T1" fmla="*/ 0 h 20520"/>
                <a:gd name="T2" fmla="*/ 0 w 21600"/>
                <a:gd name="T3" fmla="*/ 0 h 20520"/>
                <a:gd name="T4" fmla="*/ 0 w 21600"/>
                <a:gd name="T5" fmla="*/ 0 h 20520"/>
                <a:gd name="T6" fmla="*/ 0 60000 65536"/>
                <a:gd name="T7" fmla="*/ 0 60000 65536"/>
                <a:gd name="T8" fmla="*/ 0 60000 65536"/>
                <a:gd name="T9" fmla="*/ 0 w 21600"/>
                <a:gd name="T10" fmla="*/ 0 h 20520"/>
                <a:gd name="T11" fmla="*/ 21600 w 21600"/>
                <a:gd name="T12" fmla="*/ 20520 h 20520"/>
              </a:gdLst>
              <a:ahLst/>
              <a:cxnLst>
                <a:cxn ang="T6">
                  <a:pos x="T0" y="T1"/>
                </a:cxn>
                <a:cxn ang="T7">
                  <a:pos x="T2" y="T3"/>
                </a:cxn>
                <a:cxn ang="T8">
                  <a:pos x="T4" y="T5"/>
                </a:cxn>
              </a:cxnLst>
              <a:rect l="T9" t="T10" r="T11" b="T12"/>
              <a:pathLst>
                <a:path w="21600" h="20520" fill="none" extrusionOk="0">
                  <a:moveTo>
                    <a:pt x="8614" y="-1"/>
                  </a:moveTo>
                  <a:cubicBezTo>
                    <a:pt x="16499" y="3429"/>
                    <a:pt x="21600" y="11209"/>
                    <a:pt x="21600" y="19808"/>
                  </a:cubicBezTo>
                  <a:cubicBezTo>
                    <a:pt x="21600" y="20045"/>
                    <a:pt x="21596" y="20282"/>
                    <a:pt x="21588" y="20520"/>
                  </a:cubicBezTo>
                </a:path>
                <a:path w="21600" h="20520" stroke="0" extrusionOk="0">
                  <a:moveTo>
                    <a:pt x="8614" y="-1"/>
                  </a:moveTo>
                  <a:cubicBezTo>
                    <a:pt x="16499" y="3429"/>
                    <a:pt x="21600" y="11209"/>
                    <a:pt x="21600" y="19808"/>
                  </a:cubicBezTo>
                  <a:cubicBezTo>
                    <a:pt x="21600" y="20045"/>
                    <a:pt x="21596" y="20282"/>
                    <a:pt x="21588" y="20520"/>
                  </a:cubicBezTo>
                  <a:lnTo>
                    <a:pt x="0" y="19808"/>
                  </a:lnTo>
                  <a:close/>
                </a:path>
              </a:pathLst>
            </a:custGeom>
            <a:noFill/>
            <a:ln w="28575">
              <a:solidFill>
                <a:srgbClr val="CC00CC"/>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68639" name="Arc 9"/>
            <p:cNvSpPr>
              <a:spLocks/>
            </p:cNvSpPr>
            <p:nvPr/>
          </p:nvSpPr>
          <p:spPr bwMode="auto">
            <a:xfrm>
              <a:off x="3792" y="1872"/>
              <a:ext cx="144" cy="432"/>
            </a:xfrm>
            <a:custGeom>
              <a:avLst/>
              <a:gdLst>
                <a:gd name="T0" fmla="*/ 0 w 20594"/>
                <a:gd name="T1" fmla="*/ 0 h 21109"/>
                <a:gd name="T2" fmla="*/ 0 w 20594"/>
                <a:gd name="T3" fmla="*/ 0 h 21109"/>
                <a:gd name="T4" fmla="*/ 0 w 20594"/>
                <a:gd name="T5" fmla="*/ 0 h 21109"/>
                <a:gd name="T6" fmla="*/ 0 60000 65536"/>
                <a:gd name="T7" fmla="*/ 0 60000 65536"/>
                <a:gd name="T8" fmla="*/ 0 60000 65536"/>
                <a:gd name="T9" fmla="*/ 0 w 20594"/>
                <a:gd name="T10" fmla="*/ 0 h 21109"/>
                <a:gd name="T11" fmla="*/ 20594 w 20594"/>
                <a:gd name="T12" fmla="*/ 21109 h 21109"/>
              </a:gdLst>
              <a:ahLst/>
              <a:cxnLst>
                <a:cxn ang="T6">
                  <a:pos x="T0" y="T1"/>
                </a:cxn>
                <a:cxn ang="T7">
                  <a:pos x="T2" y="T3"/>
                </a:cxn>
                <a:cxn ang="T8">
                  <a:pos x="T4" y="T5"/>
                </a:cxn>
              </a:cxnLst>
              <a:rect l="T9" t="T10" r="T11" b="T12"/>
              <a:pathLst>
                <a:path w="20594" h="21109" fill="none" extrusionOk="0">
                  <a:moveTo>
                    <a:pt x="4578" y="-1"/>
                  </a:moveTo>
                  <a:cubicBezTo>
                    <a:pt x="12147" y="1641"/>
                    <a:pt x="18257" y="7209"/>
                    <a:pt x="20594" y="14593"/>
                  </a:cubicBezTo>
                </a:path>
                <a:path w="20594" h="21109" stroke="0" extrusionOk="0">
                  <a:moveTo>
                    <a:pt x="4578" y="-1"/>
                  </a:moveTo>
                  <a:cubicBezTo>
                    <a:pt x="12147" y="1641"/>
                    <a:pt x="18257" y="7209"/>
                    <a:pt x="20594" y="14593"/>
                  </a:cubicBezTo>
                  <a:lnTo>
                    <a:pt x="0" y="21109"/>
                  </a:lnTo>
                  <a:close/>
                </a:path>
              </a:pathLst>
            </a:custGeom>
            <a:noFill/>
            <a:ln w="28575">
              <a:solidFill>
                <a:srgbClr val="0000FF"/>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68640" name="Line 10"/>
            <p:cNvSpPr>
              <a:spLocks noChangeShapeType="1"/>
            </p:cNvSpPr>
            <p:nvPr/>
          </p:nvSpPr>
          <p:spPr bwMode="auto">
            <a:xfrm flipV="1">
              <a:off x="3577" y="1632"/>
              <a:ext cx="455" cy="522"/>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8615" name="Object 11"/>
            <p:cNvGraphicFramePr>
              <a:graphicFrameLocks noChangeAspect="1"/>
            </p:cNvGraphicFramePr>
            <p:nvPr/>
          </p:nvGraphicFramePr>
          <p:xfrm>
            <a:off x="3588" y="1632"/>
            <a:ext cx="220" cy="288"/>
          </p:xfrm>
          <a:graphic>
            <a:graphicData uri="http://schemas.openxmlformats.org/presentationml/2006/ole">
              <p:oleObj spid="_x0000_s248834" name="公式" r:id="rId3" imgW="343080" imgH="431280" progId="">
                <p:embed/>
              </p:oleObj>
            </a:graphicData>
          </a:graphic>
        </p:graphicFrame>
        <p:sp>
          <p:nvSpPr>
            <p:cNvPr id="68641" name="Line 12"/>
            <p:cNvSpPr>
              <a:spLocks noChangeShapeType="1"/>
            </p:cNvSpPr>
            <p:nvPr/>
          </p:nvSpPr>
          <p:spPr bwMode="auto">
            <a:xfrm>
              <a:off x="4032" y="1632"/>
              <a:ext cx="0" cy="528"/>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8616" name="Object 13"/>
            <p:cNvGraphicFramePr>
              <a:graphicFrameLocks noChangeAspect="1"/>
            </p:cNvGraphicFramePr>
            <p:nvPr/>
          </p:nvGraphicFramePr>
          <p:xfrm>
            <a:off x="4048" y="2064"/>
            <a:ext cx="257" cy="336"/>
          </p:xfrm>
          <a:graphic>
            <a:graphicData uri="http://schemas.openxmlformats.org/presentationml/2006/ole">
              <p:oleObj spid="_x0000_s248835" name="公式" r:id="rId4" imgW="330480" imgH="406080" progId="">
                <p:embed/>
              </p:oleObj>
            </a:graphicData>
          </a:graphic>
        </p:graphicFrame>
        <p:sp>
          <p:nvSpPr>
            <p:cNvPr id="68642" name="Arc 14"/>
            <p:cNvSpPr>
              <a:spLocks/>
            </p:cNvSpPr>
            <p:nvPr/>
          </p:nvSpPr>
          <p:spPr bwMode="auto">
            <a:xfrm rot="-895938">
              <a:off x="3600" y="1382"/>
              <a:ext cx="356" cy="298"/>
            </a:xfrm>
            <a:custGeom>
              <a:avLst/>
              <a:gdLst>
                <a:gd name="T0" fmla="*/ 0 w 21600"/>
                <a:gd name="T1" fmla="*/ 0 h 18342"/>
                <a:gd name="T2" fmla="*/ 0 w 21600"/>
                <a:gd name="T3" fmla="*/ 0 h 18342"/>
                <a:gd name="T4" fmla="*/ 0 w 21600"/>
                <a:gd name="T5" fmla="*/ 0 h 18342"/>
                <a:gd name="T6" fmla="*/ 0 60000 65536"/>
                <a:gd name="T7" fmla="*/ 0 60000 65536"/>
                <a:gd name="T8" fmla="*/ 0 60000 65536"/>
                <a:gd name="T9" fmla="*/ 0 w 21600"/>
                <a:gd name="T10" fmla="*/ 0 h 18342"/>
                <a:gd name="T11" fmla="*/ 21600 w 21600"/>
                <a:gd name="T12" fmla="*/ 18342 h 18342"/>
              </a:gdLst>
              <a:ahLst/>
              <a:cxnLst>
                <a:cxn ang="T6">
                  <a:pos x="T0" y="T1"/>
                </a:cxn>
                <a:cxn ang="T7">
                  <a:pos x="T2" y="T3"/>
                </a:cxn>
                <a:cxn ang="T8">
                  <a:pos x="T4" y="T5"/>
                </a:cxn>
              </a:cxnLst>
              <a:rect l="T9" t="T10" r="T11" b="T12"/>
              <a:pathLst>
                <a:path w="21600" h="18342" fill="none" extrusionOk="0">
                  <a:moveTo>
                    <a:pt x="11407" y="-1"/>
                  </a:moveTo>
                  <a:cubicBezTo>
                    <a:pt x="17745" y="3941"/>
                    <a:pt x="21600" y="10877"/>
                    <a:pt x="21600" y="18342"/>
                  </a:cubicBezTo>
                </a:path>
                <a:path w="21600" h="18342" stroke="0" extrusionOk="0">
                  <a:moveTo>
                    <a:pt x="11407" y="-1"/>
                  </a:moveTo>
                  <a:cubicBezTo>
                    <a:pt x="17745" y="3941"/>
                    <a:pt x="21600" y="10877"/>
                    <a:pt x="21600" y="18342"/>
                  </a:cubicBezTo>
                  <a:lnTo>
                    <a:pt x="0" y="18342"/>
                  </a:lnTo>
                  <a:close/>
                </a:path>
              </a:pathLst>
            </a:custGeom>
            <a:noFill/>
            <a:ln w="28575">
              <a:solidFill>
                <a:srgbClr val="0000FF"/>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8617" name="Object 15"/>
            <p:cNvGraphicFramePr>
              <a:graphicFrameLocks noChangeAspect="1"/>
            </p:cNvGraphicFramePr>
            <p:nvPr/>
          </p:nvGraphicFramePr>
          <p:xfrm>
            <a:off x="3586" y="1056"/>
            <a:ext cx="302" cy="336"/>
          </p:xfrm>
          <a:graphic>
            <a:graphicData uri="http://schemas.openxmlformats.org/presentationml/2006/ole">
              <p:oleObj spid="_x0000_s248836" name="公式" r:id="rId5" imgW="381240" imgH="406080" progId="">
                <p:embed/>
              </p:oleObj>
            </a:graphicData>
          </a:graphic>
        </p:graphicFrame>
        <p:sp>
          <p:nvSpPr>
            <p:cNvPr id="68643" name="Freeform 16"/>
            <p:cNvSpPr>
              <a:spLocks/>
            </p:cNvSpPr>
            <p:nvPr/>
          </p:nvSpPr>
          <p:spPr bwMode="auto">
            <a:xfrm>
              <a:off x="3920" y="1752"/>
              <a:ext cx="144" cy="240"/>
            </a:xfrm>
            <a:custGeom>
              <a:avLst/>
              <a:gdLst>
                <a:gd name="T0" fmla="*/ 0 w 199"/>
                <a:gd name="T1" fmla="*/ 0 h 347"/>
                <a:gd name="T2" fmla="*/ 12 w 199"/>
                <a:gd name="T3" fmla="*/ 7 h 347"/>
                <a:gd name="T4" fmla="*/ 18 w 199"/>
                <a:gd name="T5" fmla="*/ 15 h 347"/>
                <a:gd name="T6" fmla="*/ 20 w 199"/>
                <a:gd name="T7" fmla="*/ 26 h 347"/>
                <a:gd name="T8" fmla="*/ 0 60000 65536"/>
                <a:gd name="T9" fmla="*/ 0 60000 65536"/>
                <a:gd name="T10" fmla="*/ 0 60000 65536"/>
                <a:gd name="T11" fmla="*/ 0 60000 65536"/>
                <a:gd name="T12" fmla="*/ 0 w 199"/>
                <a:gd name="T13" fmla="*/ 0 h 347"/>
                <a:gd name="T14" fmla="*/ 199 w 199"/>
                <a:gd name="T15" fmla="*/ 347 h 347"/>
              </a:gdLst>
              <a:ahLst/>
              <a:cxnLst>
                <a:cxn ang="T8">
                  <a:pos x="T0" y="T1"/>
                </a:cxn>
                <a:cxn ang="T9">
                  <a:pos x="T2" y="T3"/>
                </a:cxn>
                <a:cxn ang="T10">
                  <a:pos x="T4" y="T5"/>
                </a:cxn>
                <a:cxn ang="T11">
                  <a:pos x="T6" y="T7"/>
                </a:cxn>
              </a:cxnLst>
              <a:rect l="T12" t="T13" r="T14" b="T15"/>
              <a:pathLst>
                <a:path w="199" h="347">
                  <a:moveTo>
                    <a:pt x="0" y="0"/>
                  </a:moveTo>
                  <a:cubicBezTo>
                    <a:pt x="18" y="15"/>
                    <a:pt x="79" y="57"/>
                    <a:pt x="108" y="88"/>
                  </a:cubicBezTo>
                  <a:cubicBezTo>
                    <a:pt x="137" y="119"/>
                    <a:pt x="157" y="145"/>
                    <a:pt x="172" y="188"/>
                  </a:cubicBezTo>
                  <a:cubicBezTo>
                    <a:pt x="187" y="231"/>
                    <a:pt x="194" y="314"/>
                    <a:pt x="199" y="347"/>
                  </a:cubicBezTo>
                </a:path>
              </a:pathLst>
            </a:custGeom>
            <a:noFill/>
            <a:ln w="28575">
              <a:solidFill>
                <a:srgbClr val="FF0000"/>
              </a:solidFill>
              <a:round/>
              <a:headEnd type="non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8618" name="Object 17"/>
            <p:cNvGraphicFramePr>
              <a:graphicFrameLocks noChangeAspect="1"/>
            </p:cNvGraphicFramePr>
            <p:nvPr/>
          </p:nvGraphicFramePr>
          <p:xfrm>
            <a:off x="5040" y="2160"/>
            <a:ext cx="214" cy="240"/>
          </p:xfrm>
          <a:graphic>
            <a:graphicData uri="http://schemas.openxmlformats.org/presentationml/2006/ole">
              <p:oleObj spid="_x0000_s248837" name="公式" r:id="rId6" imgW="228600" imgH="241200" progId="">
                <p:embed/>
              </p:oleObj>
            </a:graphicData>
          </a:graphic>
        </p:graphicFrame>
        <p:sp>
          <p:nvSpPr>
            <p:cNvPr id="68644" name="Line 18"/>
            <p:cNvSpPr>
              <a:spLocks noChangeShapeType="1"/>
            </p:cNvSpPr>
            <p:nvPr/>
          </p:nvSpPr>
          <p:spPr bwMode="auto">
            <a:xfrm>
              <a:off x="5184" y="1200"/>
              <a:ext cx="0" cy="955"/>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45" name="Line 19"/>
            <p:cNvSpPr>
              <a:spLocks noChangeShapeType="1"/>
            </p:cNvSpPr>
            <p:nvPr/>
          </p:nvSpPr>
          <p:spPr bwMode="auto">
            <a:xfrm flipV="1">
              <a:off x="4032" y="1200"/>
              <a:ext cx="1152" cy="432"/>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46" name="Line 20"/>
            <p:cNvSpPr>
              <a:spLocks noChangeShapeType="1"/>
            </p:cNvSpPr>
            <p:nvPr/>
          </p:nvSpPr>
          <p:spPr bwMode="auto">
            <a:xfrm flipV="1">
              <a:off x="4704" y="1200"/>
              <a:ext cx="480" cy="576"/>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47" name="Line 21"/>
            <p:cNvSpPr>
              <a:spLocks noChangeShapeType="1"/>
            </p:cNvSpPr>
            <p:nvPr/>
          </p:nvSpPr>
          <p:spPr bwMode="auto">
            <a:xfrm flipV="1">
              <a:off x="3622" y="1200"/>
              <a:ext cx="1562" cy="924"/>
            </a:xfrm>
            <a:prstGeom prst="line">
              <a:avLst/>
            </a:prstGeom>
            <a:noFill/>
            <a:ln w="38100">
              <a:solidFill>
                <a:srgbClr val="FF0000"/>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8619" name="Object 22"/>
            <p:cNvGraphicFramePr>
              <a:graphicFrameLocks noChangeAspect="1"/>
            </p:cNvGraphicFramePr>
            <p:nvPr/>
          </p:nvGraphicFramePr>
          <p:xfrm>
            <a:off x="5088" y="797"/>
            <a:ext cx="240" cy="218"/>
          </p:xfrm>
          <a:graphic>
            <a:graphicData uri="http://schemas.openxmlformats.org/presentationml/2006/ole">
              <p:oleObj spid="_x0000_s248838" name="公式" r:id="rId7" imgW="279720" imgH="241200" progId="">
                <p:embed/>
              </p:oleObj>
            </a:graphicData>
          </a:graphic>
        </p:graphicFrame>
        <p:sp>
          <p:nvSpPr>
            <p:cNvPr id="68648" name="Arc 23"/>
            <p:cNvSpPr>
              <a:spLocks/>
            </p:cNvSpPr>
            <p:nvPr/>
          </p:nvSpPr>
          <p:spPr bwMode="auto">
            <a:xfrm rot="-1186085">
              <a:off x="4800" y="912"/>
              <a:ext cx="357" cy="351"/>
            </a:xfrm>
            <a:custGeom>
              <a:avLst/>
              <a:gdLst>
                <a:gd name="T0" fmla="*/ 0 w 21600"/>
                <a:gd name="T1" fmla="*/ 0 h 21693"/>
                <a:gd name="T2" fmla="*/ 0 w 21600"/>
                <a:gd name="T3" fmla="*/ 0 h 21693"/>
                <a:gd name="T4" fmla="*/ 0 w 21600"/>
                <a:gd name="T5" fmla="*/ 0 h 21693"/>
                <a:gd name="T6" fmla="*/ 0 60000 65536"/>
                <a:gd name="T7" fmla="*/ 0 60000 65536"/>
                <a:gd name="T8" fmla="*/ 0 60000 65536"/>
                <a:gd name="T9" fmla="*/ 0 w 21600"/>
                <a:gd name="T10" fmla="*/ 0 h 21693"/>
                <a:gd name="T11" fmla="*/ 21600 w 21600"/>
                <a:gd name="T12" fmla="*/ 21693 h 21693"/>
              </a:gdLst>
              <a:ahLst/>
              <a:cxnLst>
                <a:cxn ang="T6">
                  <a:pos x="T0" y="T1"/>
                </a:cxn>
                <a:cxn ang="T7">
                  <a:pos x="T2" y="T3"/>
                </a:cxn>
                <a:cxn ang="T8">
                  <a:pos x="T4" y="T5"/>
                </a:cxn>
              </a:cxnLst>
              <a:rect l="T9" t="T10" r="T11" b="T12"/>
              <a:pathLst>
                <a:path w="21600" h="21693" fill="none" extrusionOk="0">
                  <a:moveTo>
                    <a:pt x="11407" y="-1"/>
                  </a:moveTo>
                  <a:cubicBezTo>
                    <a:pt x="17745" y="3941"/>
                    <a:pt x="21600" y="10877"/>
                    <a:pt x="21600" y="18342"/>
                  </a:cubicBezTo>
                  <a:cubicBezTo>
                    <a:pt x="21600" y="19464"/>
                    <a:pt x="21512" y="20584"/>
                    <a:pt x="21338" y="21692"/>
                  </a:cubicBezTo>
                </a:path>
                <a:path w="21600" h="21693" stroke="0" extrusionOk="0">
                  <a:moveTo>
                    <a:pt x="11407" y="-1"/>
                  </a:moveTo>
                  <a:cubicBezTo>
                    <a:pt x="17745" y="3941"/>
                    <a:pt x="21600" y="10877"/>
                    <a:pt x="21600" y="18342"/>
                  </a:cubicBezTo>
                  <a:cubicBezTo>
                    <a:pt x="21600" y="19464"/>
                    <a:pt x="21512" y="20584"/>
                    <a:pt x="21338" y="21692"/>
                  </a:cubicBezTo>
                  <a:lnTo>
                    <a:pt x="0" y="18342"/>
                  </a:lnTo>
                  <a:close/>
                </a:path>
              </a:pathLst>
            </a:custGeom>
            <a:noFill/>
            <a:ln w="28575">
              <a:solidFill>
                <a:srgbClr val="FF0000"/>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8620" name="Object 24"/>
            <p:cNvGraphicFramePr>
              <a:graphicFrameLocks noChangeAspect="1"/>
            </p:cNvGraphicFramePr>
            <p:nvPr/>
          </p:nvGraphicFramePr>
          <p:xfrm>
            <a:off x="5239" y="1200"/>
            <a:ext cx="194" cy="240"/>
          </p:xfrm>
          <a:graphic>
            <a:graphicData uri="http://schemas.openxmlformats.org/presentationml/2006/ole">
              <p:oleObj spid="_x0000_s248839" name="公式" r:id="rId8" imgW="279720" imgH="342360" progId="">
                <p:embed/>
              </p:oleObj>
            </a:graphicData>
          </a:graphic>
        </p:graphicFrame>
        <p:graphicFrame>
          <p:nvGraphicFramePr>
            <p:cNvPr id="68621" name="Object 25"/>
            <p:cNvGraphicFramePr>
              <a:graphicFrameLocks noChangeAspect="1"/>
            </p:cNvGraphicFramePr>
            <p:nvPr/>
          </p:nvGraphicFramePr>
          <p:xfrm>
            <a:off x="5371" y="2053"/>
            <a:ext cx="197" cy="203"/>
          </p:xfrm>
          <a:graphic>
            <a:graphicData uri="http://schemas.openxmlformats.org/presentationml/2006/ole">
              <p:oleObj spid="_x0000_s248840" name="公式" r:id="rId9" imgW="177646" imgH="190335" progId="">
                <p:embed/>
              </p:oleObj>
            </a:graphicData>
          </a:graphic>
        </p:graphicFrame>
        <p:graphicFrame>
          <p:nvGraphicFramePr>
            <p:cNvPr id="68622" name="Object 26"/>
            <p:cNvGraphicFramePr>
              <a:graphicFrameLocks noChangeAspect="1"/>
            </p:cNvGraphicFramePr>
            <p:nvPr/>
          </p:nvGraphicFramePr>
          <p:xfrm>
            <a:off x="3361" y="2112"/>
            <a:ext cx="233" cy="240"/>
          </p:xfrm>
          <a:graphic>
            <a:graphicData uri="http://schemas.openxmlformats.org/presentationml/2006/ole">
              <p:oleObj spid="_x0000_s248841" name="Equation" r:id="rId10" imgW="126835" imgH="139518" progId="">
                <p:embed/>
              </p:oleObj>
            </a:graphicData>
          </a:graphic>
        </p:graphicFrame>
        <p:sp>
          <p:nvSpPr>
            <p:cNvPr id="68649" name="Line 27"/>
            <p:cNvSpPr>
              <a:spLocks noChangeShapeType="1"/>
            </p:cNvSpPr>
            <p:nvPr/>
          </p:nvSpPr>
          <p:spPr bwMode="auto">
            <a:xfrm flipV="1">
              <a:off x="3550" y="1776"/>
              <a:ext cx="1154" cy="378"/>
            </a:xfrm>
            <a:prstGeom prst="line">
              <a:avLst/>
            </a:prstGeom>
            <a:noFill/>
            <a:ln w="28575">
              <a:solidFill>
                <a:srgbClr val="CC00CC"/>
              </a:solidFill>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8623" name="Object 28"/>
            <p:cNvGraphicFramePr>
              <a:graphicFrameLocks noChangeAspect="1"/>
            </p:cNvGraphicFramePr>
            <p:nvPr/>
          </p:nvGraphicFramePr>
          <p:xfrm>
            <a:off x="4416" y="1872"/>
            <a:ext cx="201" cy="240"/>
          </p:xfrm>
          <a:graphic>
            <a:graphicData uri="http://schemas.openxmlformats.org/presentationml/2006/ole">
              <p:oleObj spid="_x0000_s248842" name="公式" r:id="rId11" imgW="304920" imgH="431280" progId="">
                <p:embed/>
              </p:oleObj>
            </a:graphicData>
          </a:graphic>
        </p:graphicFrame>
        <p:graphicFrame>
          <p:nvGraphicFramePr>
            <p:cNvPr id="68624" name="Object 29"/>
            <p:cNvGraphicFramePr>
              <a:graphicFrameLocks noChangeAspect="1"/>
            </p:cNvGraphicFramePr>
            <p:nvPr/>
          </p:nvGraphicFramePr>
          <p:xfrm>
            <a:off x="4566" y="2064"/>
            <a:ext cx="219" cy="336"/>
          </p:xfrm>
          <a:graphic>
            <a:graphicData uri="http://schemas.openxmlformats.org/presentationml/2006/ole">
              <p:oleObj spid="_x0000_s248843" name="公式" r:id="rId12" imgW="279720" imgH="406080" progId="">
                <p:embed/>
              </p:oleObj>
            </a:graphicData>
          </a:graphic>
        </p:graphicFrame>
        <p:sp>
          <p:nvSpPr>
            <p:cNvPr id="68650" name="Arc 30"/>
            <p:cNvSpPr>
              <a:spLocks/>
            </p:cNvSpPr>
            <p:nvPr/>
          </p:nvSpPr>
          <p:spPr bwMode="auto">
            <a:xfrm>
              <a:off x="4348" y="1575"/>
              <a:ext cx="356" cy="297"/>
            </a:xfrm>
            <a:custGeom>
              <a:avLst/>
              <a:gdLst>
                <a:gd name="T0" fmla="*/ 0 w 21600"/>
                <a:gd name="T1" fmla="*/ 0 h 18342"/>
                <a:gd name="T2" fmla="*/ 0 w 21600"/>
                <a:gd name="T3" fmla="*/ 0 h 18342"/>
                <a:gd name="T4" fmla="*/ 0 w 21600"/>
                <a:gd name="T5" fmla="*/ 0 h 18342"/>
                <a:gd name="T6" fmla="*/ 0 60000 65536"/>
                <a:gd name="T7" fmla="*/ 0 60000 65536"/>
                <a:gd name="T8" fmla="*/ 0 60000 65536"/>
                <a:gd name="T9" fmla="*/ 0 w 21600"/>
                <a:gd name="T10" fmla="*/ 0 h 18342"/>
                <a:gd name="T11" fmla="*/ 21600 w 21600"/>
                <a:gd name="T12" fmla="*/ 18342 h 18342"/>
              </a:gdLst>
              <a:ahLst/>
              <a:cxnLst>
                <a:cxn ang="T6">
                  <a:pos x="T0" y="T1"/>
                </a:cxn>
                <a:cxn ang="T7">
                  <a:pos x="T2" y="T3"/>
                </a:cxn>
                <a:cxn ang="T8">
                  <a:pos x="T4" y="T5"/>
                </a:cxn>
              </a:cxnLst>
              <a:rect l="T9" t="T10" r="T11" b="T12"/>
              <a:pathLst>
                <a:path w="21600" h="18342" fill="none" extrusionOk="0">
                  <a:moveTo>
                    <a:pt x="11407" y="-1"/>
                  </a:moveTo>
                  <a:cubicBezTo>
                    <a:pt x="17745" y="3941"/>
                    <a:pt x="21600" y="10877"/>
                    <a:pt x="21600" y="18342"/>
                  </a:cubicBezTo>
                </a:path>
                <a:path w="21600" h="18342" stroke="0" extrusionOk="0">
                  <a:moveTo>
                    <a:pt x="11407" y="-1"/>
                  </a:moveTo>
                  <a:cubicBezTo>
                    <a:pt x="17745" y="3941"/>
                    <a:pt x="21600" y="10877"/>
                    <a:pt x="21600" y="18342"/>
                  </a:cubicBezTo>
                  <a:lnTo>
                    <a:pt x="0" y="18342"/>
                  </a:lnTo>
                  <a:close/>
                </a:path>
              </a:pathLst>
            </a:custGeom>
            <a:noFill/>
            <a:ln w="28575">
              <a:solidFill>
                <a:srgbClr val="CC00CC"/>
              </a:solidFill>
              <a:round/>
              <a:headEnd type="triangle" w="sm" len="lg"/>
              <a:tailEnd type="non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68625" name="Object 31"/>
            <p:cNvGraphicFramePr>
              <a:graphicFrameLocks noChangeAspect="1"/>
            </p:cNvGraphicFramePr>
            <p:nvPr/>
          </p:nvGraphicFramePr>
          <p:xfrm>
            <a:off x="4752" y="1776"/>
            <a:ext cx="197" cy="240"/>
          </p:xfrm>
          <a:graphic>
            <a:graphicData uri="http://schemas.openxmlformats.org/presentationml/2006/ole">
              <p:oleObj spid="_x0000_s248844" name="公式" r:id="rId13" imgW="343080" imgH="406080" progId="">
                <p:embed/>
              </p:oleObj>
            </a:graphicData>
          </a:graphic>
        </p:graphicFrame>
        <p:sp>
          <p:nvSpPr>
            <p:cNvPr id="68651" name="Line 32"/>
            <p:cNvSpPr>
              <a:spLocks noChangeShapeType="1"/>
            </p:cNvSpPr>
            <p:nvPr/>
          </p:nvSpPr>
          <p:spPr bwMode="auto">
            <a:xfrm>
              <a:off x="4656" y="1776"/>
              <a:ext cx="0" cy="384"/>
            </a:xfrm>
            <a:prstGeom prst="line">
              <a:avLst/>
            </a:prstGeom>
            <a:noFill/>
            <a:ln w="19050">
              <a:solidFill>
                <a:srgbClr val="CC00CC"/>
              </a:solidFill>
              <a:prstDash val="dash"/>
              <a:round/>
              <a:headEnd type="none" w="sm" len="lg"/>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8626" name="Object 33"/>
            <p:cNvGraphicFramePr>
              <a:graphicFrameLocks noChangeAspect="1"/>
            </p:cNvGraphicFramePr>
            <p:nvPr/>
          </p:nvGraphicFramePr>
          <p:xfrm>
            <a:off x="4656" y="2544"/>
            <a:ext cx="768" cy="314"/>
          </p:xfrm>
          <a:graphic>
            <a:graphicData uri="http://schemas.openxmlformats.org/presentationml/2006/ole">
              <p:oleObj spid="_x0000_s248845" name="公式" r:id="rId14" imgW="774364" imgH="317362" progId="">
                <p:embed/>
              </p:oleObj>
            </a:graphicData>
          </a:graphic>
        </p:graphicFrame>
        <p:grpSp>
          <p:nvGrpSpPr>
            <p:cNvPr id="4" name="Group 34"/>
            <p:cNvGrpSpPr>
              <a:grpSpLocks/>
            </p:cNvGrpSpPr>
            <p:nvPr/>
          </p:nvGrpSpPr>
          <p:grpSpPr bwMode="auto">
            <a:xfrm>
              <a:off x="3360" y="2112"/>
              <a:ext cx="432" cy="786"/>
              <a:chOff x="3456" y="2016"/>
              <a:chExt cx="432" cy="786"/>
            </a:xfrm>
          </p:grpSpPr>
          <p:graphicFrame>
            <p:nvGraphicFramePr>
              <p:cNvPr id="68629" name="Object 35"/>
              <p:cNvGraphicFramePr>
                <a:graphicFrameLocks noChangeAspect="1"/>
              </p:cNvGraphicFramePr>
              <p:nvPr/>
            </p:nvGraphicFramePr>
            <p:xfrm>
              <a:off x="3456" y="2423"/>
              <a:ext cx="384" cy="379"/>
            </p:xfrm>
            <a:graphic>
              <a:graphicData uri="http://schemas.openxmlformats.org/presentationml/2006/ole">
                <p:oleObj spid="_x0000_s248846" name="Equation" r:id="rId15" imgW="228501" imgH="215806" progId="">
                  <p:embed/>
                </p:oleObj>
              </a:graphicData>
            </a:graphic>
          </p:graphicFrame>
          <p:sp>
            <p:nvSpPr>
              <p:cNvPr id="68657" name="Line 36"/>
              <p:cNvSpPr>
                <a:spLocks noChangeShapeType="1"/>
              </p:cNvSpPr>
              <p:nvPr/>
            </p:nvSpPr>
            <p:spPr bwMode="auto">
              <a:xfrm flipV="1">
                <a:off x="3552" y="2016"/>
                <a:ext cx="336" cy="384"/>
              </a:xfrm>
              <a:prstGeom prst="line">
                <a:avLst/>
              </a:prstGeom>
              <a:noFill/>
              <a:ln w="38100">
                <a:solidFill>
                  <a:srgbClr val="CC00CC"/>
                </a:solidFill>
                <a:prstDash val="sysDot"/>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5" name="Group 37"/>
            <p:cNvGrpSpPr>
              <a:grpSpLocks/>
            </p:cNvGrpSpPr>
            <p:nvPr/>
          </p:nvGrpSpPr>
          <p:grpSpPr bwMode="auto">
            <a:xfrm>
              <a:off x="3888" y="698"/>
              <a:ext cx="960" cy="1174"/>
              <a:chOff x="3984" y="602"/>
              <a:chExt cx="960" cy="1174"/>
            </a:xfrm>
          </p:grpSpPr>
          <p:graphicFrame>
            <p:nvGraphicFramePr>
              <p:cNvPr id="68628" name="Object 38"/>
              <p:cNvGraphicFramePr>
                <a:graphicFrameLocks noChangeAspect="1"/>
              </p:cNvGraphicFramePr>
              <p:nvPr/>
            </p:nvGraphicFramePr>
            <p:xfrm>
              <a:off x="3984" y="602"/>
              <a:ext cx="960" cy="358"/>
            </p:xfrm>
            <a:graphic>
              <a:graphicData uri="http://schemas.openxmlformats.org/presentationml/2006/ole">
                <p:oleObj spid="_x0000_s248847" name="Equation" r:id="rId16" imgW="647419" imgH="215806" progId="">
                  <p:embed/>
                </p:oleObj>
              </a:graphicData>
            </a:graphic>
          </p:graphicFrame>
          <p:sp>
            <p:nvSpPr>
              <p:cNvPr id="68656" name="Line 39"/>
              <p:cNvSpPr>
                <a:spLocks noChangeShapeType="1"/>
              </p:cNvSpPr>
              <p:nvPr/>
            </p:nvSpPr>
            <p:spPr bwMode="auto">
              <a:xfrm flipH="1">
                <a:off x="4080" y="960"/>
                <a:ext cx="432" cy="816"/>
              </a:xfrm>
              <a:prstGeom prst="line">
                <a:avLst/>
              </a:prstGeom>
              <a:noFill/>
              <a:ln w="38100">
                <a:solidFill>
                  <a:srgbClr val="FF0066"/>
                </a:solidFill>
                <a:prstDash val="sysDot"/>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68627" name="Object 40"/>
            <p:cNvGraphicFramePr>
              <a:graphicFrameLocks noChangeAspect="1"/>
            </p:cNvGraphicFramePr>
            <p:nvPr/>
          </p:nvGraphicFramePr>
          <p:xfrm>
            <a:off x="3864" y="2530"/>
            <a:ext cx="432" cy="381"/>
          </p:xfrm>
          <a:graphic>
            <a:graphicData uri="http://schemas.openxmlformats.org/presentationml/2006/ole">
              <p:oleObj spid="_x0000_s248848" name="Equation" r:id="rId17" imgW="253780" imgH="215713" progId="">
                <p:embed/>
              </p:oleObj>
            </a:graphicData>
          </a:graphic>
        </p:graphicFrame>
        <p:sp>
          <p:nvSpPr>
            <p:cNvPr id="68654" name="Line 41"/>
            <p:cNvSpPr>
              <a:spLocks noChangeShapeType="1"/>
            </p:cNvSpPr>
            <p:nvPr/>
          </p:nvSpPr>
          <p:spPr bwMode="auto">
            <a:xfrm flipH="1" flipV="1">
              <a:off x="3936" y="2064"/>
              <a:ext cx="192" cy="480"/>
            </a:xfrm>
            <a:prstGeom prst="line">
              <a:avLst/>
            </a:prstGeom>
            <a:noFill/>
            <a:ln w="38100">
              <a:solidFill>
                <a:srgbClr val="0000FF"/>
              </a:solidFill>
              <a:prstDash val="sysDot"/>
              <a:round/>
              <a:headEnd type="none" w="sm" len="lg"/>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55" name="Line 42"/>
            <p:cNvSpPr>
              <a:spLocks noChangeShapeType="1"/>
            </p:cNvSpPr>
            <p:nvPr/>
          </p:nvSpPr>
          <p:spPr bwMode="auto">
            <a:xfrm>
              <a:off x="3568" y="2144"/>
              <a:ext cx="177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aphicFrame>
        <p:nvGraphicFramePr>
          <p:cNvPr id="117803" name="Object 43"/>
          <p:cNvGraphicFramePr>
            <a:graphicFrameLocks noChangeAspect="1"/>
          </p:cNvGraphicFramePr>
          <p:nvPr/>
        </p:nvGraphicFramePr>
        <p:xfrm>
          <a:off x="1458913" y="1795463"/>
          <a:ext cx="3494087" cy="1087437"/>
        </p:xfrm>
        <a:graphic>
          <a:graphicData uri="http://schemas.openxmlformats.org/presentationml/2006/ole">
            <p:oleObj spid="_x0000_s248849" name="Equation" r:id="rId18" imgW="1574800" imgH="520700" progId="">
              <p:embed/>
            </p:oleObj>
          </a:graphicData>
        </a:graphic>
      </p:graphicFrame>
      <p:graphicFrame>
        <p:nvGraphicFramePr>
          <p:cNvPr id="117804" name="Object 44"/>
          <p:cNvGraphicFramePr>
            <a:graphicFrameLocks noChangeAspect="1"/>
          </p:cNvGraphicFramePr>
          <p:nvPr/>
        </p:nvGraphicFramePr>
        <p:xfrm>
          <a:off x="914400" y="5105400"/>
          <a:ext cx="2603500" cy="974725"/>
        </p:xfrm>
        <a:graphic>
          <a:graphicData uri="http://schemas.openxmlformats.org/presentationml/2006/ole">
            <p:oleObj spid="_x0000_s248850" name="Equation" r:id="rId19" imgW="1193800" imgH="469900" progId="">
              <p:embed/>
            </p:oleObj>
          </a:graphicData>
        </a:graphic>
      </p:graphicFrame>
      <p:graphicFrame>
        <p:nvGraphicFramePr>
          <p:cNvPr id="117805" name="Object 45"/>
          <p:cNvGraphicFramePr>
            <a:graphicFrameLocks noChangeAspect="1"/>
          </p:cNvGraphicFramePr>
          <p:nvPr/>
        </p:nvGraphicFramePr>
        <p:xfrm>
          <a:off x="3962400" y="5105400"/>
          <a:ext cx="2024063" cy="1012825"/>
        </p:xfrm>
        <a:graphic>
          <a:graphicData uri="http://schemas.openxmlformats.org/presentationml/2006/ole">
            <p:oleObj spid="_x0000_s248851" name="Equation" r:id="rId20" imgW="939800" imgH="469900" progId="">
              <p:embed/>
            </p:oleObj>
          </a:graphicData>
        </a:graphic>
      </p:graphicFrame>
      <p:grpSp>
        <p:nvGrpSpPr>
          <p:cNvPr id="6" name="Group 46"/>
          <p:cNvGrpSpPr>
            <a:grpSpLocks/>
          </p:cNvGrpSpPr>
          <p:nvPr/>
        </p:nvGrpSpPr>
        <p:grpSpPr bwMode="auto">
          <a:xfrm>
            <a:off x="990600" y="3275013"/>
            <a:ext cx="3109913" cy="687387"/>
            <a:chOff x="528" y="2063"/>
            <a:chExt cx="1959" cy="433"/>
          </a:xfrm>
        </p:grpSpPr>
        <p:sp>
          <p:nvSpPr>
            <p:cNvPr id="68635" name="AutoShape 47"/>
            <p:cNvSpPr>
              <a:spLocks noChangeArrowheads="1"/>
            </p:cNvSpPr>
            <p:nvPr/>
          </p:nvSpPr>
          <p:spPr bwMode="auto">
            <a:xfrm flipH="1">
              <a:off x="528" y="2063"/>
              <a:ext cx="883" cy="433"/>
            </a:xfrm>
            <a:prstGeom prst="leftArrowCallout">
              <a:avLst>
                <a:gd name="adj1" fmla="val 19056"/>
                <a:gd name="adj2" fmla="val 22921"/>
                <a:gd name="adj3" fmla="val 33044"/>
                <a:gd name="adj4" fmla="val 70023"/>
              </a:avLst>
            </a:prstGeom>
            <a:solidFill>
              <a:srgbClr val="FAF4FE"/>
            </a:solidFill>
            <a:ln w="19050">
              <a:solidFill>
                <a:srgbClr val="CC00CC"/>
              </a:solidFill>
              <a:miter lim="800000"/>
              <a:headEnd/>
              <a:tailEnd/>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ctr" eaLnBrk="1" hangingPunct="1">
                <a:spcBef>
                  <a:spcPct val="0"/>
                </a:spcBef>
              </a:pPr>
              <a:endParaRPr lang="zh-CN" altLang="en-US" sz="2800">
                <a:latin typeface="宋体" charset="-122"/>
              </a:endParaRPr>
            </a:p>
          </p:txBody>
        </p:sp>
        <p:sp>
          <p:nvSpPr>
            <p:cNvPr id="68636" name="Rectangle 48"/>
            <p:cNvSpPr>
              <a:spLocks noChangeArrowheads="1"/>
            </p:cNvSpPr>
            <p:nvPr/>
          </p:nvSpPr>
          <p:spPr bwMode="auto">
            <a:xfrm>
              <a:off x="528" y="2063"/>
              <a:ext cx="816"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sz="3200">
                  <a:solidFill>
                    <a:srgbClr val="CC0000"/>
                  </a:solidFill>
                  <a:latin typeface="宋体" charset="-122"/>
                </a:rPr>
                <a:t>拍频</a:t>
              </a:r>
            </a:p>
          </p:txBody>
        </p:sp>
        <p:graphicFrame>
          <p:nvGraphicFramePr>
            <p:cNvPr id="68614" name="Object 49"/>
            <p:cNvGraphicFramePr>
              <a:graphicFrameLocks noChangeAspect="1"/>
            </p:cNvGraphicFramePr>
            <p:nvPr/>
          </p:nvGraphicFramePr>
          <p:xfrm>
            <a:off x="1488" y="2112"/>
            <a:ext cx="999" cy="352"/>
          </p:xfrm>
          <a:graphic>
            <a:graphicData uri="http://schemas.openxmlformats.org/presentationml/2006/ole">
              <p:oleObj spid="_x0000_s248852" name="Equation" r:id="rId21" imgW="799753" imgH="253890" progId="">
                <p:embed/>
              </p:oleObj>
            </a:graphicData>
          </a:graphic>
        </p:graphicFrame>
      </p:grpSp>
      <p:graphicFrame>
        <p:nvGraphicFramePr>
          <p:cNvPr id="117810" name="Object 50"/>
          <p:cNvGraphicFramePr>
            <a:graphicFrameLocks noChangeAspect="1"/>
          </p:cNvGraphicFramePr>
          <p:nvPr/>
        </p:nvGraphicFramePr>
        <p:xfrm>
          <a:off x="1465263" y="1143000"/>
          <a:ext cx="3716337" cy="608013"/>
        </p:xfrm>
        <a:graphic>
          <a:graphicData uri="http://schemas.openxmlformats.org/presentationml/2006/ole">
            <p:oleObj spid="_x0000_s248853" name="Equation" r:id="rId22" imgW="1663700" imgH="292100" progId="">
              <p:embed/>
            </p:oleObj>
          </a:graphicData>
        </a:graphic>
      </p:graphicFrame>
      <p:sp>
        <p:nvSpPr>
          <p:cNvPr id="68633"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52"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17810"/>
                                        </p:tgtEl>
                                        <p:attrNameLst>
                                          <p:attrName>style.visibility</p:attrName>
                                        </p:attrNameLst>
                                      </p:cBhvr>
                                      <p:to>
                                        <p:strVal val="visible"/>
                                      </p:to>
                                    </p:set>
                                    <p:animEffect transition="in" filter="blinds(vertical)">
                                      <p:cBhvr>
                                        <p:cTn id="12" dur="500"/>
                                        <p:tgtEl>
                                          <p:spTgt spid="1178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7803"/>
                                        </p:tgtEl>
                                        <p:attrNameLst>
                                          <p:attrName>style.visibility</p:attrName>
                                        </p:attrNameLst>
                                      </p:cBhvr>
                                      <p:to>
                                        <p:strVal val="visible"/>
                                      </p:to>
                                    </p:set>
                                    <p:animEffect transition="in" filter="blinds(horizontal)">
                                      <p:cBhvr>
                                        <p:cTn id="17" dur="500"/>
                                        <p:tgtEl>
                                          <p:spTgt spid="117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17804"/>
                                        </p:tgtEl>
                                        <p:attrNameLst>
                                          <p:attrName>style.visibility</p:attrName>
                                        </p:attrNameLst>
                                      </p:cBhvr>
                                      <p:to>
                                        <p:strVal val="visible"/>
                                      </p:to>
                                    </p:set>
                                    <p:animEffect transition="in" filter="blinds(vertical)">
                                      <p:cBhvr>
                                        <p:cTn id="27" dur="500"/>
                                        <p:tgtEl>
                                          <p:spTgt spid="1178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17805"/>
                                        </p:tgtEl>
                                        <p:attrNameLst>
                                          <p:attrName>style.visibility</p:attrName>
                                        </p:attrNameLst>
                                      </p:cBhvr>
                                      <p:to>
                                        <p:strVal val="visible"/>
                                      </p:to>
                                    </p:set>
                                    <p:animEffect transition="in" filter="blinds(vertical)">
                                      <p:cBhvr>
                                        <p:cTn id="32" dur="500"/>
                                        <p:tgtEl>
                                          <p:spTgt spid="117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549275"/>
            <a:ext cx="8229600"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FF0000"/>
                </a:solidFill>
                <a:latin typeface="宋体" charset="-122"/>
              </a:rPr>
              <a:t>    </a:t>
            </a:r>
            <a:r>
              <a:rPr lang="en-US" altLang="zh-CN" sz="3200" baseline="30000">
                <a:solidFill>
                  <a:srgbClr val="FF0000"/>
                </a:solidFill>
                <a:latin typeface="宋体" charset="-122"/>
              </a:rPr>
              <a:t>*</a:t>
            </a:r>
            <a:r>
              <a:rPr lang="zh-CN" altLang="en-US" sz="3200">
                <a:solidFill>
                  <a:srgbClr val="FF0000"/>
                </a:solidFill>
                <a:latin typeface="宋体" charset="-122"/>
              </a:rPr>
              <a:t>五 两个振动方向垂直、不同频率的简谐振动的合成</a:t>
            </a:r>
          </a:p>
        </p:txBody>
      </p:sp>
      <p:sp>
        <p:nvSpPr>
          <p:cNvPr id="25603" name="Text Box 3"/>
          <p:cNvSpPr txBox="1">
            <a:spLocks noChangeArrowheads="1"/>
          </p:cNvSpPr>
          <p:nvPr/>
        </p:nvSpPr>
        <p:spPr bwMode="auto">
          <a:xfrm>
            <a:off x="0" y="2636838"/>
            <a:ext cx="42672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lgn="just" eaLnBrk="1" hangingPunct="1">
              <a:spcBef>
                <a:spcPct val="0"/>
              </a:spcBef>
            </a:pPr>
            <a:r>
              <a:rPr lang="zh-CN" altLang="en-US" sz="3200">
                <a:solidFill>
                  <a:srgbClr val="FFFF66"/>
                </a:solidFill>
              </a:rPr>
              <a:t> </a:t>
            </a:r>
            <a:r>
              <a:rPr lang="zh-CN" altLang="en-US" sz="3200"/>
              <a:t>称为</a:t>
            </a:r>
            <a:r>
              <a:rPr lang="zh-CN" altLang="en-US" sz="3200">
                <a:solidFill>
                  <a:srgbClr val="FF3300"/>
                </a:solidFill>
              </a:rPr>
              <a:t>李萨如图形</a:t>
            </a:r>
            <a:r>
              <a:rPr lang="zh-CN" altLang="en-US" sz="3200"/>
              <a:t>。</a:t>
            </a:r>
          </a:p>
        </p:txBody>
      </p:sp>
      <p:sp>
        <p:nvSpPr>
          <p:cNvPr id="25604" name="Text Box 4"/>
          <p:cNvSpPr txBox="1">
            <a:spLocks noChangeArrowheads="1"/>
          </p:cNvSpPr>
          <p:nvPr/>
        </p:nvSpPr>
        <p:spPr bwMode="auto">
          <a:xfrm>
            <a:off x="0" y="1989138"/>
            <a:ext cx="91440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buClr>
                <a:srgbClr val="FF9933"/>
              </a:buClr>
              <a:buFontTx/>
              <a:buChar char="•"/>
            </a:pPr>
            <a:r>
              <a:rPr lang="zh-CN" altLang="en-US" sz="3200"/>
              <a:t>两振动的频率成整数之比时，合成轨迹稳定。</a:t>
            </a:r>
            <a:endParaRPr lang="zh-CN" altLang="en-US" sz="3200" u="sng"/>
          </a:p>
        </p:txBody>
      </p:sp>
      <p:pic>
        <p:nvPicPr>
          <p:cNvPr id="2560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650" y="3659188"/>
            <a:ext cx="1908175" cy="1981200"/>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pic>
      <p:pic>
        <p:nvPicPr>
          <p:cNvPr id="25606"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17850" y="3659188"/>
            <a:ext cx="1981200" cy="1965325"/>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pic>
      <p:pic>
        <p:nvPicPr>
          <p:cNvPr id="25607" name="Picture 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403850" y="3582988"/>
            <a:ext cx="1905000" cy="2057400"/>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pic>
      <p:sp>
        <p:nvSpPr>
          <p:cNvPr id="25608" name="Line 9"/>
          <p:cNvSpPr>
            <a:spLocks noChangeShapeType="1"/>
          </p:cNvSpPr>
          <p:nvPr/>
        </p:nvSpPr>
        <p:spPr bwMode="auto">
          <a:xfrm>
            <a:off x="755650" y="5640388"/>
            <a:ext cx="20574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5609" name="Object 2"/>
          <p:cNvGraphicFramePr>
            <a:graphicFrameLocks noChangeAspect="1"/>
          </p:cNvGraphicFramePr>
          <p:nvPr/>
        </p:nvGraphicFramePr>
        <p:xfrm>
          <a:off x="2203450" y="5640388"/>
          <a:ext cx="381000" cy="381000"/>
        </p:xfrm>
        <a:graphic>
          <a:graphicData uri="http://schemas.openxmlformats.org/presentationml/2006/ole">
            <p:oleObj spid="_x0000_s249858" r:id="rId6" imgW="140004" imgH="140004" progId="">
              <p:embed/>
            </p:oleObj>
          </a:graphicData>
        </a:graphic>
      </p:graphicFrame>
      <p:graphicFrame>
        <p:nvGraphicFramePr>
          <p:cNvPr id="25610" name="Object 3"/>
          <p:cNvGraphicFramePr>
            <a:graphicFrameLocks noChangeAspect="1"/>
          </p:cNvGraphicFramePr>
          <p:nvPr/>
        </p:nvGraphicFramePr>
        <p:xfrm>
          <a:off x="374650" y="3582988"/>
          <a:ext cx="325438" cy="381000"/>
        </p:xfrm>
        <a:graphic>
          <a:graphicData uri="http://schemas.openxmlformats.org/presentationml/2006/ole">
            <p:oleObj spid="_x0000_s249859" r:id="rId7" imgW="139882" imgH="165315" progId="">
              <p:embed/>
            </p:oleObj>
          </a:graphicData>
        </a:graphic>
      </p:graphicFrame>
      <p:sp>
        <p:nvSpPr>
          <p:cNvPr id="25611" name="Line 12"/>
          <p:cNvSpPr>
            <a:spLocks noChangeShapeType="1"/>
          </p:cNvSpPr>
          <p:nvPr/>
        </p:nvSpPr>
        <p:spPr bwMode="auto">
          <a:xfrm flipV="1">
            <a:off x="755650" y="3430588"/>
            <a:ext cx="0" cy="22098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5612" name="Object 4"/>
          <p:cNvGraphicFramePr>
            <a:graphicFrameLocks noChangeAspect="1"/>
          </p:cNvGraphicFramePr>
          <p:nvPr/>
        </p:nvGraphicFramePr>
        <p:xfrm>
          <a:off x="1974850" y="5924550"/>
          <a:ext cx="620713" cy="330200"/>
        </p:xfrm>
        <a:graphic>
          <a:graphicData uri="http://schemas.openxmlformats.org/presentationml/2006/ole">
            <p:oleObj spid="_x0000_s249860" r:id="rId8" imgW="622570" imgH="330343" progId="">
              <p:embed/>
            </p:oleObj>
          </a:graphicData>
        </a:graphic>
      </p:graphicFrame>
      <p:graphicFrame>
        <p:nvGraphicFramePr>
          <p:cNvPr id="25613" name="Object 5"/>
          <p:cNvGraphicFramePr>
            <a:graphicFrameLocks noChangeAspect="1"/>
          </p:cNvGraphicFramePr>
          <p:nvPr/>
        </p:nvGraphicFramePr>
        <p:xfrm>
          <a:off x="3803650" y="6000750"/>
          <a:ext cx="660400" cy="330200"/>
        </p:xfrm>
        <a:graphic>
          <a:graphicData uri="http://schemas.openxmlformats.org/presentationml/2006/ole">
            <p:oleObj spid="_x0000_s249861" r:id="rId9" imgW="660400" imgH="330200" progId="">
              <p:embed/>
            </p:oleObj>
          </a:graphicData>
        </a:graphic>
      </p:graphicFrame>
      <p:graphicFrame>
        <p:nvGraphicFramePr>
          <p:cNvPr id="25614" name="Object 6"/>
          <p:cNvGraphicFramePr>
            <a:graphicFrameLocks noChangeAspect="1"/>
          </p:cNvGraphicFramePr>
          <p:nvPr/>
        </p:nvGraphicFramePr>
        <p:xfrm>
          <a:off x="6013450" y="5924550"/>
          <a:ext cx="647700" cy="330200"/>
        </p:xfrm>
        <a:graphic>
          <a:graphicData uri="http://schemas.openxmlformats.org/presentationml/2006/ole">
            <p:oleObj spid="_x0000_s249862" r:id="rId10" imgW="647981" imgH="330343" progId="">
              <p:embed/>
            </p:oleObj>
          </a:graphicData>
        </a:graphic>
      </p:graphicFrame>
      <p:graphicFrame>
        <p:nvGraphicFramePr>
          <p:cNvPr id="25615" name="Object 7"/>
          <p:cNvGraphicFramePr>
            <a:graphicFrameLocks noChangeAspect="1"/>
          </p:cNvGraphicFramePr>
          <p:nvPr/>
        </p:nvGraphicFramePr>
        <p:xfrm>
          <a:off x="374650" y="5924550"/>
          <a:ext cx="1447800" cy="457200"/>
        </p:xfrm>
        <a:graphic>
          <a:graphicData uri="http://schemas.openxmlformats.org/presentationml/2006/ole">
            <p:oleObj spid="_x0000_s249863" r:id="rId11" imgW="1804183" imgH="508221" progId="">
              <p:embed/>
            </p:oleObj>
          </a:graphicData>
        </a:graphic>
      </p:graphicFrame>
      <p:graphicFrame>
        <p:nvGraphicFramePr>
          <p:cNvPr id="25616" name="Object 8"/>
          <p:cNvGraphicFramePr>
            <a:graphicFrameLocks noChangeAspect="1"/>
          </p:cNvGraphicFramePr>
          <p:nvPr/>
        </p:nvGraphicFramePr>
        <p:xfrm>
          <a:off x="4067175" y="2420938"/>
          <a:ext cx="1473200" cy="1092200"/>
        </p:xfrm>
        <a:graphic>
          <a:graphicData uri="http://schemas.openxmlformats.org/presentationml/2006/ole">
            <p:oleObj spid="_x0000_s249864" r:id="rId12" imgW="1473840" imgH="1092674" progId="">
              <p:embed/>
            </p:oleObj>
          </a:graphicData>
        </a:graphic>
      </p:graphicFrame>
      <p:sp>
        <p:nvSpPr>
          <p:cNvPr id="25617" name="Rectangle 22"/>
          <p:cNvSpPr>
            <a:spLocks noChangeArrowheads="1"/>
          </p:cNvSpPr>
          <p:nvPr/>
        </p:nvSpPr>
        <p:spPr bwMode="auto">
          <a:xfrm>
            <a:off x="107950" y="1481138"/>
            <a:ext cx="595153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一般轨迹曲线复杂，且不稳定。</a:t>
            </a:r>
          </a:p>
        </p:txBody>
      </p:sp>
      <p:sp>
        <p:nvSpPr>
          <p:cNvPr id="25618" name="Rectangle 23"/>
          <p:cNvSpPr>
            <a:spLocks noChangeArrowheads="1"/>
          </p:cNvSpPr>
          <p:nvPr/>
        </p:nvSpPr>
        <p:spPr bwMode="auto">
          <a:xfrm>
            <a:off x="7308850" y="3357563"/>
            <a:ext cx="2016125" cy="255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lang="zh-CN" altLang="en-US" sz="3200"/>
              <a:t>由切点数之比和已知频率可测未知频率。</a:t>
            </a:r>
          </a:p>
        </p:txBody>
      </p:sp>
      <p:sp>
        <p:nvSpPr>
          <p:cNvPr id="69651" name="Rectangle 56"/>
          <p:cNvSpPr>
            <a:spLocks noChangeArrowheads="1"/>
          </p:cNvSpPr>
          <p:nvPr/>
        </p:nvSpPr>
        <p:spPr bwMode="auto">
          <a:xfrm>
            <a:off x="5181600" y="76200"/>
            <a:ext cx="4191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a:solidFill>
                  <a:srgbClr val="000066"/>
                </a:solidFill>
                <a:latin typeface="楷体_GB2312" pitchFamily="49" charset="-122"/>
                <a:ea typeface="楷体_GB2312" pitchFamily="49" charset="-122"/>
              </a:rPr>
              <a:t>9-5  简谐运动的合成</a:t>
            </a:r>
          </a:p>
        </p:txBody>
      </p:sp>
      <p:sp>
        <p:nvSpPr>
          <p:cNvPr id="20" name="Oval 85"/>
          <p:cNvSpPr>
            <a:spLocks noChangeArrowheads="1"/>
          </p:cNvSpPr>
          <p:nvPr/>
        </p:nvSpPr>
        <p:spPr bwMode="auto">
          <a:xfrm>
            <a:off x="4724400" y="609600"/>
            <a:ext cx="4156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linds(horizontal)">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17"/>
                                        </p:tgtEl>
                                        <p:attrNameLst>
                                          <p:attrName>style.visibility</p:attrName>
                                        </p:attrNameLst>
                                      </p:cBhvr>
                                      <p:to>
                                        <p:strVal val="visible"/>
                                      </p:to>
                                    </p:set>
                                    <p:animEffect transition="in" filter="blinds(horizontal)">
                                      <p:cBhvr>
                                        <p:cTn id="12" dur="500"/>
                                        <p:tgtEl>
                                          <p:spTgt spid="25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blinds(horizontal)">
                                      <p:cBhvr>
                                        <p:cTn id="17" dur="500"/>
                                        <p:tgtEl>
                                          <p:spTgt spid="25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25603"/>
                                        </p:tgtEl>
                                        <p:attrNameLst>
                                          <p:attrName>style.visibility</p:attrName>
                                        </p:attrNameLst>
                                      </p:cBhvr>
                                      <p:to>
                                        <p:strVal val="visible"/>
                                      </p:to>
                                    </p:set>
                                    <p:animEffect transition="in" filter="dissolve">
                                      <p:cBhvr>
                                        <p:cTn id="22" dur="75"/>
                                        <p:tgtEl>
                                          <p:spTgt spid="256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5616"/>
                                        </p:tgtEl>
                                        <p:attrNameLst>
                                          <p:attrName>style.visibility</p:attrName>
                                        </p:attrNameLst>
                                      </p:cBhvr>
                                      <p:to>
                                        <p:strVal val="visible"/>
                                      </p:to>
                                    </p:set>
                                    <p:animEffect transition="in" filter="wipe(up)">
                                      <p:cBhvr>
                                        <p:cTn id="27" dur="500"/>
                                        <p:tgtEl>
                                          <p:spTgt spid="256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8"/>
                                        </p:tgtEl>
                                        <p:attrNameLst>
                                          <p:attrName>style.visibility</p:attrName>
                                        </p:attrNameLst>
                                      </p:cBhvr>
                                      <p:to>
                                        <p:strVal val="visible"/>
                                      </p:to>
                                    </p:set>
                                    <p:animEffect transition="in" filter="wipe(left)">
                                      <p:cBhvr>
                                        <p:cTn id="32" dur="500"/>
                                        <p:tgtEl>
                                          <p:spTgt spid="25608"/>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2560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5611"/>
                                        </p:tgtEl>
                                        <p:attrNameLst>
                                          <p:attrName>style.visibility</p:attrName>
                                        </p:attrNameLst>
                                      </p:cBhvr>
                                      <p:to>
                                        <p:strVal val="visible"/>
                                      </p:to>
                                    </p:set>
                                    <p:animEffect transition="in" filter="wipe(down)">
                                      <p:cBhvr>
                                        <p:cTn id="40" dur="500"/>
                                        <p:tgtEl>
                                          <p:spTgt spid="25611"/>
                                        </p:tgtEl>
                                      </p:cBhvr>
                                    </p:animEffect>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499"/>
                                          </p:stCondLst>
                                        </p:cTn>
                                        <p:tgtEl>
                                          <p:spTgt spid="2561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272" fill="hold" nodeType="clickEffect">
                                  <p:stCondLst>
                                    <p:cond delay="0"/>
                                  </p:stCondLst>
                                  <p:childTnLst>
                                    <p:set>
                                      <p:cBhvr>
                                        <p:cTn id="47" dur="1" fill="hold">
                                          <p:stCondLst>
                                            <p:cond delay="0"/>
                                          </p:stCondLst>
                                        </p:cTn>
                                        <p:tgtEl>
                                          <p:spTgt spid="25605"/>
                                        </p:tgtEl>
                                        <p:attrNameLst>
                                          <p:attrName>style.visibility</p:attrName>
                                        </p:attrNameLst>
                                      </p:cBhvr>
                                      <p:to>
                                        <p:strVal val="visible"/>
                                      </p:to>
                                    </p:set>
                                    <p:anim calcmode="lin" valueType="num">
                                      <p:cBhvr>
                                        <p:cTn id="48" dur="500" fill="hold"/>
                                        <p:tgtEl>
                                          <p:spTgt spid="25605"/>
                                        </p:tgtEl>
                                        <p:attrNameLst>
                                          <p:attrName>ppt_w</p:attrName>
                                        </p:attrNameLst>
                                      </p:cBhvr>
                                      <p:tavLst>
                                        <p:tav tm="0">
                                          <p:val>
                                            <p:strVal val="2/3*#ppt_w"/>
                                          </p:val>
                                        </p:tav>
                                        <p:tav tm="100000">
                                          <p:val>
                                            <p:strVal val="#ppt_w"/>
                                          </p:val>
                                        </p:tav>
                                      </p:tavLst>
                                    </p:anim>
                                    <p:anim calcmode="lin" valueType="num">
                                      <p:cBhvr>
                                        <p:cTn id="49" dur="500" fill="hold"/>
                                        <p:tgtEl>
                                          <p:spTgt spid="25605"/>
                                        </p:tgtEl>
                                        <p:attrNameLst>
                                          <p:attrName>ppt_h</p:attrName>
                                        </p:attrNameLst>
                                      </p:cBhvr>
                                      <p:tavLst>
                                        <p:tav tm="0">
                                          <p:val>
                                            <p:strVal val="2/3*#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272" fill="hold" nodeType="clickEffect">
                                  <p:stCondLst>
                                    <p:cond delay="0"/>
                                  </p:stCondLst>
                                  <p:childTnLst>
                                    <p:set>
                                      <p:cBhvr>
                                        <p:cTn id="53" dur="1" fill="hold">
                                          <p:stCondLst>
                                            <p:cond delay="0"/>
                                          </p:stCondLst>
                                        </p:cTn>
                                        <p:tgtEl>
                                          <p:spTgt spid="25606"/>
                                        </p:tgtEl>
                                        <p:attrNameLst>
                                          <p:attrName>style.visibility</p:attrName>
                                        </p:attrNameLst>
                                      </p:cBhvr>
                                      <p:to>
                                        <p:strVal val="visible"/>
                                      </p:to>
                                    </p:set>
                                    <p:anim calcmode="lin" valueType="num">
                                      <p:cBhvr>
                                        <p:cTn id="54" dur="500" fill="hold"/>
                                        <p:tgtEl>
                                          <p:spTgt spid="25606"/>
                                        </p:tgtEl>
                                        <p:attrNameLst>
                                          <p:attrName>ppt_w</p:attrName>
                                        </p:attrNameLst>
                                      </p:cBhvr>
                                      <p:tavLst>
                                        <p:tav tm="0">
                                          <p:val>
                                            <p:strVal val="2/3*#ppt_w"/>
                                          </p:val>
                                        </p:tav>
                                        <p:tav tm="100000">
                                          <p:val>
                                            <p:strVal val="#ppt_w"/>
                                          </p:val>
                                        </p:tav>
                                      </p:tavLst>
                                    </p:anim>
                                    <p:anim calcmode="lin" valueType="num">
                                      <p:cBhvr>
                                        <p:cTn id="55" dur="500" fill="hold"/>
                                        <p:tgtEl>
                                          <p:spTgt spid="25606"/>
                                        </p:tgtEl>
                                        <p:attrNameLst>
                                          <p:attrName>ppt_h</p:attrName>
                                        </p:attrNameLst>
                                      </p:cBhvr>
                                      <p:tavLst>
                                        <p:tav tm="0">
                                          <p:val>
                                            <p:strVal val="2/3*#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272" fill="hold" nodeType="clickEffect">
                                  <p:stCondLst>
                                    <p:cond delay="0"/>
                                  </p:stCondLst>
                                  <p:childTnLst>
                                    <p:set>
                                      <p:cBhvr>
                                        <p:cTn id="59" dur="1" fill="hold">
                                          <p:stCondLst>
                                            <p:cond delay="0"/>
                                          </p:stCondLst>
                                        </p:cTn>
                                        <p:tgtEl>
                                          <p:spTgt spid="25607"/>
                                        </p:tgtEl>
                                        <p:attrNameLst>
                                          <p:attrName>style.visibility</p:attrName>
                                        </p:attrNameLst>
                                      </p:cBhvr>
                                      <p:to>
                                        <p:strVal val="visible"/>
                                      </p:to>
                                    </p:set>
                                    <p:anim calcmode="lin" valueType="num">
                                      <p:cBhvr>
                                        <p:cTn id="60" dur="500" fill="hold"/>
                                        <p:tgtEl>
                                          <p:spTgt spid="25607"/>
                                        </p:tgtEl>
                                        <p:attrNameLst>
                                          <p:attrName>ppt_w</p:attrName>
                                        </p:attrNameLst>
                                      </p:cBhvr>
                                      <p:tavLst>
                                        <p:tav tm="0">
                                          <p:val>
                                            <p:strVal val="2/3*#ppt_w"/>
                                          </p:val>
                                        </p:tav>
                                        <p:tav tm="100000">
                                          <p:val>
                                            <p:strVal val="#ppt_w"/>
                                          </p:val>
                                        </p:tav>
                                      </p:tavLst>
                                    </p:anim>
                                    <p:anim calcmode="lin" valueType="num">
                                      <p:cBhvr>
                                        <p:cTn id="61" dur="500" fill="hold"/>
                                        <p:tgtEl>
                                          <p:spTgt spid="25607"/>
                                        </p:tgtEl>
                                        <p:attrNameLst>
                                          <p:attrName>ppt_h</p:attrName>
                                        </p:attrNameLst>
                                      </p:cBhvr>
                                      <p:tavLst>
                                        <p:tav tm="0">
                                          <p:val>
                                            <p:strVal val="2/3*#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615"/>
                                        </p:tgtEl>
                                        <p:attrNameLst>
                                          <p:attrName>style.visibility</p:attrName>
                                        </p:attrNameLst>
                                      </p:cBhvr>
                                      <p:to>
                                        <p:strVal val="visible"/>
                                      </p:to>
                                    </p:set>
                                    <p:animEffect transition="in" filter="wipe(left)">
                                      <p:cBhvr>
                                        <p:cTn id="66" dur="500"/>
                                        <p:tgtEl>
                                          <p:spTgt spid="2561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561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561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561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iterate type="lt">
                                    <p:tmPct val="100000"/>
                                  </p:iterate>
                                  <p:childTnLst>
                                    <p:set>
                                      <p:cBhvr>
                                        <p:cTn id="82" dur="1" fill="hold">
                                          <p:stCondLst>
                                            <p:cond delay="0"/>
                                          </p:stCondLst>
                                        </p:cTn>
                                        <p:tgtEl>
                                          <p:spTgt spid="25618"/>
                                        </p:tgtEl>
                                        <p:attrNameLst>
                                          <p:attrName>style.visibility</p:attrName>
                                        </p:attrNameLst>
                                      </p:cBhvr>
                                      <p:to>
                                        <p:strVal val="visible"/>
                                      </p:to>
                                    </p:set>
                                    <p:animEffect transition="in" filter="dissolve">
                                      <p:cBhvr>
                                        <p:cTn id="83" dur="75"/>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4" grpId="0" autoUpdateAnimBg="0"/>
      <p:bldP spid="25608" grpId="0" animBg="1"/>
      <p:bldP spid="25611" grpId="0" animBg="1"/>
      <p:bldP spid="25617" grpId="0" autoUpdateAnimBg="0"/>
      <p:bldP spid="2561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9388" y="2298700"/>
            <a:ext cx="945356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b="0"/>
              <a:t>  </a:t>
            </a:r>
            <a:r>
              <a:rPr lang="zh-CN" altLang="en-US" sz="3200"/>
              <a:t>一物理量在</a:t>
            </a:r>
            <a:r>
              <a:rPr lang="zh-CN" altLang="en-US" sz="3200">
                <a:solidFill>
                  <a:srgbClr val="0000CC"/>
                </a:solidFill>
              </a:rPr>
              <a:t>某一定值</a:t>
            </a:r>
            <a:r>
              <a:rPr lang="zh-CN" altLang="en-US" sz="3200"/>
              <a:t>附近周期性变化的现象称</a:t>
            </a:r>
            <a:r>
              <a:rPr lang="zh-CN" altLang="en-US" sz="3200">
                <a:solidFill>
                  <a:srgbClr val="CC0000"/>
                </a:solidFill>
              </a:rPr>
              <a:t>振动</a:t>
            </a:r>
            <a:endParaRPr lang="zh-CN" altLang="en-US" sz="3200"/>
          </a:p>
        </p:txBody>
      </p:sp>
      <p:sp>
        <p:nvSpPr>
          <p:cNvPr id="3" name="Line 3"/>
          <p:cNvSpPr>
            <a:spLocks noChangeShapeType="1"/>
          </p:cNvSpPr>
          <p:nvPr/>
        </p:nvSpPr>
        <p:spPr bwMode="auto">
          <a:xfrm>
            <a:off x="609600" y="2884488"/>
            <a:ext cx="1066800" cy="0"/>
          </a:xfrm>
          <a:prstGeom prst="line">
            <a:avLst/>
          </a:prstGeom>
          <a:noFill/>
          <a:ln w="3810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 name="Text Box 4"/>
          <p:cNvSpPr txBox="1">
            <a:spLocks noChangeArrowheads="1"/>
          </p:cNvSpPr>
          <p:nvPr/>
        </p:nvSpPr>
        <p:spPr bwMode="auto">
          <a:xfrm>
            <a:off x="1547813" y="3232150"/>
            <a:ext cx="3776662"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力学量（如位移</a:t>
            </a:r>
            <a:r>
              <a:rPr lang="en-US" altLang="zh-CN" sz="3200"/>
              <a:t>X</a:t>
            </a:r>
            <a:r>
              <a:rPr lang="zh-CN" altLang="en-US" sz="3200"/>
              <a:t>）</a:t>
            </a:r>
            <a:endParaRPr lang="zh-CN" altLang="en-US" sz="3200" b="0"/>
          </a:p>
        </p:txBody>
      </p:sp>
      <p:sp>
        <p:nvSpPr>
          <p:cNvPr id="5" name="Line 5"/>
          <p:cNvSpPr>
            <a:spLocks noChangeShapeType="1"/>
          </p:cNvSpPr>
          <p:nvPr/>
        </p:nvSpPr>
        <p:spPr bwMode="auto">
          <a:xfrm>
            <a:off x="5219700" y="3521075"/>
            <a:ext cx="914400" cy="0"/>
          </a:xfrm>
          <a:prstGeom prst="line">
            <a:avLst/>
          </a:prstGeom>
          <a:noFill/>
          <a:ln w="38100">
            <a:solidFill>
              <a:srgbClr val="0066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 name="Text Box 6"/>
          <p:cNvSpPr txBox="1">
            <a:spLocks noChangeArrowheads="1"/>
          </p:cNvSpPr>
          <p:nvPr/>
        </p:nvSpPr>
        <p:spPr bwMode="auto">
          <a:xfrm>
            <a:off x="6227763" y="3228975"/>
            <a:ext cx="1905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机械振动</a:t>
            </a:r>
          </a:p>
        </p:txBody>
      </p:sp>
      <p:sp>
        <p:nvSpPr>
          <p:cNvPr id="7" name="Line 7"/>
          <p:cNvSpPr>
            <a:spLocks noChangeShapeType="1"/>
          </p:cNvSpPr>
          <p:nvPr/>
        </p:nvSpPr>
        <p:spPr bwMode="auto">
          <a:xfrm>
            <a:off x="6300788" y="4524375"/>
            <a:ext cx="906462" cy="0"/>
          </a:xfrm>
          <a:prstGeom prst="line">
            <a:avLst/>
          </a:prstGeom>
          <a:noFill/>
          <a:ln w="38100">
            <a:solidFill>
              <a:srgbClr val="0066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 name="Text Box 8"/>
          <p:cNvSpPr txBox="1">
            <a:spLocks noChangeArrowheads="1"/>
          </p:cNvSpPr>
          <p:nvPr/>
        </p:nvSpPr>
        <p:spPr bwMode="auto">
          <a:xfrm>
            <a:off x="7235825" y="4240213"/>
            <a:ext cx="2057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电磁振动</a:t>
            </a:r>
            <a:endParaRPr lang="zh-CN" altLang="en-US" sz="3200" b="0"/>
          </a:p>
        </p:txBody>
      </p:sp>
      <p:sp>
        <p:nvSpPr>
          <p:cNvPr id="9" name="Rectangle 10"/>
          <p:cNvSpPr>
            <a:spLocks noChangeArrowheads="1"/>
          </p:cNvSpPr>
          <p:nvPr/>
        </p:nvSpPr>
        <p:spPr bwMode="auto">
          <a:xfrm>
            <a:off x="1547813" y="4268788"/>
            <a:ext cx="5487987"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t>电磁量（如</a:t>
            </a:r>
            <a:r>
              <a:rPr lang="en-US" altLang="zh-CN" sz="3200"/>
              <a:t>I</a:t>
            </a:r>
            <a:r>
              <a:rPr lang="zh-CN" altLang="en-US" sz="3200"/>
              <a:t>、</a:t>
            </a:r>
            <a:r>
              <a:rPr lang="en-US" altLang="zh-CN" sz="3200"/>
              <a:t>V</a:t>
            </a:r>
            <a:r>
              <a:rPr lang="zh-CN" altLang="en-US" sz="3200"/>
              <a:t>、</a:t>
            </a:r>
            <a:r>
              <a:rPr lang="en-US" altLang="zh-CN" sz="3200"/>
              <a:t>E</a:t>
            </a:r>
            <a:r>
              <a:rPr lang="zh-CN" altLang="en-US" sz="3200"/>
              <a:t>、</a:t>
            </a:r>
            <a:r>
              <a:rPr lang="en-US" altLang="zh-CN" sz="3200"/>
              <a:t>B</a:t>
            </a:r>
            <a:r>
              <a:rPr lang="zh-CN" altLang="en-US" sz="3200">
                <a:ea typeface="楷体_GB2312" pitchFamily="49" charset="-122"/>
              </a:rPr>
              <a:t>）</a:t>
            </a:r>
            <a:endParaRPr lang="zh-CN" altLang="en-US" sz="3200" b="0"/>
          </a:p>
        </p:txBody>
      </p:sp>
      <p:sp>
        <p:nvSpPr>
          <p:cNvPr id="10" name="AutoShape 11"/>
          <p:cNvSpPr>
            <a:spLocks/>
          </p:cNvSpPr>
          <p:nvPr/>
        </p:nvSpPr>
        <p:spPr bwMode="auto">
          <a:xfrm>
            <a:off x="1371600" y="3506788"/>
            <a:ext cx="152400" cy="1219200"/>
          </a:xfrm>
          <a:prstGeom prst="leftBrace">
            <a:avLst>
              <a:gd name="adj1" fmla="val 66667"/>
              <a:gd name="adj2" fmla="val 50000"/>
            </a:avLst>
          </a:prstGeom>
          <a:noFill/>
          <a:ln w="38100">
            <a:solidFill>
              <a:srgbClr val="FF33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sz="3200"/>
          </a:p>
        </p:txBody>
      </p:sp>
      <p:sp>
        <p:nvSpPr>
          <p:cNvPr id="11" name="Line 12"/>
          <p:cNvSpPr>
            <a:spLocks noChangeShapeType="1"/>
          </p:cNvSpPr>
          <p:nvPr/>
        </p:nvSpPr>
        <p:spPr bwMode="auto">
          <a:xfrm flipH="1">
            <a:off x="827088" y="2884488"/>
            <a:ext cx="11112" cy="1279525"/>
          </a:xfrm>
          <a:prstGeom prst="line">
            <a:avLst/>
          </a:prstGeom>
          <a:noFill/>
          <a:ln w="38100">
            <a:solidFill>
              <a:srgbClr val="FF33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 name="Line 13"/>
          <p:cNvSpPr>
            <a:spLocks noChangeShapeType="1"/>
          </p:cNvSpPr>
          <p:nvPr/>
        </p:nvSpPr>
        <p:spPr bwMode="auto">
          <a:xfrm>
            <a:off x="827088" y="4164013"/>
            <a:ext cx="381000" cy="0"/>
          </a:xfrm>
          <a:prstGeom prst="line">
            <a:avLst/>
          </a:prstGeom>
          <a:noFill/>
          <a:ln w="38100">
            <a:solidFill>
              <a:srgbClr val="FF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 name="AutoShape 14"/>
          <p:cNvSpPr>
            <a:spLocks noChangeArrowheads="1"/>
          </p:cNvSpPr>
          <p:nvPr/>
        </p:nvSpPr>
        <p:spPr bwMode="auto">
          <a:xfrm>
            <a:off x="3779838" y="1500188"/>
            <a:ext cx="2016125" cy="649287"/>
          </a:xfrm>
          <a:prstGeom prst="wedgeRectCallout">
            <a:avLst>
              <a:gd name="adj1" fmla="val -80551"/>
              <a:gd name="adj2" fmla="val 78852"/>
            </a:avLst>
          </a:prstGeom>
          <a:solidFill>
            <a:schemeClr val="accent1"/>
          </a:solidFill>
          <a:ln w="9525">
            <a:solidFill>
              <a:schemeClr val="tx1"/>
            </a:solidFill>
            <a:miter lim="800000"/>
            <a:headEnd/>
            <a:tailEnd/>
          </a:ln>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0000CC"/>
                </a:solidFill>
              </a:rPr>
              <a:t>平衡位置</a:t>
            </a:r>
          </a:p>
        </p:txBody>
      </p:sp>
      <p:sp>
        <p:nvSpPr>
          <p:cNvPr id="14" name="Oval 69"/>
          <p:cNvSpPr>
            <a:spLocks noChangeArrowheads="1"/>
          </p:cNvSpPr>
          <p:nvPr/>
        </p:nvSpPr>
        <p:spPr bwMode="auto">
          <a:xfrm>
            <a:off x="2362200" y="609600"/>
            <a:ext cx="6518275" cy="7620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97295" name="Rectangle 72"/>
          <p:cNvSpPr>
            <a:spLocks noChangeArrowheads="1"/>
          </p:cNvSpPr>
          <p:nvPr/>
        </p:nvSpPr>
        <p:spPr bwMode="auto">
          <a:xfrm>
            <a:off x="2667000" y="6508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a:spcBef>
                <a:spcPct val="0"/>
              </a:spcBef>
            </a:pPr>
            <a:r>
              <a:rPr lang="zh-CN" altLang="en-US" sz="2800">
                <a:solidFill>
                  <a:srgbClr val="000066"/>
                </a:solidFill>
                <a:latin typeface="楷体_GB2312" pitchFamily="49" charset="-122"/>
                <a:ea typeface="楷体_GB2312" pitchFamily="49" charset="-122"/>
              </a:rPr>
              <a:t>9-1  简谐运动 振幅 周期和频率 相位</a:t>
            </a:r>
            <a:endParaRPr lang="en-US" altLang="zh-CN" sz="280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
                                        </p:tgtEl>
                                        <p:attrNameLst>
                                          <p:attrName>style.visibility</p:attrName>
                                        </p:attrNameLst>
                                      </p:cBhvr>
                                      <p:to>
                                        <p:strVal val="visible"/>
                                      </p:to>
                                    </p:set>
                                    <p:animEffect transition="in" filter="dissolve">
                                      <p:cBhvr>
                                        <p:cTn id="7" dur="75"/>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upRight)">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strips(downRight)">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strips(downRight)">
                                      <p:cBhvr>
                                        <p:cTn id="41" dur="500"/>
                                        <p:tgtEl>
                                          <p:spTgt spid="5"/>
                                        </p:tgtEl>
                                      </p:cBhvr>
                                    </p:animEffect>
                                  </p:childTnLst>
                                </p:cTn>
                              </p:par>
                            </p:childTnLst>
                          </p:cTn>
                        </p:par>
                        <p:par>
                          <p:cTn id="42" fill="hold" nodeType="afterGroup">
                            <p:stCondLst>
                              <p:cond delay="500"/>
                            </p:stCondLst>
                            <p:childTnLst>
                              <p:par>
                                <p:cTn id="43" presetID="18" presetClass="entr" presetSubtype="6"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strips(downRight)">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strips(downRight)">
                                      <p:cBhvr>
                                        <p:cTn id="50" dur="500"/>
                                        <p:tgtEl>
                                          <p:spTgt spid="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strips(downRight)">
                                      <p:cBhvr>
                                        <p:cTn id="55" dur="500"/>
                                        <p:tgtEl>
                                          <p:spTgt spid="7"/>
                                        </p:tgtEl>
                                      </p:cBhvr>
                                    </p:animEffect>
                                  </p:childTnLst>
                                </p:cTn>
                              </p:par>
                            </p:childTnLst>
                          </p:cTn>
                        </p:par>
                        <p:par>
                          <p:cTn id="56" fill="hold" nodeType="afterGroup">
                            <p:stCondLst>
                              <p:cond delay="500"/>
                            </p:stCondLst>
                            <p:childTnLst>
                              <p:par>
                                <p:cTn id="57" presetID="18" presetClass="entr" presetSubtype="6"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strips(downRight)">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p:bldP spid="4" grpId="0" autoUpdateAnimBg="0"/>
      <p:bldP spid="5" grpId="0" animBg="1"/>
      <p:bldP spid="6" grpId="0" autoUpdateAnimBg="0"/>
      <p:bldP spid="7" grpId="0" animBg="1"/>
      <p:bldP spid="8" grpId="0" autoUpdateAnimBg="0"/>
      <p:bldP spid="9" grpId="0" autoUpdateAnimBg="0"/>
      <p:bldP spid="10" grpId="0" animBg="1"/>
      <p:bldP spid="11" grpId="0" animBg="1"/>
      <p:bldP spid="12" grpId="0" animBg="1"/>
      <p:bldP spid="13"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p:cNvSpPr>
            <a:spLocks noChangeArrowheads="1"/>
          </p:cNvSpPr>
          <p:nvPr/>
        </p:nvSpPr>
        <p:spPr bwMode="auto">
          <a:xfrm>
            <a:off x="381000" y="723900"/>
            <a:ext cx="4114800" cy="833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35000"/>
              </a:lnSpc>
              <a:spcBef>
                <a:spcPct val="0"/>
              </a:spcBef>
            </a:pPr>
            <a:r>
              <a:rPr kumimoji="1" lang="zh-CN" altLang="en-US" sz="3600">
                <a:solidFill>
                  <a:srgbClr val="CC0000"/>
                </a:solidFill>
                <a:latin typeface="宋体" charset="-122"/>
              </a:rPr>
              <a:t>   </a:t>
            </a:r>
            <a:r>
              <a:rPr kumimoji="1" lang="zh-CN" altLang="zh-CN" sz="3600">
                <a:solidFill>
                  <a:srgbClr val="CC0000"/>
                </a:solidFill>
                <a:latin typeface="宋体" charset="-122"/>
              </a:rPr>
              <a:t>一</a:t>
            </a:r>
            <a:r>
              <a:rPr kumimoji="1" lang="zh-CN" altLang="en-US" sz="3600">
                <a:solidFill>
                  <a:srgbClr val="CC0000"/>
                </a:solidFill>
                <a:latin typeface="宋体" charset="-122"/>
              </a:rPr>
              <a:t> </a:t>
            </a:r>
            <a:r>
              <a:rPr kumimoji="1" lang="zh-CN" altLang="zh-CN" sz="3600">
                <a:solidFill>
                  <a:srgbClr val="CC0000"/>
                </a:solidFill>
                <a:latin typeface="宋体" charset="-122"/>
              </a:rPr>
              <a:t> 阻尼振动</a:t>
            </a:r>
            <a:endParaRPr kumimoji="1" lang="en-US" altLang="zh-CN" sz="3600">
              <a:solidFill>
                <a:srgbClr val="000066"/>
              </a:solidFill>
              <a:ea typeface="华文细黑" pitchFamily="2" charset="-122"/>
            </a:endParaRPr>
          </a:p>
        </p:txBody>
      </p:sp>
      <p:sp>
        <p:nvSpPr>
          <p:cNvPr id="103428" name="Rectangle 4"/>
          <p:cNvSpPr>
            <a:spLocks noChangeArrowheads="1"/>
          </p:cNvSpPr>
          <p:nvPr/>
        </p:nvSpPr>
        <p:spPr bwMode="auto">
          <a:xfrm>
            <a:off x="987425" y="1600200"/>
            <a:ext cx="5105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zh-CN" sz="3200">
                <a:solidFill>
                  <a:srgbClr val="CC0000"/>
                </a:solidFill>
                <a:latin typeface="宋体" charset="-122"/>
              </a:rPr>
              <a:t>现象：</a:t>
            </a:r>
            <a:r>
              <a:rPr kumimoji="1" lang="zh-CN" altLang="zh-CN" sz="3200">
                <a:latin typeface="宋体" charset="-122"/>
              </a:rPr>
              <a:t>振幅随时间减小</a:t>
            </a:r>
            <a:endParaRPr kumimoji="1" lang="zh-CN" altLang="en-US" sz="3200">
              <a:latin typeface="宋体" charset="-122"/>
            </a:endParaRPr>
          </a:p>
        </p:txBody>
      </p:sp>
      <p:sp>
        <p:nvSpPr>
          <p:cNvPr id="103429" name="Rectangle 5"/>
          <p:cNvSpPr>
            <a:spLocks noChangeArrowheads="1"/>
          </p:cNvSpPr>
          <p:nvPr/>
        </p:nvSpPr>
        <p:spPr bwMode="auto">
          <a:xfrm>
            <a:off x="973138" y="2286000"/>
            <a:ext cx="5195887"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zh-CN" sz="3200">
                <a:solidFill>
                  <a:srgbClr val="CC0000"/>
                </a:solidFill>
                <a:latin typeface="宋体" charset="-122"/>
              </a:rPr>
              <a:t>原因：</a:t>
            </a:r>
            <a:r>
              <a:rPr kumimoji="1" lang="zh-CN" altLang="zh-CN" sz="3200">
                <a:latin typeface="宋体" charset="-122"/>
              </a:rPr>
              <a:t>阻尼</a:t>
            </a:r>
            <a:endParaRPr kumimoji="1" lang="zh-CN" altLang="en-US" sz="3200">
              <a:latin typeface="宋体" charset="-122"/>
            </a:endParaRPr>
          </a:p>
        </p:txBody>
      </p:sp>
      <p:sp>
        <p:nvSpPr>
          <p:cNvPr id="103430" name="Rectangle 6"/>
          <p:cNvSpPr>
            <a:spLocks noChangeArrowheads="1"/>
          </p:cNvSpPr>
          <p:nvPr/>
        </p:nvSpPr>
        <p:spPr bwMode="auto">
          <a:xfrm>
            <a:off x="987425" y="2987675"/>
            <a:ext cx="26320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spcBef>
                <a:spcPct val="0"/>
              </a:spcBef>
            </a:pPr>
            <a:r>
              <a:rPr kumimoji="1" lang="zh-CN" altLang="zh-CN" sz="3200">
                <a:solidFill>
                  <a:srgbClr val="CC0000"/>
                </a:solidFill>
                <a:latin typeface="宋体" charset="-122"/>
              </a:rPr>
              <a:t>动力学分析：</a:t>
            </a:r>
            <a:endParaRPr kumimoji="1" lang="zh-CN" altLang="en-US" sz="3200">
              <a:solidFill>
                <a:srgbClr val="CC0000"/>
              </a:solidFill>
              <a:latin typeface="宋体" charset="-122"/>
            </a:endParaRPr>
          </a:p>
        </p:txBody>
      </p:sp>
      <p:grpSp>
        <p:nvGrpSpPr>
          <p:cNvPr id="2" name="Group 17"/>
          <p:cNvGrpSpPr>
            <a:grpSpLocks/>
          </p:cNvGrpSpPr>
          <p:nvPr/>
        </p:nvGrpSpPr>
        <p:grpSpPr bwMode="auto">
          <a:xfrm>
            <a:off x="5254625" y="2057400"/>
            <a:ext cx="2362200" cy="762000"/>
            <a:chOff x="3552" y="1248"/>
            <a:chExt cx="1488" cy="480"/>
          </a:xfrm>
        </p:grpSpPr>
        <p:sp>
          <p:nvSpPr>
            <p:cNvPr id="103438" name="AutoShape 14"/>
            <p:cNvSpPr>
              <a:spLocks noChangeArrowheads="1"/>
            </p:cNvSpPr>
            <p:nvPr/>
          </p:nvSpPr>
          <p:spPr bwMode="auto">
            <a:xfrm>
              <a:off x="3552" y="1296"/>
              <a:ext cx="1344" cy="432"/>
            </a:xfrm>
            <a:prstGeom prst="wedgeRoundRectCallout">
              <a:avLst>
                <a:gd name="adj1" fmla="val -1264"/>
                <a:gd name="adj2" fmla="val 75231"/>
                <a:gd name="adj3" fmla="val 16667"/>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type="none" w="sm" len="lg"/>
            </a:ln>
            <a:effectLst/>
          </p:spPr>
          <p:txBody>
            <a:bodyPr/>
            <a:lstStyle/>
            <a:p>
              <a:pPr>
                <a:lnSpc>
                  <a:spcPct val="120000"/>
                </a:lnSpc>
                <a:defRPr/>
              </a:pPr>
              <a:endParaRPr lang="zh-CN" altLang="en-US">
                <a:ea typeface="宋体" pitchFamily="2" charset="-122"/>
              </a:endParaRPr>
            </a:p>
          </p:txBody>
        </p:sp>
        <p:sp>
          <p:nvSpPr>
            <p:cNvPr id="70671" name="Text Box 15"/>
            <p:cNvSpPr txBox="1">
              <a:spLocks noChangeArrowheads="1"/>
            </p:cNvSpPr>
            <p:nvPr/>
          </p:nvSpPr>
          <p:spPr bwMode="auto">
            <a:xfrm>
              <a:off x="3696" y="1248"/>
              <a:ext cx="1344"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t>阻力系数</a:t>
              </a:r>
            </a:p>
          </p:txBody>
        </p:sp>
      </p:grpSp>
      <p:graphicFrame>
        <p:nvGraphicFramePr>
          <p:cNvPr id="103444" name="Object 20"/>
          <p:cNvGraphicFramePr>
            <a:graphicFrameLocks noChangeAspect="1"/>
          </p:cNvGraphicFramePr>
          <p:nvPr/>
        </p:nvGraphicFramePr>
        <p:xfrm>
          <a:off x="3810000" y="3810000"/>
          <a:ext cx="2438400" cy="433388"/>
        </p:xfrm>
        <a:graphic>
          <a:graphicData uri="http://schemas.openxmlformats.org/presentationml/2006/ole">
            <p:oleObj spid="_x0000_s250882" name="Equation" r:id="rId3" imgW="1167893" imgH="203112" progId="">
              <p:embed/>
            </p:oleObj>
          </a:graphicData>
        </a:graphic>
      </p:graphicFrame>
      <p:graphicFrame>
        <p:nvGraphicFramePr>
          <p:cNvPr id="103445" name="Object 21"/>
          <p:cNvGraphicFramePr>
            <a:graphicFrameLocks noChangeAspect="1"/>
          </p:cNvGraphicFramePr>
          <p:nvPr/>
        </p:nvGraphicFramePr>
        <p:xfrm>
          <a:off x="3733800" y="4495800"/>
          <a:ext cx="3657600" cy="1027113"/>
        </p:xfrm>
        <a:graphic>
          <a:graphicData uri="http://schemas.openxmlformats.org/presentationml/2006/ole">
            <p:oleObj spid="_x0000_s250883" name="Equation" r:id="rId4" imgW="1651000" imgH="482600" progId="">
              <p:embed/>
            </p:oleObj>
          </a:graphicData>
        </a:graphic>
      </p:graphicFrame>
      <p:grpSp>
        <p:nvGrpSpPr>
          <p:cNvPr id="3" name="Group 25"/>
          <p:cNvGrpSpPr>
            <a:grpSpLocks/>
          </p:cNvGrpSpPr>
          <p:nvPr/>
        </p:nvGrpSpPr>
        <p:grpSpPr bwMode="auto">
          <a:xfrm>
            <a:off x="3578225" y="2895600"/>
            <a:ext cx="3051175" cy="687388"/>
            <a:chOff x="2254" y="1824"/>
            <a:chExt cx="1922" cy="433"/>
          </a:xfrm>
        </p:grpSpPr>
        <p:sp>
          <p:nvSpPr>
            <p:cNvPr id="70669" name="Text Box 12"/>
            <p:cNvSpPr txBox="1">
              <a:spLocks noChangeArrowheads="1"/>
            </p:cNvSpPr>
            <p:nvPr/>
          </p:nvSpPr>
          <p:spPr bwMode="auto">
            <a:xfrm>
              <a:off x="2254" y="1824"/>
              <a:ext cx="1584"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t>阻尼力</a:t>
              </a:r>
            </a:p>
          </p:txBody>
        </p:sp>
        <p:graphicFrame>
          <p:nvGraphicFramePr>
            <p:cNvPr id="70660" name="Object 23"/>
            <p:cNvGraphicFramePr>
              <a:graphicFrameLocks noChangeAspect="1"/>
            </p:cNvGraphicFramePr>
            <p:nvPr/>
          </p:nvGraphicFramePr>
          <p:xfrm>
            <a:off x="3095" y="1888"/>
            <a:ext cx="1081" cy="369"/>
          </p:xfrm>
          <a:graphic>
            <a:graphicData uri="http://schemas.openxmlformats.org/presentationml/2006/ole">
              <p:oleObj spid="_x0000_s250884" name="Equation" r:id="rId5" imgW="736280" imgH="253890" progId="">
                <p:embed/>
              </p:oleObj>
            </a:graphicData>
          </a:graphic>
        </p:graphicFrame>
      </p:grpSp>
      <p:sp>
        <p:nvSpPr>
          <p:cNvPr id="70667"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15"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03429"/>
                                        </p:tgtEl>
                                        <p:attrNameLst>
                                          <p:attrName>style.visibility</p:attrName>
                                        </p:attrNameLst>
                                      </p:cBhvr>
                                      <p:to>
                                        <p:strVal val="visible"/>
                                      </p:to>
                                    </p:set>
                                    <p:animEffect transition="in" filter="checkerboard(across)">
                                      <p:cBhvr>
                                        <p:cTn id="11" dur="500"/>
                                        <p:tgtEl>
                                          <p:spTgt spid="1034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3430"/>
                                        </p:tgtEl>
                                        <p:attrNameLst>
                                          <p:attrName>style.visibility</p:attrName>
                                        </p:attrNameLst>
                                      </p:cBhvr>
                                      <p:to>
                                        <p:strVal val="visible"/>
                                      </p:to>
                                    </p:set>
                                    <p:animEffect transition="in" filter="blinds(horizontal)">
                                      <p:cBhvr>
                                        <p:cTn id="16" dur="500"/>
                                        <p:tgtEl>
                                          <p:spTgt spid="1034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trips(down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nodeType="clickEffect">
                                  <p:stCondLst>
                                    <p:cond delay="0"/>
                                  </p:stCondLst>
                                  <p:childTnLst>
                                    <p:set>
                                      <p:cBhvr>
                                        <p:cTn id="30" dur="1" fill="hold">
                                          <p:stCondLst>
                                            <p:cond delay="0"/>
                                          </p:stCondLst>
                                        </p:cTn>
                                        <p:tgtEl>
                                          <p:spTgt spid="103444"/>
                                        </p:tgtEl>
                                        <p:attrNameLst>
                                          <p:attrName>style.visibility</p:attrName>
                                        </p:attrNameLst>
                                      </p:cBhvr>
                                      <p:to>
                                        <p:strVal val="visible"/>
                                      </p:to>
                                    </p:set>
                                    <p:animEffect transition="in" filter="blinds(vertical)">
                                      <p:cBhvr>
                                        <p:cTn id="31" dur="500"/>
                                        <p:tgtEl>
                                          <p:spTgt spid="1034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nodeType="clickEffect">
                                  <p:stCondLst>
                                    <p:cond delay="0"/>
                                  </p:stCondLst>
                                  <p:childTnLst>
                                    <p:set>
                                      <p:cBhvr>
                                        <p:cTn id="35" dur="1" fill="hold">
                                          <p:stCondLst>
                                            <p:cond delay="0"/>
                                          </p:stCondLst>
                                        </p:cTn>
                                        <p:tgtEl>
                                          <p:spTgt spid="103445"/>
                                        </p:tgtEl>
                                        <p:attrNameLst>
                                          <p:attrName>style.visibility</p:attrName>
                                        </p:attrNameLst>
                                      </p:cBhvr>
                                      <p:to>
                                        <p:strVal val="visible"/>
                                      </p:to>
                                    </p:set>
                                    <p:animEffect transition="in" filter="blinds(vertical)">
                                      <p:cBhvr>
                                        <p:cTn id="36" dur="500"/>
                                        <p:tgtEl>
                                          <p:spTgt spid="10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utoUpdateAnimBg="0"/>
      <p:bldP spid="103429" grpId="0" autoUpdateAnimBg="0"/>
      <p:bldP spid="103430"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3467100" y="3771900"/>
            <a:ext cx="1981200" cy="1066800"/>
            <a:chOff x="2064" y="2400"/>
            <a:chExt cx="1248" cy="672"/>
          </a:xfrm>
        </p:grpSpPr>
        <p:sp>
          <p:nvSpPr>
            <p:cNvPr id="80946" name="AutoShape 50"/>
            <p:cNvSpPr>
              <a:spLocks noChangeArrowheads="1"/>
            </p:cNvSpPr>
            <p:nvPr/>
          </p:nvSpPr>
          <p:spPr bwMode="auto">
            <a:xfrm>
              <a:off x="2304" y="2400"/>
              <a:ext cx="192" cy="240"/>
            </a:xfrm>
            <a:prstGeom prst="wedgeRoundRectCallout">
              <a:avLst>
                <a:gd name="adj1" fmla="val 50523"/>
                <a:gd name="adj2" fmla="val 99583"/>
                <a:gd name="adj3" fmla="val 16667"/>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type="none" w="sm" len="lg"/>
            </a:ln>
            <a:effectLst/>
          </p:spPr>
          <p:txBody>
            <a:bodyPr/>
            <a:lstStyle/>
            <a:p>
              <a:pPr>
                <a:defRPr/>
              </a:pPr>
              <a:endParaRPr lang="zh-CN" altLang="en-US">
                <a:ea typeface="宋体" pitchFamily="2" charset="-122"/>
              </a:endParaRPr>
            </a:p>
          </p:txBody>
        </p:sp>
        <p:sp>
          <p:nvSpPr>
            <p:cNvPr id="71705" name="Rectangle 24"/>
            <p:cNvSpPr>
              <a:spLocks noChangeArrowheads="1"/>
            </p:cNvSpPr>
            <p:nvPr/>
          </p:nvSpPr>
          <p:spPr bwMode="auto">
            <a:xfrm>
              <a:off x="2064" y="2646"/>
              <a:ext cx="1248"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spcBef>
                  <a:spcPct val="0"/>
                </a:spcBef>
              </a:pPr>
              <a:r>
                <a:rPr lang="zh-CN" altLang="en-US" sz="3200">
                  <a:solidFill>
                    <a:srgbClr val="CC0000"/>
                  </a:solidFill>
                </a:rPr>
                <a:t>角频率</a:t>
              </a:r>
            </a:p>
          </p:txBody>
        </p:sp>
      </p:grpSp>
      <p:grpSp>
        <p:nvGrpSpPr>
          <p:cNvPr id="3" name="Group 49"/>
          <p:cNvGrpSpPr>
            <a:grpSpLocks/>
          </p:cNvGrpSpPr>
          <p:nvPr/>
        </p:nvGrpSpPr>
        <p:grpSpPr bwMode="auto">
          <a:xfrm>
            <a:off x="1320800" y="3657600"/>
            <a:ext cx="1676400" cy="1209675"/>
            <a:chOff x="720" y="2304"/>
            <a:chExt cx="1056" cy="762"/>
          </a:xfrm>
        </p:grpSpPr>
        <p:sp>
          <p:nvSpPr>
            <p:cNvPr id="80944" name="AutoShape 48"/>
            <p:cNvSpPr>
              <a:spLocks noChangeArrowheads="1"/>
            </p:cNvSpPr>
            <p:nvPr/>
          </p:nvSpPr>
          <p:spPr bwMode="auto">
            <a:xfrm>
              <a:off x="1104" y="2304"/>
              <a:ext cx="672" cy="336"/>
            </a:xfrm>
            <a:prstGeom prst="wedgeRoundRectCallout">
              <a:avLst>
                <a:gd name="adj1" fmla="val -43750"/>
                <a:gd name="adj2" fmla="val 70000"/>
                <a:gd name="adj3" fmla="val 16667"/>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type="none" w="sm" len="lg"/>
            </a:ln>
            <a:effectLst/>
          </p:spPr>
          <p:txBody>
            <a:bodyPr/>
            <a:lstStyle/>
            <a:p>
              <a:pPr>
                <a:defRPr/>
              </a:pPr>
              <a:endParaRPr lang="zh-CN" altLang="en-US">
                <a:ea typeface="宋体" pitchFamily="2" charset="-122"/>
              </a:endParaRPr>
            </a:p>
          </p:txBody>
        </p:sp>
        <p:sp>
          <p:nvSpPr>
            <p:cNvPr id="71703" name="Text Box 23"/>
            <p:cNvSpPr txBox="1">
              <a:spLocks noChangeArrowheads="1"/>
            </p:cNvSpPr>
            <p:nvPr/>
          </p:nvSpPr>
          <p:spPr bwMode="auto">
            <a:xfrm>
              <a:off x="720" y="2640"/>
              <a:ext cx="960"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振幅</a:t>
              </a:r>
            </a:p>
          </p:txBody>
        </p:sp>
      </p:grpSp>
      <p:grpSp>
        <p:nvGrpSpPr>
          <p:cNvPr id="4" name="Group 46"/>
          <p:cNvGrpSpPr>
            <a:grpSpLocks/>
          </p:cNvGrpSpPr>
          <p:nvPr/>
        </p:nvGrpSpPr>
        <p:grpSpPr bwMode="auto">
          <a:xfrm>
            <a:off x="6096000" y="914400"/>
            <a:ext cx="2438400" cy="685800"/>
            <a:chOff x="3840" y="576"/>
            <a:chExt cx="1536" cy="432"/>
          </a:xfrm>
        </p:grpSpPr>
        <p:sp>
          <p:nvSpPr>
            <p:cNvPr id="71700" name="AutoShape 43"/>
            <p:cNvSpPr>
              <a:spLocks noChangeArrowheads="1"/>
            </p:cNvSpPr>
            <p:nvPr/>
          </p:nvSpPr>
          <p:spPr bwMode="auto">
            <a:xfrm>
              <a:off x="3840" y="624"/>
              <a:ext cx="1488" cy="384"/>
            </a:xfrm>
            <a:prstGeom prst="wedgeRoundRectCallout">
              <a:avLst>
                <a:gd name="adj1" fmla="val -45431"/>
                <a:gd name="adj2" fmla="val 150259"/>
                <a:gd name="adj3" fmla="val 16667"/>
              </a:avLst>
            </a:prstGeom>
            <a:gradFill rotWithShape="0">
              <a:gsLst>
                <a:gs pos="0">
                  <a:srgbClr val="00FF99"/>
                </a:gs>
                <a:gs pos="50000">
                  <a:srgbClr val="FFFFFF"/>
                </a:gs>
                <a:gs pos="100000">
                  <a:srgbClr val="00FF99"/>
                </a:gs>
              </a:gsLst>
              <a:lin ang="5400000" scaled="1"/>
            </a:gradFill>
            <a:ln w="9525">
              <a:solidFill>
                <a:schemeClr val="tx1"/>
              </a:solidFill>
              <a:miter lim="800000"/>
              <a:headEnd/>
              <a:tailEnd type="none" w="sm" len="lg"/>
            </a:ln>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71701" name="Text Box 19"/>
            <p:cNvSpPr txBox="1">
              <a:spLocks noChangeArrowheads="1"/>
            </p:cNvSpPr>
            <p:nvPr/>
          </p:nvSpPr>
          <p:spPr bwMode="auto">
            <a:xfrm>
              <a:off x="3936" y="576"/>
              <a:ext cx="1440"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固有角频率</a:t>
              </a:r>
            </a:p>
          </p:txBody>
        </p:sp>
      </p:grpSp>
      <p:grpSp>
        <p:nvGrpSpPr>
          <p:cNvPr id="5" name="Group 45"/>
          <p:cNvGrpSpPr>
            <a:grpSpLocks/>
          </p:cNvGrpSpPr>
          <p:nvPr/>
        </p:nvGrpSpPr>
        <p:grpSpPr bwMode="auto">
          <a:xfrm>
            <a:off x="6096000" y="4038600"/>
            <a:ext cx="2362200" cy="685800"/>
            <a:chOff x="3744" y="2448"/>
            <a:chExt cx="1488" cy="432"/>
          </a:xfrm>
        </p:grpSpPr>
        <p:sp>
          <p:nvSpPr>
            <p:cNvPr id="71698" name="AutoShape 44"/>
            <p:cNvSpPr>
              <a:spLocks noChangeArrowheads="1"/>
            </p:cNvSpPr>
            <p:nvPr/>
          </p:nvSpPr>
          <p:spPr bwMode="auto">
            <a:xfrm>
              <a:off x="3744" y="2496"/>
              <a:ext cx="1488" cy="384"/>
            </a:xfrm>
            <a:prstGeom prst="wedgeRoundRectCallout">
              <a:avLst>
                <a:gd name="adj1" fmla="val -44356"/>
                <a:gd name="adj2" fmla="val -164065"/>
                <a:gd name="adj3" fmla="val 16667"/>
              </a:avLst>
            </a:prstGeom>
            <a:gradFill rotWithShape="0">
              <a:gsLst>
                <a:gs pos="0">
                  <a:srgbClr val="00FF99"/>
                </a:gs>
                <a:gs pos="50000">
                  <a:srgbClr val="FFFFFF"/>
                </a:gs>
                <a:gs pos="100000">
                  <a:srgbClr val="00FF99"/>
                </a:gs>
              </a:gsLst>
              <a:lin ang="5400000" scaled="1"/>
            </a:gradFill>
            <a:ln w="9525">
              <a:solidFill>
                <a:schemeClr val="tx1"/>
              </a:solidFill>
              <a:miter lim="800000"/>
              <a:headEnd/>
              <a:tailEnd type="none" w="sm" len="lg"/>
            </a:ln>
          </p:spPr>
          <p:txBody>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71699" name="Text Box 20"/>
            <p:cNvSpPr txBox="1">
              <a:spLocks noChangeArrowheads="1"/>
            </p:cNvSpPr>
            <p:nvPr/>
          </p:nvSpPr>
          <p:spPr bwMode="auto">
            <a:xfrm>
              <a:off x="3792" y="2448"/>
              <a:ext cx="1440"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阻尼系数</a:t>
              </a:r>
            </a:p>
          </p:txBody>
        </p:sp>
      </p:grpSp>
      <p:sp>
        <p:nvSpPr>
          <p:cNvPr id="80937" name="AutoShape 41"/>
          <p:cNvSpPr>
            <a:spLocks noChangeArrowheads="1"/>
          </p:cNvSpPr>
          <p:nvPr/>
        </p:nvSpPr>
        <p:spPr bwMode="auto">
          <a:xfrm>
            <a:off x="609600" y="2438400"/>
            <a:ext cx="533400" cy="381000"/>
          </a:xfrm>
          <a:prstGeom prst="rightArrow">
            <a:avLst>
              <a:gd name="adj1" fmla="val 50000"/>
              <a:gd name="adj2" fmla="val 35000"/>
            </a:avLst>
          </a:prstGeom>
          <a:gradFill rotWithShape="0">
            <a:gsLst>
              <a:gs pos="0">
                <a:srgbClr val="000000"/>
              </a:gs>
              <a:gs pos="50000">
                <a:srgbClr val="00CC66"/>
              </a:gs>
              <a:gs pos="100000">
                <a:srgbClr val="000000"/>
              </a:gs>
            </a:gsLst>
            <a:lin ang="5400000" scaled="1"/>
          </a:gradFill>
          <a:ln w="9525">
            <a:solidFill>
              <a:schemeClr val="tx1"/>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aphicFrame>
        <p:nvGraphicFramePr>
          <p:cNvPr id="71682" name="Object 52"/>
          <p:cNvGraphicFramePr>
            <a:graphicFrameLocks noChangeAspect="1"/>
          </p:cNvGraphicFramePr>
          <p:nvPr/>
        </p:nvGraphicFramePr>
        <p:xfrm>
          <a:off x="1295400" y="838200"/>
          <a:ext cx="3657600" cy="1025525"/>
        </p:xfrm>
        <a:graphic>
          <a:graphicData uri="http://schemas.openxmlformats.org/presentationml/2006/ole">
            <p:oleObj spid="_x0000_s251906" name="Equation" r:id="rId3" imgW="1651000" imgH="482600" progId="">
              <p:embed/>
            </p:oleObj>
          </a:graphicData>
        </a:graphic>
      </p:graphicFrame>
      <p:graphicFrame>
        <p:nvGraphicFramePr>
          <p:cNvPr id="80949" name="Object 53"/>
          <p:cNvGraphicFramePr>
            <a:graphicFrameLocks noChangeAspect="1"/>
          </p:cNvGraphicFramePr>
          <p:nvPr/>
        </p:nvGraphicFramePr>
        <p:xfrm>
          <a:off x="1219200" y="2133600"/>
          <a:ext cx="3581400" cy="1014413"/>
        </p:xfrm>
        <a:graphic>
          <a:graphicData uri="http://schemas.openxmlformats.org/presentationml/2006/ole">
            <p:oleObj spid="_x0000_s251907" name="Equation" r:id="rId4" imgW="1701800" imgH="482600" progId="">
              <p:embed/>
            </p:oleObj>
          </a:graphicData>
        </a:graphic>
      </p:graphicFrame>
      <p:grpSp>
        <p:nvGrpSpPr>
          <p:cNvPr id="6" name="Group 62"/>
          <p:cNvGrpSpPr>
            <a:grpSpLocks/>
          </p:cNvGrpSpPr>
          <p:nvPr/>
        </p:nvGrpSpPr>
        <p:grpSpPr bwMode="auto">
          <a:xfrm>
            <a:off x="5791200" y="1785938"/>
            <a:ext cx="1828800" cy="1719262"/>
            <a:chOff x="3648" y="1125"/>
            <a:chExt cx="1296" cy="1155"/>
          </a:xfrm>
        </p:grpSpPr>
        <p:graphicFrame>
          <p:nvGraphicFramePr>
            <p:cNvPr id="71687" name="Object 55"/>
            <p:cNvGraphicFramePr>
              <a:graphicFrameLocks noChangeAspect="1"/>
            </p:cNvGraphicFramePr>
            <p:nvPr/>
          </p:nvGraphicFramePr>
          <p:xfrm>
            <a:off x="3804" y="1125"/>
            <a:ext cx="1092" cy="753"/>
          </p:xfrm>
          <a:graphic>
            <a:graphicData uri="http://schemas.openxmlformats.org/presentationml/2006/ole">
              <p:oleObj spid="_x0000_s251908" name="Equation" r:id="rId5" imgW="736600" imgH="520700" progId="">
                <p:embed/>
              </p:oleObj>
            </a:graphicData>
          </a:graphic>
        </p:graphicFrame>
        <p:graphicFrame>
          <p:nvGraphicFramePr>
            <p:cNvPr id="71688" name="Object 56"/>
            <p:cNvGraphicFramePr>
              <a:graphicFrameLocks noChangeAspect="1"/>
            </p:cNvGraphicFramePr>
            <p:nvPr/>
          </p:nvGraphicFramePr>
          <p:xfrm>
            <a:off x="3818" y="1910"/>
            <a:ext cx="1126" cy="370"/>
          </p:xfrm>
          <a:graphic>
            <a:graphicData uri="http://schemas.openxmlformats.org/presentationml/2006/ole">
              <p:oleObj spid="_x0000_s251909" name="Equation" r:id="rId6" imgW="799753" imgH="253890" progId="">
                <p:embed/>
              </p:oleObj>
            </a:graphicData>
          </a:graphic>
        </p:graphicFrame>
        <p:sp>
          <p:nvSpPr>
            <p:cNvPr id="71697" name="AutoShape 57"/>
            <p:cNvSpPr>
              <a:spLocks/>
            </p:cNvSpPr>
            <p:nvPr/>
          </p:nvSpPr>
          <p:spPr bwMode="auto">
            <a:xfrm>
              <a:off x="3648" y="1513"/>
              <a:ext cx="144" cy="551"/>
            </a:xfrm>
            <a:prstGeom prst="leftBrace">
              <a:avLst>
                <a:gd name="adj1" fmla="val 31887"/>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graphicFrame>
        <p:nvGraphicFramePr>
          <p:cNvPr id="80954" name="Object 58"/>
          <p:cNvGraphicFramePr>
            <a:graphicFrameLocks noChangeAspect="1"/>
          </p:cNvGraphicFramePr>
          <p:nvPr/>
        </p:nvGraphicFramePr>
        <p:xfrm>
          <a:off x="1192213" y="3646488"/>
          <a:ext cx="4141787" cy="573087"/>
        </p:xfrm>
        <a:graphic>
          <a:graphicData uri="http://schemas.openxmlformats.org/presentationml/2006/ole">
            <p:oleObj spid="_x0000_s251910" name="Equation" r:id="rId7" imgW="1586811" imgH="266584" progId="">
              <p:embed/>
            </p:oleObj>
          </a:graphicData>
        </a:graphic>
      </p:graphicFrame>
      <p:graphicFrame>
        <p:nvGraphicFramePr>
          <p:cNvPr id="80956" name="Object 60"/>
          <p:cNvGraphicFramePr>
            <a:graphicFrameLocks noChangeAspect="1"/>
          </p:cNvGraphicFramePr>
          <p:nvPr/>
        </p:nvGraphicFramePr>
        <p:xfrm>
          <a:off x="1219200" y="5105400"/>
          <a:ext cx="2438400" cy="641350"/>
        </p:xfrm>
        <a:graphic>
          <a:graphicData uri="http://schemas.openxmlformats.org/presentationml/2006/ole">
            <p:oleObj spid="_x0000_s251911" name="Equation" r:id="rId8" imgW="1079032" imgH="304668" progId="">
              <p:embed/>
            </p:oleObj>
          </a:graphicData>
        </a:graphic>
      </p:graphicFrame>
      <p:graphicFrame>
        <p:nvGraphicFramePr>
          <p:cNvPr id="80957" name="Object 61"/>
          <p:cNvGraphicFramePr>
            <a:graphicFrameLocks noChangeAspect="1"/>
          </p:cNvGraphicFramePr>
          <p:nvPr/>
        </p:nvGraphicFramePr>
        <p:xfrm>
          <a:off x="4176713" y="4981575"/>
          <a:ext cx="3671887" cy="996950"/>
        </p:xfrm>
        <a:graphic>
          <a:graphicData uri="http://schemas.openxmlformats.org/presentationml/2006/ole">
            <p:oleObj spid="_x0000_s251912" name="Equation" r:id="rId9" imgW="1803400" imgH="469900" progId="">
              <p:embed/>
            </p:oleObj>
          </a:graphicData>
        </a:graphic>
      </p:graphicFrame>
      <p:sp>
        <p:nvSpPr>
          <p:cNvPr id="71695"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25"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37"/>
                                        </p:tgtEl>
                                        <p:attrNameLst>
                                          <p:attrName>style.visibility</p:attrName>
                                        </p:attrNameLst>
                                      </p:cBhvr>
                                      <p:to>
                                        <p:strVal val="visible"/>
                                      </p:to>
                                    </p:set>
                                    <p:animEffect transition="in" filter="blinds(horizontal)">
                                      <p:cBhvr>
                                        <p:cTn id="7" dur="500"/>
                                        <p:tgtEl>
                                          <p:spTgt spid="809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949"/>
                                        </p:tgtEl>
                                        <p:attrNameLst>
                                          <p:attrName>style.visibility</p:attrName>
                                        </p:attrNameLst>
                                      </p:cBhvr>
                                      <p:to>
                                        <p:strVal val="visible"/>
                                      </p:to>
                                    </p:set>
                                    <p:animEffect transition="in" filter="blinds(horizontal)">
                                      <p:cBhvr>
                                        <p:cTn id="12" dur="500"/>
                                        <p:tgtEl>
                                          <p:spTgt spid="809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954"/>
                                        </p:tgtEl>
                                        <p:attrNameLst>
                                          <p:attrName>style.visibility</p:attrName>
                                        </p:attrNameLst>
                                      </p:cBhvr>
                                      <p:to>
                                        <p:strVal val="visible"/>
                                      </p:to>
                                    </p:set>
                                    <p:animEffect transition="in" filter="blinds(horizontal)">
                                      <p:cBhvr>
                                        <p:cTn id="32" dur="500"/>
                                        <p:tgtEl>
                                          <p:spTgt spid="809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checkerboard(across)">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0956"/>
                                        </p:tgtEl>
                                        <p:attrNameLst>
                                          <p:attrName>style.visibility</p:attrName>
                                        </p:attrNameLst>
                                      </p:cBhvr>
                                      <p:to>
                                        <p:strVal val="visible"/>
                                      </p:to>
                                    </p:set>
                                    <p:animEffect transition="in" filter="blinds(horizontal)">
                                      <p:cBhvr>
                                        <p:cTn id="47" dur="500"/>
                                        <p:tgtEl>
                                          <p:spTgt spid="809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0957"/>
                                        </p:tgtEl>
                                        <p:attrNameLst>
                                          <p:attrName>style.visibility</p:attrName>
                                        </p:attrNameLst>
                                      </p:cBhvr>
                                      <p:to>
                                        <p:strVal val="visible"/>
                                      </p:to>
                                    </p:set>
                                    <p:animEffect transition="in" filter="blinds(horizontal)">
                                      <p:cBhvr>
                                        <p:cTn id="52" dur="500"/>
                                        <p:tgtEl>
                                          <p:spTgt spid="80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1600200" y="1828800"/>
            <a:ext cx="5181600" cy="3962400"/>
            <a:chOff x="2112" y="1152"/>
            <a:chExt cx="3264" cy="2496"/>
          </a:xfrm>
        </p:grpSpPr>
        <p:sp>
          <p:nvSpPr>
            <p:cNvPr id="72729" name="Rectangle 12"/>
            <p:cNvSpPr>
              <a:spLocks noChangeArrowheads="1"/>
            </p:cNvSpPr>
            <p:nvPr/>
          </p:nvSpPr>
          <p:spPr bwMode="auto">
            <a:xfrm>
              <a:off x="2112" y="1152"/>
              <a:ext cx="3120" cy="2496"/>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sp>
          <p:nvSpPr>
            <p:cNvPr id="72730" name="Text Box 13"/>
            <p:cNvSpPr txBox="1">
              <a:spLocks noChangeArrowheads="1"/>
            </p:cNvSpPr>
            <p:nvPr/>
          </p:nvSpPr>
          <p:spPr bwMode="auto">
            <a:xfrm>
              <a:off x="2448" y="1152"/>
              <a:ext cx="292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000000"/>
                  </a:solidFill>
                </a:rPr>
                <a:t>阻尼振动位移时间曲线</a:t>
              </a:r>
            </a:p>
          </p:txBody>
        </p:sp>
        <p:grpSp>
          <p:nvGrpSpPr>
            <p:cNvPr id="3" name="Group 16"/>
            <p:cNvGrpSpPr>
              <a:grpSpLocks/>
            </p:cNvGrpSpPr>
            <p:nvPr/>
          </p:nvGrpSpPr>
          <p:grpSpPr bwMode="auto">
            <a:xfrm>
              <a:off x="2146" y="1344"/>
              <a:ext cx="2746" cy="2256"/>
              <a:chOff x="2770" y="384"/>
              <a:chExt cx="2746" cy="2256"/>
            </a:xfrm>
          </p:grpSpPr>
          <p:sp>
            <p:nvSpPr>
              <p:cNvPr id="72732" name="Line 17"/>
              <p:cNvSpPr>
                <a:spLocks noChangeShapeType="1"/>
              </p:cNvSpPr>
              <p:nvPr/>
            </p:nvSpPr>
            <p:spPr bwMode="auto">
              <a:xfrm>
                <a:off x="3067" y="1680"/>
                <a:ext cx="2448"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72733" name="Line 18"/>
              <p:cNvSpPr>
                <a:spLocks noChangeShapeType="1"/>
              </p:cNvSpPr>
              <p:nvPr/>
            </p:nvSpPr>
            <p:spPr bwMode="auto">
              <a:xfrm flipV="1">
                <a:off x="3068" y="528"/>
                <a:ext cx="0" cy="2112"/>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72714" name="Object 19"/>
              <p:cNvGraphicFramePr>
                <a:graphicFrameLocks noChangeAspect="1"/>
              </p:cNvGraphicFramePr>
              <p:nvPr/>
            </p:nvGraphicFramePr>
            <p:xfrm>
              <a:off x="5348" y="1680"/>
              <a:ext cx="168" cy="288"/>
            </p:xfrm>
            <a:graphic>
              <a:graphicData uri="http://schemas.openxmlformats.org/presentationml/2006/ole">
                <p:oleObj spid="_x0000_s252930" name="Equation" r:id="rId3" imgW="88746" imgH="152136" progId="">
                  <p:embed/>
                </p:oleObj>
              </a:graphicData>
            </a:graphic>
          </p:graphicFrame>
          <p:graphicFrame>
            <p:nvGraphicFramePr>
              <p:cNvPr id="72715" name="Object 20"/>
              <p:cNvGraphicFramePr>
                <a:graphicFrameLocks noChangeAspect="1"/>
              </p:cNvGraphicFramePr>
              <p:nvPr/>
            </p:nvGraphicFramePr>
            <p:xfrm>
              <a:off x="2835" y="1584"/>
              <a:ext cx="212" cy="248"/>
            </p:xfrm>
            <a:graphic>
              <a:graphicData uri="http://schemas.openxmlformats.org/presentationml/2006/ole">
                <p:oleObj spid="_x0000_s252931" name="Equation" r:id="rId4" imgW="152202" imgH="177569" progId="">
                  <p:embed/>
                </p:oleObj>
              </a:graphicData>
            </a:graphic>
          </p:graphicFrame>
          <p:graphicFrame>
            <p:nvGraphicFramePr>
              <p:cNvPr id="72716" name="Object 21"/>
              <p:cNvGraphicFramePr>
                <a:graphicFrameLocks noChangeAspect="1"/>
              </p:cNvGraphicFramePr>
              <p:nvPr/>
            </p:nvGraphicFramePr>
            <p:xfrm>
              <a:off x="2770" y="384"/>
              <a:ext cx="302" cy="332"/>
            </p:xfrm>
            <a:graphic>
              <a:graphicData uri="http://schemas.openxmlformats.org/presentationml/2006/ole">
                <p:oleObj spid="_x0000_s252932" name="Equation" r:id="rId5" imgW="126835" imgH="139518" progId="">
                  <p:embed/>
                </p:oleObj>
              </a:graphicData>
            </a:graphic>
          </p:graphicFrame>
        </p:grpSp>
        <p:graphicFrame>
          <p:nvGraphicFramePr>
            <p:cNvPr id="72712" name="Object 14"/>
            <p:cNvGraphicFramePr>
              <a:graphicFrameLocks noChangeAspect="1"/>
            </p:cNvGraphicFramePr>
            <p:nvPr/>
          </p:nvGraphicFramePr>
          <p:xfrm>
            <a:off x="2160" y="3312"/>
            <a:ext cx="266" cy="288"/>
          </p:xfrm>
          <a:graphic>
            <a:graphicData uri="http://schemas.openxmlformats.org/presentationml/2006/ole">
              <p:oleObj spid="_x0000_s252933" name="Equation" r:id="rId6" imgW="152268" imgH="164957" progId="">
                <p:embed/>
              </p:oleObj>
            </a:graphicData>
          </a:graphic>
        </p:graphicFrame>
        <p:graphicFrame>
          <p:nvGraphicFramePr>
            <p:cNvPr id="72713" name="Object 15"/>
            <p:cNvGraphicFramePr>
              <a:graphicFrameLocks noChangeAspect="1"/>
            </p:cNvGraphicFramePr>
            <p:nvPr/>
          </p:nvGraphicFramePr>
          <p:xfrm>
            <a:off x="2179" y="1536"/>
            <a:ext cx="269" cy="292"/>
          </p:xfrm>
          <a:graphic>
            <a:graphicData uri="http://schemas.openxmlformats.org/presentationml/2006/ole">
              <p:oleObj spid="_x0000_s252934" name="Equation" r:id="rId7" imgW="152268" imgH="164957" progId="">
                <p:embed/>
              </p:oleObj>
            </a:graphicData>
          </a:graphic>
        </p:graphicFrame>
      </p:grpSp>
      <p:graphicFrame>
        <p:nvGraphicFramePr>
          <p:cNvPr id="100374" name="Object 22"/>
          <p:cNvGraphicFramePr>
            <a:graphicFrameLocks noChangeAspect="1"/>
          </p:cNvGraphicFramePr>
          <p:nvPr/>
        </p:nvGraphicFramePr>
        <p:xfrm>
          <a:off x="4038600" y="4724400"/>
          <a:ext cx="1371600" cy="549275"/>
        </p:xfrm>
        <a:graphic>
          <a:graphicData uri="http://schemas.openxmlformats.org/presentationml/2006/ole">
            <p:oleObj spid="_x0000_s252935" name="Equation" r:id="rId8" imgW="469696" imgH="203112" progId="">
              <p:embed/>
            </p:oleObj>
          </a:graphicData>
        </a:graphic>
      </p:graphicFrame>
      <p:grpSp>
        <p:nvGrpSpPr>
          <p:cNvPr id="4" name="Group 42"/>
          <p:cNvGrpSpPr>
            <a:grpSpLocks/>
          </p:cNvGrpSpPr>
          <p:nvPr/>
        </p:nvGrpSpPr>
        <p:grpSpPr bwMode="auto">
          <a:xfrm>
            <a:off x="2657475" y="4191000"/>
            <a:ext cx="468313" cy="1371600"/>
            <a:chOff x="3402" y="1680"/>
            <a:chExt cx="295" cy="864"/>
          </a:xfrm>
        </p:grpSpPr>
        <p:sp>
          <p:nvSpPr>
            <p:cNvPr id="72726" name="Line 43"/>
            <p:cNvSpPr>
              <a:spLocks noChangeShapeType="1"/>
            </p:cNvSpPr>
            <p:nvPr/>
          </p:nvSpPr>
          <p:spPr bwMode="auto">
            <a:xfrm flipH="1">
              <a:off x="3402" y="1680"/>
              <a:ext cx="2" cy="864"/>
            </a:xfrm>
            <a:prstGeom prst="line">
              <a:avLst/>
            </a:prstGeom>
            <a:noFill/>
            <a:ln w="19050">
              <a:solidFill>
                <a:schemeClr val="tx1"/>
              </a:solidFill>
              <a:prstDash val="sysDot"/>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72727" name="Line 44"/>
            <p:cNvSpPr>
              <a:spLocks noChangeShapeType="1"/>
            </p:cNvSpPr>
            <p:nvPr/>
          </p:nvSpPr>
          <p:spPr bwMode="auto">
            <a:xfrm flipH="1">
              <a:off x="3690" y="1680"/>
              <a:ext cx="2" cy="864"/>
            </a:xfrm>
            <a:prstGeom prst="line">
              <a:avLst/>
            </a:prstGeom>
            <a:noFill/>
            <a:ln w="19050">
              <a:solidFill>
                <a:schemeClr val="tx1"/>
              </a:solidFill>
              <a:prstDash val="sysDot"/>
              <a:round/>
              <a:headEnd/>
              <a:tailEnd type="non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72728" name="Line 45"/>
            <p:cNvSpPr>
              <a:spLocks noChangeShapeType="1"/>
            </p:cNvSpPr>
            <p:nvPr/>
          </p:nvSpPr>
          <p:spPr bwMode="auto">
            <a:xfrm>
              <a:off x="3404" y="2448"/>
              <a:ext cx="288" cy="0"/>
            </a:xfrm>
            <a:prstGeom prst="line">
              <a:avLst/>
            </a:prstGeom>
            <a:noFill/>
            <a:ln w="12700">
              <a:solidFill>
                <a:schemeClr val="tx1"/>
              </a:solidFill>
              <a:round/>
              <a:headEnd type="triangle" w="sm" len="lg"/>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72711" name="Object 46"/>
            <p:cNvGraphicFramePr>
              <a:graphicFrameLocks noChangeAspect="1"/>
            </p:cNvGraphicFramePr>
            <p:nvPr/>
          </p:nvGraphicFramePr>
          <p:xfrm>
            <a:off x="3450" y="2156"/>
            <a:ext cx="247" cy="292"/>
          </p:xfrm>
          <a:graphic>
            <a:graphicData uri="http://schemas.openxmlformats.org/presentationml/2006/ole">
              <p:oleObj spid="_x0000_s252936" name="Equation" r:id="rId9" imgW="139579" imgH="164957" progId="">
                <p:embed/>
              </p:oleObj>
            </a:graphicData>
          </a:graphic>
        </p:graphicFrame>
      </p:grpSp>
      <p:grpSp>
        <p:nvGrpSpPr>
          <p:cNvPr id="5" name="Group 68"/>
          <p:cNvGrpSpPr>
            <a:grpSpLocks/>
          </p:cNvGrpSpPr>
          <p:nvPr/>
        </p:nvGrpSpPr>
        <p:grpSpPr bwMode="auto">
          <a:xfrm>
            <a:off x="2133600" y="2667000"/>
            <a:ext cx="3635375" cy="2590800"/>
            <a:chOff x="1344" y="1680"/>
            <a:chExt cx="2290" cy="1632"/>
          </a:xfrm>
        </p:grpSpPr>
        <p:sp>
          <p:nvSpPr>
            <p:cNvPr id="72725" name="Freeform 57"/>
            <p:cNvSpPr>
              <a:spLocks/>
            </p:cNvSpPr>
            <p:nvPr/>
          </p:nvSpPr>
          <p:spPr bwMode="auto">
            <a:xfrm>
              <a:off x="1344" y="1680"/>
              <a:ext cx="2290" cy="1632"/>
            </a:xfrm>
            <a:custGeom>
              <a:avLst/>
              <a:gdLst>
                <a:gd name="T0" fmla="*/ 0 w 2248"/>
                <a:gd name="T1" fmla="*/ 27 h 1608"/>
                <a:gd name="T2" fmla="*/ 54 w 2248"/>
                <a:gd name="T3" fmla="*/ 167 h 1608"/>
                <a:gd name="T4" fmla="*/ 96 w 2248"/>
                <a:gd name="T5" fmla="*/ 1043 h 1608"/>
                <a:gd name="T6" fmla="*/ 178 w 2248"/>
                <a:gd name="T7" fmla="*/ 1756 h 1608"/>
                <a:gd name="T8" fmla="*/ 282 w 2248"/>
                <a:gd name="T9" fmla="*/ 1039 h 1608"/>
                <a:gd name="T10" fmla="*/ 362 w 2248"/>
                <a:gd name="T11" fmla="*/ 453 h 1608"/>
                <a:gd name="T12" fmla="*/ 527 w 2248"/>
                <a:gd name="T13" fmla="*/ 1476 h 1608"/>
                <a:gd name="T14" fmla="*/ 702 w 2248"/>
                <a:gd name="T15" fmla="*/ 668 h 1608"/>
                <a:gd name="T16" fmla="*/ 872 w 2248"/>
                <a:gd name="T17" fmla="*/ 1302 h 1608"/>
                <a:gd name="T18" fmla="*/ 1055 w 2248"/>
                <a:gd name="T19" fmla="*/ 812 h 1608"/>
                <a:gd name="T20" fmla="*/ 1224 w 2248"/>
                <a:gd name="T21" fmla="*/ 1201 h 1608"/>
                <a:gd name="T22" fmla="*/ 1408 w 2248"/>
                <a:gd name="T23" fmla="*/ 899 h 1608"/>
                <a:gd name="T24" fmla="*/ 1581 w 2248"/>
                <a:gd name="T25" fmla="*/ 1136 h 1608"/>
                <a:gd name="T26" fmla="*/ 1756 w 2248"/>
                <a:gd name="T27" fmla="*/ 952 h 1608"/>
                <a:gd name="T28" fmla="*/ 1904 w 2248"/>
                <a:gd name="T29" fmla="*/ 1096 h 1608"/>
                <a:gd name="T30" fmla="*/ 2096 w 2248"/>
                <a:gd name="T31" fmla="*/ 982 h 1608"/>
                <a:gd name="T32" fmla="*/ 2267 w 2248"/>
                <a:gd name="T33" fmla="*/ 1083 h 1608"/>
                <a:gd name="T34" fmla="*/ 2418 w 2248"/>
                <a:gd name="T35" fmla="*/ 996 h 1608"/>
                <a:gd name="T36" fmla="*/ 2512 w 2248"/>
                <a:gd name="T37" fmla="*/ 1043 h 16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48"/>
                <a:gd name="T58" fmla="*/ 0 h 1608"/>
                <a:gd name="T59" fmla="*/ 2248 w 2248"/>
                <a:gd name="T60" fmla="*/ 1608 h 16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48" h="1608">
                  <a:moveTo>
                    <a:pt x="0" y="27"/>
                  </a:moveTo>
                  <a:cubicBezTo>
                    <a:pt x="8" y="48"/>
                    <a:pt x="34" y="0"/>
                    <a:pt x="48" y="155"/>
                  </a:cubicBezTo>
                  <a:cubicBezTo>
                    <a:pt x="62" y="310"/>
                    <a:pt x="65" y="713"/>
                    <a:pt x="84" y="955"/>
                  </a:cubicBezTo>
                  <a:cubicBezTo>
                    <a:pt x="103" y="1197"/>
                    <a:pt x="132" y="1608"/>
                    <a:pt x="160" y="1607"/>
                  </a:cubicBezTo>
                  <a:cubicBezTo>
                    <a:pt x="188" y="1606"/>
                    <a:pt x="225" y="1150"/>
                    <a:pt x="252" y="951"/>
                  </a:cubicBezTo>
                  <a:cubicBezTo>
                    <a:pt x="279" y="752"/>
                    <a:pt x="287" y="348"/>
                    <a:pt x="324" y="415"/>
                  </a:cubicBezTo>
                  <a:cubicBezTo>
                    <a:pt x="361" y="482"/>
                    <a:pt x="421" y="1318"/>
                    <a:pt x="472" y="1351"/>
                  </a:cubicBezTo>
                  <a:cubicBezTo>
                    <a:pt x="523" y="1384"/>
                    <a:pt x="577" y="638"/>
                    <a:pt x="628" y="611"/>
                  </a:cubicBezTo>
                  <a:cubicBezTo>
                    <a:pt x="679" y="584"/>
                    <a:pt x="727" y="1169"/>
                    <a:pt x="780" y="1191"/>
                  </a:cubicBezTo>
                  <a:cubicBezTo>
                    <a:pt x="833" y="1213"/>
                    <a:pt x="891" y="758"/>
                    <a:pt x="944" y="743"/>
                  </a:cubicBezTo>
                  <a:cubicBezTo>
                    <a:pt x="997" y="728"/>
                    <a:pt x="1043" y="1086"/>
                    <a:pt x="1096" y="1099"/>
                  </a:cubicBezTo>
                  <a:cubicBezTo>
                    <a:pt x="1149" y="1112"/>
                    <a:pt x="1207" y="833"/>
                    <a:pt x="1260" y="823"/>
                  </a:cubicBezTo>
                  <a:cubicBezTo>
                    <a:pt x="1313" y="813"/>
                    <a:pt x="1364" y="1031"/>
                    <a:pt x="1416" y="1039"/>
                  </a:cubicBezTo>
                  <a:cubicBezTo>
                    <a:pt x="1468" y="1047"/>
                    <a:pt x="1524" y="877"/>
                    <a:pt x="1572" y="871"/>
                  </a:cubicBezTo>
                  <a:cubicBezTo>
                    <a:pt x="1620" y="865"/>
                    <a:pt x="1653" y="998"/>
                    <a:pt x="1704" y="1003"/>
                  </a:cubicBezTo>
                  <a:cubicBezTo>
                    <a:pt x="1755" y="1008"/>
                    <a:pt x="1822" y="901"/>
                    <a:pt x="1876" y="899"/>
                  </a:cubicBezTo>
                  <a:cubicBezTo>
                    <a:pt x="1930" y="897"/>
                    <a:pt x="1980" y="989"/>
                    <a:pt x="2028" y="991"/>
                  </a:cubicBezTo>
                  <a:cubicBezTo>
                    <a:pt x="2076" y="993"/>
                    <a:pt x="2127" y="917"/>
                    <a:pt x="2164" y="911"/>
                  </a:cubicBezTo>
                  <a:cubicBezTo>
                    <a:pt x="2201" y="905"/>
                    <a:pt x="2230" y="946"/>
                    <a:pt x="2248" y="955"/>
                  </a:cubicBezTo>
                </a:path>
              </a:pathLst>
            </a:custGeom>
            <a:noFill/>
            <a:ln w="28575">
              <a:solidFill>
                <a:srgbClr val="FF0000"/>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aphicFrame>
          <p:nvGraphicFramePr>
            <p:cNvPr id="72710" name="Object 58"/>
            <p:cNvGraphicFramePr>
              <a:graphicFrameLocks noChangeAspect="1"/>
            </p:cNvGraphicFramePr>
            <p:nvPr/>
          </p:nvGraphicFramePr>
          <p:xfrm>
            <a:off x="2269" y="2130"/>
            <a:ext cx="1139" cy="270"/>
          </p:xfrm>
          <a:graphic>
            <a:graphicData uri="http://schemas.openxmlformats.org/presentationml/2006/ole">
              <p:oleObj spid="_x0000_s252937" name="Equation" r:id="rId10" imgW="1194480" imgH="291600" progId="">
                <p:embed/>
              </p:oleObj>
            </a:graphicData>
          </a:graphic>
        </p:graphicFrame>
      </p:grpSp>
      <p:graphicFrame>
        <p:nvGraphicFramePr>
          <p:cNvPr id="72707" name="Object 63"/>
          <p:cNvGraphicFramePr>
            <a:graphicFrameLocks noChangeAspect="1"/>
          </p:cNvGraphicFramePr>
          <p:nvPr/>
        </p:nvGraphicFramePr>
        <p:xfrm>
          <a:off x="5562600" y="1027113"/>
          <a:ext cx="2438400" cy="644525"/>
        </p:xfrm>
        <a:graphic>
          <a:graphicData uri="http://schemas.openxmlformats.org/presentationml/2006/ole">
            <p:oleObj spid="_x0000_s252938" name="Equation" r:id="rId11" imgW="1079032" imgH="304668" progId="">
              <p:embed/>
            </p:oleObj>
          </a:graphicData>
        </a:graphic>
      </p:graphicFrame>
      <p:graphicFrame>
        <p:nvGraphicFramePr>
          <p:cNvPr id="72708" name="Object 64"/>
          <p:cNvGraphicFramePr>
            <a:graphicFrameLocks noChangeAspect="1"/>
          </p:cNvGraphicFramePr>
          <p:nvPr/>
        </p:nvGraphicFramePr>
        <p:xfrm>
          <a:off x="963613" y="1103313"/>
          <a:ext cx="4141787" cy="573087"/>
        </p:xfrm>
        <a:graphic>
          <a:graphicData uri="http://schemas.openxmlformats.org/presentationml/2006/ole">
            <p:oleObj spid="_x0000_s252939" name="Equation" r:id="rId12" imgW="1586811" imgH="266584" progId="">
              <p:embed/>
            </p:oleObj>
          </a:graphicData>
        </a:graphic>
      </p:graphicFrame>
      <p:grpSp>
        <p:nvGrpSpPr>
          <p:cNvPr id="6" name="Group 70"/>
          <p:cNvGrpSpPr>
            <a:grpSpLocks/>
          </p:cNvGrpSpPr>
          <p:nvPr/>
        </p:nvGrpSpPr>
        <p:grpSpPr bwMode="auto">
          <a:xfrm>
            <a:off x="2133600" y="2667000"/>
            <a:ext cx="3556000" cy="2971800"/>
            <a:chOff x="1344" y="1680"/>
            <a:chExt cx="2240" cy="1872"/>
          </a:xfrm>
        </p:grpSpPr>
        <p:sp>
          <p:nvSpPr>
            <p:cNvPr id="72723" name="Freeform 40"/>
            <p:cNvSpPr>
              <a:spLocks/>
            </p:cNvSpPr>
            <p:nvPr/>
          </p:nvSpPr>
          <p:spPr bwMode="auto">
            <a:xfrm>
              <a:off x="1344" y="1680"/>
              <a:ext cx="2240" cy="916"/>
            </a:xfrm>
            <a:custGeom>
              <a:avLst/>
              <a:gdLst>
                <a:gd name="T0" fmla="*/ 0 w 2240"/>
                <a:gd name="T1" fmla="*/ 0 h 916"/>
                <a:gd name="T2" fmla="*/ 260 w 2240"/>
                <a:gd name="T3" fmla="*/ 328 h 916"/>
                <a:gd name="T4" fmla="*/ 688 w 2240"/>
                <a:gd name="T5" fmla="*/ 632 h 916"/>
                <a:gd name="T6" fmla="*/ 1468 w 2240"/>
                <a:gd name="T7" fmla="*/ 864 h 916"/>
                <a:gd name="T8" fmla="*/ 2240 w 2240"/>
                <a:gd name="T9" fmla="*/ 916 h 916"/>
                <a:gd name="T10" fmla="*/ 0 60000 65536"/>
                <a:gd name="T11" fmla="*/ 0 60000 65536"/>
                <a:gd name="T12" fmla="*/ 0 60000 65536"/>
                <a:gd name="T13" fmla="*/ 0 60000 65536"/>
                <a:gd name="T14" fmla="*/ 0 60000 65536"/>
                <a:gd name="T15" fmla="*/ 0 w 2240"/>
                <a:gd name="T16" fmla="*/ 0 h 916"/>
                <a:gd name="T17" fmla="*/ 2240 w 2240"/>
                <a:gd name="T18" fmla="*/ 916 h 916"/>
              </a:gdLst>
              <a:ahLst/>
              <a:cxnLst>
                <a:cxn ang="T10">
                  <a:pos x="T0" y="T1"/>
                </a:cxn>
                <a:cxn ang="T11">
                  <a:pos x="T2" y="T3"/>
                </a:cxn>
                <a:cxn ang="T12">
                  <a:pos x="T4" y="T5"/>
                </a:cxn>
                <a:cxn ang="T13">
                  <a:pos x="T6" y="T7"/>
                </a:cxn>
                <a:cxn ang="T14">
                  <a:pos x="T8" y="T9"/>
                </a:cxn>
              </a:cxnLst>
              <a:rect l="T15" t="T16" r="T17" b="T18"/>
              <a:pathLst>
                <a:path w="2240" h="916">
                  <a:moveTo>
                    <a:pt x="0" y="0"/>
                  </a:moveTo>
                  <a:cubicBezTo>
                    <a:pt x="43" y="55"/>
                    <a:pt x="145" y="223"/>
                    <a:pt x="260" y="328"/>
                  </a:cubicBezTo>
                  <a:cubicBezTo>
                    <a:pt x="375" y="433"/>
                    <a:pt x="487" y="543"/>
                    <a:pt x="688" y="632"/>
                  </a:cubicBezTo>
                  <a:cubicBezTo>
                    <a:pt x="889" y="721"/>
                    <a:pt x="1209" y="817"/>
                    <a:pt x="1468" y="864"/>
                  </a:cubicBezTo>
                  <a:cubicBezTo>
                    <a:pt x="1727" y="911"/>
                    <a:pt x="2079" y="905"/>
                    <a:pt x="2240" y="916"/>
                  </a:cubicBezTo>
                </a:path>
              </a:pathLst>
            </a:custGeom>
            <a:noFill/>
            <a:ln w="28575">
              <a:solidFill>
                <a:srgbClr val="0000FF"/>
              </a:solidFill>
              <a:prstDash val="dash"/>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sp>
          <p:nvSpPr>
            <p:cNvPr id="72724" name="Freeform 41"/>
            <p:cNvSpPr>
              <a:spLocks/>
            </p:cNvSpPr>
            <p:nvPr/>
          </p:nvSpPr>
          <p:spPr bwMode="auto">
            <a:xfrm flipV="1">
              <a:off x="1344" y="2688"/>
              <a:ext cx="2240" cy="864"/>
            </a:xfrm>
            <a:custGeom>
              <a:avLst/>
              <a:gdLst>
                <a:gd name="T0" fmla="*/ 0 w 2240"/>
                <a:gd name="T1" fmla="*/ 0 h 916"/>
                <a:gd name="T2" fmla="*/ 260 w 2240"/>
                <a:gd name="T3" fmla="*/ 229 h 916"/>
                <a:gd name="T4" fmla="*/ 688 w 2240"/>
                <a:gd name="T5" fmla="*/ 445 h 916"/>
                <a:gd name="T6" fmla="*/ 1468 w 2240"/>
                <a:gd name="T7" fmla="*/ 608 h 916"/>
                <a:gd name="T8" fmla="*/ 2240 w 2240"/>
                <a:gd name="T9" fmla="*/ 645 h 916"/>
                <a:gd name="T10" fmla="*/ 0 60000 65536"/>
                <a:gd name="T11" fmla="*/ 0 60000 65536"/>
                <a:gd name="T12" fmla="*/ 0 60000 65536"/>
                <a:gd name="T13" fmla="*/ 0 60000 65536"/>
                <a:gd name="T14" fmla="*/ 0 60000 65536"/>
                <a:gd name="T15" fmla="*/ 0 w 2240"/>
                <a:gd name="T16" fmla="*/ 0 h 916"/>
                <a:gd name="T17" fmla="*/ 2240 w 2240"/>
                <a:gd name="T18" fmla="*/ 916 h 916"/>
              </a:gdLst>
              <a:ahLst/>
              <a:cxnLst>
                <a:cxn ang="T10">
                  <a:pos x="T0" y="T1"/>
                </a:cxn>
                <a:cxn ang="T11">
                  <a:pos x="T2" y="T3"/>
                </a:cxn>
                <a:cxn ang="T12">
                  <a:pos x="T4" y="T5"/>
                </a:cxn>
                <a:cxn ang="T13">
                  <a:pos x="T6" y="T7"/>
                </a:cxn>
                <a:cxn ang="T14">
                  <a:pos x="T8" y="T9"/>
                </a:cxn>
              </a:cxnLst>
              <a:rect l="T15" t="T16" r="T17" b="T18"/>
              <a:pathLst>
                <a:path w="2240" h="916">
                  <a:moveTo>
                    <a:pt x="0" y="0"/>
                  </a:moveTo>
                  <a:cubicBezTo>
                    <a:pt x="43" y="55"/>
                    <a:pt x="145" y="223"/>
                    <a:pt x="260" y="328"/>
                  </a:cubicBezTo>
                  <a:cubicBezTo>
                    <a:pt x="375" y="433"/>
                    <a:pt x="487" y="543"/>
                    <a:pt x="688" y="632"/>
                  </a:cubicBezTo>
                  <a:cubicBezTo>
                    <a:pt x="889" y="721"/>
                    <a:pt x="1209" y="817"/>
                    <a:pt x="1468" y="864"/>
                  </a:cubicBezTo>
                  <a:cubicBezTo>
                    <a:pt x="1727" y="911"/>
                    <a:pt x="2079" y="905"/>
                    <a:pt x="2240" y="916"/>
                  </a:cubicBezTo>
                </a:path>
              </a:pathLst>
            </a:custGeom>
            <a:noFill/>
            <a:ln w="28575">
              <a:solidFill>
                <a:srgbClr val="0000FF"/>
              </a:solidFill>
              <a:prstDash val="dash"/>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aphicFrame>
          <p:nvGraphicFramePr>
            <p:cNvPr id="72709" name="Object 69"/>
            <p:cNvGraphicFramePr>
              <a:graphicFrameLocks noChangeAspect="1"/>
            </p:cNvGraphicFramePr>
            <p:nvPr/>
          </p:nvGraphicFramePr>
          <p:xfrm>
            <a:off x="1824" y="1728"/>
            <a:ext cx="528" cy="297"/>
          </p:xfrm>
          <a:graphic>
            <a:graphicData uri="http://schemas.openxmlformats.org/presentationml/2006/ole">
              <p:oleObj spid="_x0000_s252940" name="Equation" r:id="rId13" imgW="533520" imgH="291600" progId="">
                <p:embed/>
              </p:oleObj>
            </a:graphicData>
          </a:graphic>
        </p:graphicFrame>
      </p:grpSp>
      <p:sp>
        <p:nvSpPr>
          <p:cNvPr id="72721"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29"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0374"/>
                                        </p:tgtEl>
                                        <p:attrNameLst>
                                          <p:attrName>style.visibility</p:attrName>
                                        </p:attrNameLst>
                                      </p:cBhvr>
                                      <p:to>
                                        <p:strVal val="visible"/>
                                      </p:to>
                                    </p:set>
                                    <p:animEffect transition="in" filter="blinds(horizontal)">
                                      <p:cBhvr>
                                        <p:cTn id="12" dur="500"/>
                                        <p:tgtEl>
                                          <p:spTgt spid="100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81200" y="3886200"/>
            <a:ext cx="4038600" cy="2209800"/>
            <a:chOff x="2736" y="2736"/>
            <a:chExt cx="2928" cy="1392"/>
          </a:xfrm>
        </p:grpSpPr>
        <p:sp>
          <p:nvSpPr>
            <p:cNvPr id="73756" name="Rectangle 3"/>
            <p:cNvSpPr>
              <a:spLocks noChangeArrowheads="1"/>
            </p:cNvSpPr>
            <p:nvPr/>
          </p:nvSpPr>
          <p:spPr bwMode="auto">
            <a:xfrm>
              <a:off x="2736" y="2736"/>
              <a:ext cx="2928" cy="1392"/>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p>
          </p:txBody>
        </p:sp>
        <p:grpSp>
          <p:nvGrpSpPr>
            <p:cNvPr id="3" name="Group 4"/>
            <p:cNvGrpSpPr>
              <a:grpSpLocks/>
            </p:cNvGrpSpPr>
            <p:nvPr/>
          </p:nvGrpSpPr>
          <p:grpSpPr bwMode="auto">
            <a:xfrm>
              <a:off x="2770" y="2765"/>
              <a:ext cx="2702" cy="1363"/>
              <a:chOff x="2770" y="2765"/>
              <a:chExt cx="2702" cy="1363"/>
            </a:xfrm>
          </p:grpSpPr>
          <p:sp>
            <p:nvSpPr>
              <p:cNvPr id="73759" name="Line 5"/>
              <p:cNvSpPr>
                <a:spLocks noChangeShapeType="1"/>
              </p:cNvSpPr>
              <p:nvPr/>
            </p:nvSpPr>
            <p:spPr bwMode="auto">
              <a:xfrm flipV="1">
                <a:off x="3072" y="2784"/>
                <a:ext cx="0" cy="1344"/>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73760" name="Line 6"/>
              <p:cNvSpPr>
                <a:spLocks noChangeShapeType="1"/>
              </p:cNvSpPr>
              <p:nvPr/>
            </p:nvSpPr>
            <p:spPr bwMode="auto">
              <a:xfrm flipV="1">
                <a:off x="3072" y="3629"/>
                <a:ext cx="2352" cy="0"/>
              </a:xfrm>
              <a:prstGeom prst="line">
                <a:avLst/>
              </a:prstGeom>
              <a:noFill/>
              <a:ln w="127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73736" name="Object 7"/>
              <p:cNvGraphicFramePr>
                <a:graphicFrameLocks noChangeAspect="1"/>
              </p:cNvGraphicFramePr>
              <p:nvPr/>
            </p:nvGraphicFramePr>
            <p:xfrm>
              <a:off x="2840" y="3437"/>
              <a:ext cx="263" cy="288"/>
            </p:xfrm>
            <a:graphic>
              <a:graphicData uri="http://schemas.openxmlformats.org/presentationml/2006/ole">
                <p:oleObj spid="_x0000_s253954" name="Equation" r:id="rId3" imgW="126835" imgH="139518" progId="">
                  <p:embed/>
                </p:oleObj>
              </a:graphicData>
            </a:graphic>
          </p:graphicFrame>
          <p:graphicFrame>
            <p:nvGraphicFramePr>
              <p:cNvPr id="73737" name="Object 8"/>
              <p:cNvGraphicFramePr>
                <a:graphicFrameLocks noChangeAspect="1"/>
              </p:cNvGraphicFramePr>
              <p:nvPr/>
            </p:nvGraphicFramePr>
            <p:xfrm>
              <a:off x="5304" y="3245"/>
              <a:ext cx="168" cy="288"/>
            </p:xfrm>
            <a:graphic>
              <a:graphicData uri="http://schemas.openxmlformats.org/presentationml/2006/ole">
                <p:oleObj spid="_x0000_s253955" name="Equation" r:id="rId4" imgW="88746" imgH="152136" progId="">
                  <p:embed/>
                </p:oleObj>
              </a:graphicData>
            </a:graphic>
          </p:graphicFrame>
          <p:graphicFrame>
            <p:nvGraphicFramePr>
              <p:cNvPr id="73738" name="Object 9"/>
              <p:cNvGraphicFramePr>
                <a:graphicFrameLocks noChangeAspect="1"/>
              </p:cNvGraphicFramePr>
              <p:nvPr/>
            </p:nvGraphicFramePr>
            <p:xfrm>
              <a:off x="2770" y="2765"/>
              <a:ext cx="302" cy="332"/>
            </p:xfrm>
            <a:graphic>
              <a:graphicData uri="http://schemas.openxmlformats.org/presentationml/2006/ole">
                <p:oleObj spid="_x0000_s253956" name="Equation" r:id="rId5" imgW="126835" imgH="139518" progId="">
                  <p:embed/>
                </p:oleObj>
              </a:graphicData>
            </a:graphic>
          </p:graphicFrame>
        </p:grpSp>
        <p:sp>
          <p:nvSpPr>
            <p:cNvPr id="73758" name="Text Box 10"/>
            <p:cNvSpPr txBox="1">
              <a:spLocks noChangeArrowheads="1"/>
            </p:cNvSpPr>
            <p:nvPr/>
          </p:nvSpPr>
          <p:spPr bwMode="auto">
            <a:xfrm>
              <a:off x="3456" y="2736"/>
              <a:ext cx="196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solidFill>
                  <a:srgbClr val="000000"/>
                </a:solidFill>
              </a:endParaRPr>
            </a:p>
          </p:txBody>
        </p:sp>
      </p:grpSp>
      <p:sp>
        <p:nvSpPr>
          <p:cNvPr id="104468" name="AutoShape 20"/>
          <p:cNvSpPr>
            <a:spLocks/>
          </p:cNvSpPr>
          <p:nvPr/>
        </p:nvSpPr>
        <p:spPr bwMode="auto">
          <a:xfrm>
            <a:off x="1981200" y="1766888"/>
            <a:ext cx="228600" cy="1828800"/>
          </a:xfrm>
          <a:prstGeom prst="leftBrace">
            <a:avLst>
              <a:gd name="adj1" fmla="val 66667"/>
              <a:gd name="adj2" fmla="val 50000"/>
            </a:avLst>
          </a:prstGeom>
          <a:noFill/>
          <a:ln w="28575">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endParaRPr lang="zh-CN" altLang="en-US">
              <a:solidFill>
                <a:srgbClr val="CC0000"/>
              </a:solidFill>
            </a:endParaRPr>
          </a:p>
        </p:txBody>
      </p:sp>
      <p:grpSp>
        <p:nvGrpSpPr>
          <p:cNvPr id="4" name="Group 21"/>
          <p:cNvGrpSpPr>
            <a:grpSpLocks/>
          </p:cNvGrpSpPr>
          <p:nvPr/>
        </p:nvGrpSpPr>
        <p:grpSpPr bwMode="auto">
          <a:xfrm>
            <a:off x="2459038" y="4227513"/>
            <a:ext cx="2867025" cy="1754187"/>
            <a:chOff x="3069" y="2975"/>
            <a:chExt cx="1806" cy="1105"/>
          </a:xfrm>
        </p:grpSpPr>
        <p:sp>
          <p:nvSpPr>
            <p:cNvPr id="73755" name="Freeform 22"/>
            <p:cNvSpPr>
              <a:spLocks/>
            </p:cNvSpPr>
            <p:nvPr/>
          </p:nvSpPr>
          <p:spPr bwMode="auto">
            <a:xfrm>
              <a:off x="3069" y="2975"/>
              <a:ext cx="1806" cy="1105"/>
            </a:xfrm>
            <a:custGeom>
              <a:avLst/>
              <a:gdLst>
                <a:gd name="T0" fmla="*/ 0 w 1806"/>
                <a:gd name="T1" fmla="*/ 0 h 1105"/>
                <a:gd name="T2" fmla="*/ 93 w 1806"/>
                <a:gd name="T3" fmla="*/ 303 h 1105"/>
                <a:gd name="T4" fmla="*/ 159 w 1806"/>
                <a:gd name="T5" fmla="*/ 657 h 1105"/>
                <a:gd name="T6" fmla="*/ 282 w 1806"/>
                <a:gd name="T7" fmla="*/ 1050 h 1105"/>
                <a:gd name="T8" fmla="*/ 411 w 1806"/>
                <a:gd name="T9" fmla="*/ 987 h 1105"/>
                <a:gd name="T10" fmla="*/ 561 w 1806"/>
                <a:gd name="T11" fmla="*/ 519 h 1105"/>
                <a:gd name="T12" fmla="*/ 738 w 1806"/>
                <a:gd name="T13" fmla="*/ 429 h 1105"/>
                <a:gd name="T14" fmla="*/ 1005 w 1806"/>
                <a:gd name="T15" fmla="*/ 831 h 1105"/>
                <a:gd name="T16" fmla="*/ 1380 w 1806"/>
                <a:gd name="T17" fmla="*/ 576 h 1105"/>
                <a:gd name="T18" fmla="*/ 1704 w 1806"/>
                <a:gd name="T19" fmla="*/ 741 h 1105"/>
                <a:gd name="T20" fmla="*/ 1806 w 1806"/>
                <a:gd name="T21" fmla="*/ 705 h 1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06"/>
                <a:gd name="T34" fmla="*/ 0 h 1105"/>
                <a:gd name="T35" fmla="*/ 1806 w 1806"/>
                <a:gd name="T36" fmla="*/ 1105 h 1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06" h="1105">
                  <a:moveTo>
                    <a:pt x="0" y="0"/>
                  </a:moveTo>
                  <a:cubicBezTo>
                    <a:pt x="16" y="50"/>
                    <a:pt x="67" y="194"/>
                    <a:pt x="93" y="303"/>
                  </a:cubicBezTo>
                  <a:cubicBezTo>
                    <a:pt x="119" y="412"/>
                    <a:pt x="127" y="532"/>
                    <a:pt x="159" y="657"/>
                  </a:cubicBezTo>
                  <a:cubicBezTo>
                    <a:pt x="191" y="782"/>
                    <a:pt x="240" y="995"/>
                    <a:pt x="282" y="1050"/>
                  </a:cubicBezTo>
                  <a:cubicBezTo>
                    <a:pt x="324" y="1105"/>
                    <a:pt x="365" y="1075"/>
                    <a:pt x="411" y="987"/>
                  </a:cubicBezTo>
                  <a:cubicBezTo>
                    <a:pt x="457" y="899"/>
                    <a:pt x="506" y="612"/>
                    <a:pt x="561" y="519"/>
                  </a:cubicBezTo>
                  <a:cubicBezTo>
                    <a:pt x="616" y="426"/>
                    <a:pt x="664" y="377"/>
                    <a:pt x="738" y="429"/>
                  </a:cubicBezTo>
                  <a:cubicBezTo>
                    <a:pt x="812" y="481"/>
                    <a:pt x="898" y="807"/>
                    <a:pt x="1005" y="831"/>
                  </a:cubicBezTo>
                  <a:cubicBezTo>
                    <a:pt x="1112" y="855"/>
                    <a:pt x="1264" y="591"/>
                    <a:pt x="1380" y="576"/>
                  </a:cubicBezTo>
                  <a:cubicBezTo>
                    <a:pt x="1496" y="561"/>
                    <a:pt x="1633" y="720"/>
                    <a:pt x="1704" y="741"/>
                  </a:cubicBezTo>
                  <a:cubicBezTo>
                    <a:pt x="1775" y="762"/>
                    <a:pt x="1785" y="712"/>
                    <a:pt x="1806" y="705"/>
                  </a:cubicBezTo>
                </a:path>
              </a:pathLst>
            </a:custGeom>
            <a:noFill/>
            <a:ln w="28575">
              <a:solidFill>
                <a:srgbClr val="FF0066"/>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aphicFrame>
          <p:nvGraphicFramePr>
            <p:cNvPr id="73735" name="Object 23"/>
            <p:cNvGraphicFramePr>
              <a:graphicFrameLocks noChangeAspect="1"/>
            </p:cNvGraphicFramePr>
            <p:nvPr/>
          </p:nvGraphicFramePr>
          <p:xfrm>
            <a:off x="3512" y="3725"/>
            <a:ext cx="303" cy="332"/>
          </p:xfrm>
          <a:graphic>
            <a:graphicData uri="http://schemas.openxmlformats.org/presentationml/2006/ole">
              <p:oleObj spid="_x0000_s253957" name="Equation" r:id="rId6" imgW="152640" imgH="177480" progId="">
                <p:embed/>
              </p:oleObj>
            </a:graphicData>
          </a:graphic>
        </p:graphicFrame>
      </p:grpSp>
      <p:grpSp>
        <p:nvGrpSpPr>
          <p:cNvPr id="5" name="Group 24"/>
          <p:cNvGrpSpPr>
            <a:grpSpLocks/>
          </p:cNvGrpSpPr>
          <p:nvPr/>
        </p:nvGrpSpPr>
        <p:grpSpPr bwMode="auto">
          <a:xfrm>
            <a:off x="2438400" y="4237038"/>
            <a:ext cx="2081213" cy="1062037"/>
            <a:chOff x="3072" y="2957"/>
            <a:chExt cx="1311" cy="669"/>
          </a:xfrm>
        </p:grpSpPr>
        <p:sp>
          <p:nvSpPr>
            <p:cNvPr id="73754" name="Freeform 25"/>
            <p:cNvSpPr>
              <a:spLocks/>
            </p:cNvSpPr>
            <p:nvPr/>
          </p:nvSpPr>
          <p:spPr bwMode="auto">
            <a:xfrm>
              <a:off x="3072" y="2957"/>
              <a:ext cx="1311" cy="669"/>
            </a:xfrm>
            <a:custGeom>
              <a:avLst/>
              <a:gdLst>
                <a:gd name="T0" fmla="*/ 0 w 1311"/>
                <a:gd name="T1" fmla="*/ 0 h 669"/>
                <a:gd name="T2" fmla="*/ 300 w 1311"/>
                <a:gd name="T3" fmla="*/ 273 h 669"/>
                <a:gd name="T4" fmla="*/ 738 w 1311"/>
                <a:gd name="T5" fmla="*/ 504 h 669"/>
                <a:gd name="T6" fmla="*/ 1311 w 1311"/>
                <a:gd name="T7" fmla="*/ 669 h 669"/>
                <a:gd name="T8" fmla="*/ 0 60000 65536"/>
                <a:gd name="T9" fmla="*/ 0 60000 65536"/>
                <a:gd name="T10" fmla="*/ 0 60000 65536"/>
                <a:gd name="T11" fmla="*/ 0 60000 65536"/>
                <a:gd name="T12" fmla="*/ 0 w 1311"/>
                <a:gd name="T13" fmla="*/ 0 h 669"/>
                <a:gd name="T14" fmla="*/ 1311 w 1311"/>
                <a:gd name="T15" fmla="*/ 669 h 669"/>
              </a:gdLst>
              <a:ahLst/>
              <a:cxnLst>
                <a:cxn ang="T8">
                  <a:pos x="T0" y="T1"/>
                </a:cxn>
                <a:cxn ang="T9">
                  <a:pos x="T2" y="T3"/>
                </a:cxn>
                <a:cxn ang="T10">
                  <a:pos x="T4" y="T5"/>
                </a:cxn>
                <a:cxn ang="T11">
                  <a:pos x="T6" y="T7"/>
                </a:cxn>
              </a:cxnLst>
              <a:rect l="T12" t="T13" r="T14" b="T15"/>
              <a:pathLst>
                <a:path w="1311" h="669">
                  <a:moveTo>
                    <a:pt x="0" y="0"/>
                  </a:moveTo>
                  <a:cubicBezTo>
                    <a:pt x="50" y="46"/>
                    <a:pt x="177" y="189"/>
                    <a:pt x="300" y="273"/>
                  </a:cubicBezTo>
                  <a:cubicBezTo>
                    <a:pt x="423" y="357"/>
                    <a:pt x="570" y="438"/>
                    <a:pt x="738" y="504"/>
                  </a:cubicBezTo>
                  <a:cubicBezTo>
                    <a:pt x="906" y="570"/>
                    <a:pt x="1192" y="635"/>
                    <a:pt x="1311" y="669"/>
                  </a:cubicBezTo>
                </a:path>
              </a:pathLst>
            </a:custGeom>
            <a:noFill/>
            <a:ln w="28575">
              <a:solidFill>
                <a:srgbClr val="0000FF"/>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aphicFrame>
          <p:nvGraphicFramePr>
            <p:cNvPr id="73734" name="Object 26"/>
            <p:cNvGraphicFramePr>
              <a:graphicFrameLocks noChangeAspect="1"/>
            </p:cNvGraphicFramePr>
            <p:nvPr/>
          </p:nvGraphicFramePr>
          <p:xfrm>
            <a:off x="3408" y="2957"/>
            <a:ext cx="274" cy="384"/>
          </p:xfrm>
          <a:graphic>
            <a:graphicData uri="http://schemas.openxmlformats.org/presentationml/2006/ole">
              <p:oleObj spid="_x0000_s253958" name="Equation" r:id="rId7" imgW="152640" imgH="228240" progId="">
                <p:embed/>
              </p:oleObj>
            </a:graphicData>
          </a:graphic>
        </p:graphicFrame>
      </p:grpSp>
      <p:grpSp>
        <p:nvGrpSpPr>
          <p:cNvPr id="6" name="Group 27"/>
          <p:cNvGrpSpPr>
            <a:grpSpLocks/>
          </p:cNvGrpSpPr>
          <p:nvPr/>
        </p:nvGrpSpPr>
        <p:grpSpPr bwMode="auto">
          <a:xfrm>
            <a:off x="2438400" y="4237038"/>
            <a:ext cx="1346200" cy="1173162"/>
            <a:chOff x="3072" y="2957"/>
            <a:chExt cx="768" cy="739"/>
          </a:xfrm>
        </p:grpSpPr>
        <p:sp>
          <p:nvSpPr>
            <p:cNvPr id="73753" name="Freeform 28"/>
            <p:cNvSpPr>
              <a:spLocks/>
            </p:cNvSpPr>
            <p:nvPr/>
          </p:nvSpPr>
          <p:spPr bwMode="auto">
            <a:xfrm>
              <a:off x="3072" y="2957"/>
              <a:ext cx="768" cy="672"/>
            </a:xfrm>
            <a:custGeom>
              <a:avLst/>
              <a:gdLst>
                <a:gd name="T0" fmla="*/ 0 w 768"/>
                <a:gd name="T1" fmla="*/ 0 h 672"/>
                <a:gd name="T2" fmla="*/ 171 w 768"/>
                <a:gd name="T3" fmla="*/ 291 h 672"/>
                <a:gd name="T4" fmla="*/ 456 w 768"/>
                <a:gd name="T5" fmla="*/ 513 h 672"/>
                <a:gd name="T6" fmla="*/ 768 w 768"/>
                <a:gd name="T7" fmla="*/ 672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0" y="0"/>
                  </a:moveTo>
                  <a:cubicBezTo>
                    <a:pt x="28" y="48"/>
                    <a:pt x="95" y="206"/>
                    <a:pt x="171" y="291"/>
                  </a:cubicBezTo>
                  <a:cubicBezTo>
                    <a:pt x="247" y="376"/>
                    <a:pt x="357" y="450"/>
                    <a:pt x="456" y="513"/>
                  </a:cubicBezTo>
                  <a:cubicBezTo>
                    <a:pt x="555" y="576"/>
                    <a:pt x="703" y="639"/>
                    <a:pt x="768" y="672"/>
                  </a:cubicBezTo>
                </a:path>
              </a:pathLst>
            </a:custGeom>
            <a:noFill/>
            <a:ln w="28575">
              <a:solidFill>
                <a:srgbClr val="009900"/>
              </a:solidFill>
              <a:round/>
              <a:headEnd/>
              <a:tailEnd type="none" w="sm" len="lg"/>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aphicFrame>
          <p:nvGraphicFramePr>
            <p:cNvPr id="73733" name="Object 29"/>
            <p:cNvGraphicFramePr>
              <a:graphicFrameLocks noChangeAspect="1"/>
            </p:cNvGraphicFramePr>
            <p:nvPr/>
          </p:nvGraphicFramePr>
          <p:xfrm>
            <a:off x="3216" y="3364"/>
            <a:ext cx="272" cy="332"/>
          </p:xfrm>
          <a:graphic>
            <a:graphicData uri="http://schemas.openxmlformats.org/presentationml/2006/ole">
              <p:oleObj spid="_x0000_s253959" name="Equation" r:id="rId8" imgW="139680" imgH="177480" progId="">
                <p:embed/>
              </p:oleObj>
            </a:graphicData>
          </a:graphic>
        </p:graphicFrame>
      </p:grpSp>
      <p:sp>
        <p:nvSpPr>
          <p:cNvPr id="73744" name="Rectangle 30"/>
          <p:cNvSpPr>
            <a:spLocks noChangeArrowheads="1"/>
          </p:cNvSpPr>
          <p:nvPr/>
        </p:nvSpPr>
        <p:spPr bwMode="auto">
          <a:xfrm>
            <a:off x="1455738" y="762000"/>
            <a:ext cx="3040062"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三种阻尼的比较</a:t>
            </a:r>
          </a:p>
        </p:txBody>
      </p:sp>
      <p:grpSp>
        <p:nvGrpSpPr>
          <p:cNvPr id="7" name="Group 51"/>
          <p:cNvGrpSpPr>
            <a:grpSpLocks/>
          </p:cNvGrpSpPr>
          <p:nvPr/>
        </p:nvGrpSpPr>
        <p:grpSpPr bwMode="auto">
          <a:xfrm>
            <a:off x="1981200" y="3197225"/>
            <a:ext cx="4157663" cy="612775"/>
            <a:chOff x="1248" y="2014"/>
            <a:chExt cx="2619" cy="386"/>
          </a:xfrm>
        </p:grpSpPr>
        <p:sp>
          <p:nvSpPr>
            <p:cNvPr id="73752" name="Text Box 19"/>
            <p:cNvSpPr txBox="1">
              <a:spLocks noChangeArrowheads="1"/>
            </p:cNvSpPr>
            <p:nvPr/>
          </p:nvSpPr>
          <p:spPr bwMode="auto">
            <a:xfrm>
              <a:off x="1248" y="2026"/>
              <a:ext cx="2103"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zh-CN" sz="3200">
                  <a:latin typeface="宋体" charset="-122"/>
                </a:rPr>
                <a:t> </a:t>
              </a:r>
              <a:r>
                <a:rPr lang="zh-CN" altLang="en-US" sz="3200">
                  <a:latin typeface="宋体" charset="-122"/>
                </a:rPr>
                <a:t>(</a:t>
              </a:r>
              <a:r>
                <a:rPr lang="en-US" altLang="zh-CN" sz="3200"/>
                <a:t>c</a:t>
              </a:r>
              <a:r>
                <a:rPr lang="en-US" altLang="zh-CN" sz="3200">
                  <a:latin typeface="宋体" charset="-122"/>
                </a:rPr>
                <a:t>)</a:t>
              </a:r>
              <a:r>
                <a:rPr lang="zh-CN" altLang="en-US" sz="3200">
                  <a:latin typeface="宋体" charset="-122"/>
                </a:rPr>
                <a:t>临界阻尼</a:t>
              </a:r>
            </a:p>
          </p:txBody>
        </p:sp>
        <p:graphicFrame>
          <p:nvGraphicFramePr>
            <p:cNvPr id="73732" name="Object 45"/>
            <p:cNvGraphicFramePr>
              <a:graphicFrameLocks noChangeAspect="1"/>
            </p:cNvGraphicFramePr>
            <p:nvPr/>
          </p:nvGraphicFramePr>
          <p:xfrm>
            <a:off x="2976" y="2014"/>
            <a:ext cx="891" cy="386"/>
          </p:xfrm>
          <a:graphic>
            <a:graphicData uri="http://schemas.openxmlformats.org/presentationml/2006/ole">
              <p:oleObj spid="_x0000_s253960" name="Equation" r:id="rId9" imgW="622030" imgH="266584" progId="">
                <p:embed/>
              </p:oleObj>
            </a:graphicData>
          </a:graphic>
        </p:graphicFrame>
      </p:grpSp>
      <p:grpSp>
        <p:nvGrpSpPr>
          <p:cNvPr id="8" name="Group 50"/>
          <p:cNvGrpSpPr>
            <a:grpSpLocks/>
          </p:cNvGrpSpPr>
          <p:nvPr/>
        </p:nvGrpSpPr>
        <p:grpSpPr bwMode="auto">
          <a:xfrm>
            <a:off x="1981200" y="2438400"/>
            <a:ext cx="3748088" cy="612775"/>
            <a:chOff x="1248" y="1536"/>
            <a:chExt cx="2361" cy="386"/>
          </a:xfrm>
        </p:grpSpPr>
        <p:sp>
          <p:nvSpPr>
            <p:cNvPr id="73751" name="Text Box 13"/>
            <p:cNvSpPr txBox="1">
              <a:spLocks noChangeArrowheads="1"/>
            </p:cNvSpPr>
            <p:nvPr/>
          </p:nvSpPr>
          <p:spPr bwMode="auto">
            <a:xfrm>
              <a:off x="1248" y="1536"/>
              <a:ext cx="182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latin typeface="宋体" charset="-122"/>
                </a:rPr>
                <a:t> (</a:t>
              </a:r>
              <a:r>
                <a:rPr lang="en-US" altLang="zh-CN" sz="3200"/>
                <a:t>b</a:t>
              </a:r>
              <a:r>
                <a:rPr lang="en-US" altLang="zh-CN" sz="3200">
                  <a:latin typeface="宋体" charset="-122"/>
                </a:rPr>
                <a:t>)</a:t>
              </a:r>
              <a:r>
                <a:rPr lang="zh-CN" altLang="en-US" sz="3200">
                  <a:latin typeface="宋体" charset="-122"/>
                </a:rPr>
                <a:t>过阻尼  </a:t>
              </a:r>
            </a:p>
          </p:txBody>
        </p:sp>
        <p:graphicFrame>
          <p:nvGraphicFramePr>
            <p:cNvPr id="73731" name="Object 47"/>
            <p:cNvGraphicFramePr>
              <a:graphicFrameLocks noChangeAspect="1"/>
            </p:cNvGraphicFramePr>
            <p:nvPr/>
          </p:nvGraphicFramePr>
          <p:xfrm>
            <a:off x="2736" y="1536"/>
            <a:ext cx="873" cy="386"/>
          </p:xfrm>
          <a:graphic>
            <a:graphicData uri="http://schemas.openxmlformats.org/presentationml/2006/ole">
              <p:oleObj spid="_x0000_s253961" name="Equation" r:id="rId10" imgW="609336" imgH="266584" progId="">
                <p:embed/>
              </p:oleObj>
            </a:graphicData>
          </a:graphic>
        </p:graphicFrame>
      </p:grpSp>
      <p:grpSp>
        <p:nvGrpSpPr>
          <p:cNvPr id="9" name="Group 49"/>
          <p:cNvGrpSpPr>
            <a:grpSpLocks/>
          </p:cNvGrpSpPr>
          <p:nvPr/>
        </p:nvGrpSpPr>
        <p:grpSpPr bwMode="auto">
          <a:xfrm>
            <a:off x="1981200" y="1600200"/>
            <a:ext cx="3776663" cy="615950"/>
            <a:chOff x="1248" y="1008"/>
            <a:chExt cx="2379" cy="388"/>
          </a:xfrm>
        </p:grpSpPr>
        <p:sp>
          <p:nvSpPr>
            <p:cNvPr id="73750" name="Text Box 16"/>
            <p:cNvSpPr txBox="1">
              <a:spLocks noChangeArrowheads="1"/>
            </p:cNvSpPr>
            <p:nvPr/>
          </p:nvSpPr>
          <p:spPr bwMode="auto">
            <a:xfrm>
              <a:off x="1248" y="1031"/>
              <a:ext cx="172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FF0066"/>
                  </a:solidFill>
                  <a:latin typeface="宋体" charset="-122"/>
                </a:rPr>
                <a:t> </a:t>
              </a:r>
              <a:r>
                <a:rPr lang="zh-CN" altLang="en-US" sz="3200">
                  <a:latin typeface="宋体" charset="-122"/>
                </a:rPr>
                <a:t>(</a:t>
              </a:r>
              <a:r>
                <a:rPr lang="en-US" altLang="zh-CN" sz="3200"/>
                <a:t>a</a:t>
              </a:r>
              <a:r>
                <a:rPr lang="zh-CN" altLang="en-US" sz="3200">
                  <a:latin typeface="宋体" charset="-122"/>
                </a:rPr>
                <a:t>)欠阻尼</a:t>
              </a:r>
            </a:p>
          </p:txBody>
        </p:sp>
        <p:graphicFrame>
          <p:nvGraphicFramePr>
            <p:cNvPr id="73730" name="Object 48"/>
            <p:cNvGraphicFramePr>
              <a:graphicFrameLocks noChangeAspect="1"/>
            </p:cNvGraphicFramePr>
            <p:nvPr/>
          </p:nvGraphicFramePr>
          <p:xfrm>
            <a:off x="2736" y="1008"/>
            <a:ext cx="891" cy="386"/>
          </p:xfrm>
          <a:graphic>
            <a:graphicData uri="http://schemas.openxmlformats.org/presentationml/2006/ole">
              <p:oleObj spid="_x0000_s253962" name="Equation" r:id="rId11" imgW="622030" imgH="266584" progId="">
                <p:embed/>
              </p:oleObj>
            </a:graphicData>
          </a:graphic>
        </p:graphicFrame>
      </p:grpSp>
      <p:sp>
        <p:nvSpPr>
          <p:cNvPr id="73748"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32"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68"/>
                                        </p:tgtEl>
                                        <p:attrNameLst>
                                          <p:attrName>style.visibility</p:attrName>
                                        </p:attrNameLst>
                                      </p:cBhvr>
                                      <p:to>
                                        <p:strVal val="visible"/>
                                      </p:to>
                                    </p:set>
                                    <p:animEffect transition="in" filter="blinds(horizontal)">
                                      <p:cBhvr>
                                        <p:cTn id="7" dur="500"/>
                                        <p:tgtEl>
                                          <p:spTgt spid="104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Horizont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downRigh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strips(downRight)">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8"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0" name="Text Box 2"/>
          <p:cNvSpPr txBox="1">
            <a:spLocks noChangeArrowheads="1"/>
          </p:cNvSpPr>
          <p:nvPr/>
        </p:nvSpPr>
        <p:spPr bwMode="auto">
          <a:xfrm>
            <a:off x="533400" y="898525"/>
            <a:ext cx="8001000" cy="359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      例</a:t>
            </a:r>
            <a:r>
              <a:rPr lang="zh-CN" altLang="en-US" sz="3200"/>
              <a:t> 有一单摆在空气（室温为        ）中来回摆动. 摆线长            ，摆锤是半径                               的铅球.</a:t>
            </a:r>
            <a:r>
              <a:rPr lang="zh-CN" altLang="en-US" sz="3200">
                <a:solidFill>
                  <a:srgbClr val="CC0000"/>
                </a:solidFill>
              </a:rPr>
              <a:t>求</a:t>
            </a:r>
            <a:r>
              <a:rPr lang="zh-CN" altLang="en-US" sz="3200">
                <a:solidFill>
                  <a:srgbClr val="CC0000"/>
                </a:solidFill>
                <a:sym typeface="Wingdings" pitchFamily="2" charset="2"/>
              </a:rPr>
              <a:t>（1）</a:t>
            </a:r>
            <a:r>
              <a:rPr lang="zh-CN" altLang="en-US" sz="3200">
                <a:sym typeface="Wingdings" pitchFamily="2" charset="2"/>
              </a:rPr>
              <a:t>摆动周期；</a:t>
            </a:r>
            <a:r>
              <a:rPr lang="zh-CN" altLang="en-US" sz="3200">
                <a:solidFill>
                  <a:srgbClr val="CC0000"/>
                </a:solidFill>
                <a:sym typeface="Wingdings" pitchFamily="2" charset="2"/>
              </a:rPr>
              <a:t>（2）</a:t>
            </a:r>
            <a:r>
              <a:rPr lang="zh-CN" altLang="en-US" sz="3200">
                <a:sym typeface="Wingdings" pitchFamily="2" charset="2"/>
              </a:rPr>
              <a:t>振幅减小</a:t>
            </a:r>
            <a:r>
              <a:rPr lang="zh-CN" altLang="en-US" sz="3200" b="0">
                <a:sym typeface="Wingdings" pitchFamily="2" charset="2"/>
              </a:rPr>
              <a:t>10</a:t>
            </a:r>
            <a:r>
              <a:rPr lang="zh-CN" altLang="en-US" sz="3200">
                <a:sym typeface="Wingdings" pitchFamily="2" charset="2"/>
              </a:rPr>
              <a:t>％所需的时间；</a:t>
            </a:r>
            <a:r>
              <a:rPr lang="zh-CN" altLang="en-US" sz="3200">
                <a:solidFill>
                  <a:srgbClr val="CC0000"/>
                </a:solidFill>
                <a:sym typeface="Wingdings" pitchFamily="2" charset="2"/>
              </a:rPr>
              <a:t>（3）</a:t>
            </a:r>
            <a:r>
              <a:rPr lang="zh-CN" altLang="en-US" sz="3200">
                <a:sym typeface="Wingdings" pitchFamily="2" charset="2"/>
              </a:rPr>
              <a:t>能量减小</a:t>
            </a:r>
            <a:r>
              <a:rPr lang="zh-CN" altLang="en-US" sz="3200" b="0">
                <a:sym typeface="Wingdings" pitchFamily="2" charset="2"/>
              </a:rPr>
              <a:t>10</a:t>
            </a:r>
            <a:r>
              <a:rPr lang="zh-CN" altLang="en-US" sz="3200">
                <a:sym typeface="Wingdings" pitchFamily="2" charset="2"/>
              </a:rPr>
              <a:t>％所需的时间；</a:t>
            </a:r>
            <a:r>
              <a:rPr lang="zh-CN" altLang="en-US" sz="3200">
                <a:solidFill>
                  <a:srgbClr val="CC0000"/>
                </a:solidFill>
                <a:sym typeface="Wingdings" pitchFamily="2" charset="2"/>
              </a:rPr>
              <a:t>（4）</a:t>
            </a:r>
            <a:r>
              <a:rPr lang="zh-CN" altLang="en-US" sz="3200">
                <a:sym typeface="Wingdings" pitchFamily="2" charset="2"/>
              </a:rPr>
              <a:t>从以上所得结果说明空气的粘性对单摆周期、振幅和能量的影响.</a:t>
            </a:r>
            <a:endParaRPr lang="zh-CN" altLang="en-US" sz="3200" b="0"/>
          </a:p>
        </p:txBody>
      </p:sp>
      <p:sp>
        <p:nvSpPr>
          <p:cNvPr id="74761" name="Text Box 6"/>
          <p:cNvSpPr txBox="1">
            <a:spLocks noChangeArrowheads="1"/>
          </p:cNvSpPr>
          <p:nvPr/>
        </p:nvSpPr>
        <p:spPr bwMode="auto">
          <a:xfrm>
            <a:off x="685800" y="4419600"/>
            <a:ext cx="8458200" cy="126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t>   （已知铅球密度为                              ，         时空气的粘度                               </a:t>
            </a:r>
            <a:r>
              <a:rPr lang="zh-CN" altLang="en-US" sz="3200">
                <a:latin typeface="宋体" charset="-122"/>
              </a:rPr>
              <a:t>）</a:t>
            </a:r>
          </a:p>
        </p:txBody>
      </p:sp>
      <p:graphicFrame>
        <p:nvGraphicFramePr>
          <p:cNvPr id="74754" name="Object 22"/>
          <p:cNvGraphicFramePr>
            <a:graphicFrameLocks noChangeAspect="1"/>
          </p:cNvGraphicFramePr>
          <p:nvPr/>
        </p:nvGraphicFramePr>
        <p:xfrm>
          <a:off x="6413500" y="1042988"/>
          <a:ext cx="876300" cy="455612"/>
        </p:xfrm>
        <a:graphic>
          <a:graphicData uri="http://schemas.openxmlformats.org/presentationml/2006/ole">
            <p:oleObj spid="_x0000_s254978" name="Equation" r:id="rId3" imgW="431613" imgH="228501" progId="">
              <p:embed/>
            </p:oleObj>
          </a:graphicData>
        </a:graphic>
      </p:graphicFrame>
      <p:graphicFrame>
        <p:nvGraphicFramePr>
          <p:cNvPr id="74755" name="Object 23"/>
          <p:cNvGraphicFramePr>
            <a:graphicFrameLocks noChangeAspect="1"/>
          </p:cNvGraphicFramePr>
          <p:nvPr/>
        </p:nvGraphicFramePr>
        <p:xfrm>
          <a:off x="3198813" y="1663700"/>
          <a:ext cx="1517650" cy="441325"/>
        </p:xfrm>
        <a:graphic>
          <a:graphicData uri="http://schemas.openxmlformats.org/presentationml/2006/ole">
            <p:oleObj spid="_x0000_s254979" name="Equation" r:id="rId4" imgW="698197" imgH="203112" progId="">
              <p:embed/>
            </p:oleObj>
          </a:graphicData>
        </a:graphic>
      </p:graphicFrame>
      <p:graphicFrame>
        <p:nvGraphicFramePr>
          <p:cNvPr id="74756" name="Object 24"/>
          <p:cNvGraphicFramePr>
            <a:graphicFrameLocks noChangeAspect="1"/>
          </p:cNvGraphicFramePr>
          <p:nvPr/>
        </p:nvGraphicFramePr>
        <p:xfrm>
          <a:off x="7067550" y="1573213"/>
          <a:ext cx="1825625" cy="477837"/>
        </p:xfrm>
        <a:graphic>
          <a:graphicData uri="http://schemas.openxmlformats.org/presentationml/2006/ole">
            <p:oleObj spid="_x0000_s254980" name="Equation" r:id="rId5" imgW="1181100" imgH="228600" progId="">
              <p:embed/>
            </p:oleObj>
          </a:graphicData>
        </a:graphic>
      </p:graphicFrame>
      <p:graphicFrame>
        <p:nvGraphicFramePr>
          <p:cNvPr id="74757" name="Object 25"/>
          <p:cNvGraphicFramePr>
            <a:graphicFrameLocks noChangeAspect="1"/>
          </p:cNvGraphicFramePr>
          <p:nvPr/>
        </p:nvGraphicFramePr>
        <p:xfrm>
          <a:off x="4325938" y="4495800"/>
          <a:ext cx="3559175" cy="571500"/>
        </p:xfrm>
        <a:graphic>
          <a:graphicData uri="http://schemas.openxmlformats.org/presentationml/2006/ole">
            <p:oleObj spid="_x0000_s254981" name="Equation" r:id="rId6" imgW="1662978" imgH="266584" progId="">
              <p:embed/>
            </p:oleObj>
          </a:graphicData>
        </a:graphic>
      </p:graphicFrame>
      <p:graphicFrame>
        <p:nvGraphicFramePr>
          <p:cNvPr id="74758" name="Object 27"/>
          <p:cNvGraphicFramePr>
            <a:graphicFrameLocks noChangeAspect="1"/>
          </p:cNvGraphicFramePr>
          <p:nvPr/>
        </p:nvGraphicFramePr>
        <p:xfrm>
          <a:off x="3236913" y="5067300"/>
          <a:ext cx="3205162" cy="571500"/>
        </p:xfrm>
        <a:graphic>
          <a:graphicData uri="http://schemas.openxmlformats.org/presentationml/2006/ole">
            <p:oleObj spid="_x0000_s254982" name="Equation" r:id="rId7" imgW="1497950" imgH="266584" progId="">
              <p:embed/>
            </p:oleObj>
          </a:graphicData>
        </a:graphic>
      </p:graphicFrame>
      <p:graphicFrame>
        <p:nvGraphicFramePr>
          <p:cNvPr id="74759" name="Object 28"/>
          <p:cNvGraphicFramePr>
            <a:graphicFrameLocks noChangeAspect="1"/>
          </p:cNvGraphicFramePr>
          <p:nvPr/>
        </p:nvGraphicFramePr>
        <p:xfrm>
          <a:off x="7926388" y="4495800"/>
          <a:ext cx="876300" cy="455613"/>
        </p:xfrm>
        <a:graphic>
          <a:graphicData uri="http://schemas.openxmlformats.org/presentationml/2006/ole">
            <p:oleObj spid="_x0000_s254983" name="Equation" r:id="rId8" imgW="431613" imgH="228501" progId="">
              <p:embed/>
            </p:oleObj>
          </a:graphicData>
        </a:graphic>
      </p:graphicFrame>
      <p:sp>
        <p:nvSpPr>
          <p:cNvPr id="74762"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11"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9" name="Text Box 2"/>
          <p:cNvSpPr txBox="1">
            <a:spLocks noChangeArrowheads="1"/>
          </p:cNvSpPr>
          <p:nvPr/>
        </p:nvSpPr>
        <p:spPr bwMode="auto">
          <a:xfrm>
            <a:off x="762000" y="2209800"/>
            <a:ext cx="7620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解</a:t>
            </a:r>
          </a:p>
        </p:txBody>
      </p:sp>
      <p:sp>
        <p:nvSpPr>
          <p:cNvPr id="75790" name="Rectangle 9"/>
          <p:cNvSpPr>
            <a:spLocks noChangeArrowheads="1"/>
          </p:cNvSpPr>
          <p:nvPr/>
        </p:nvSpPr>
        <p:spPr bwMode="auto">
          <a:xfrm>
            <a:off x="1219200" y="2366963"/>
            <a:ext cx="12033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（1）</a:t>
            </a:r>
          </a:p>
        </p:txBody>
      </p:sp>
      <p:graphicFrame>
        <p:nvGraphicFramePr>
          <p:cNvPr id="105483" name="Object 11"/>
          <p:cNvGraphicFramePr>
            <a:graphicFrameLocks noChangeAspect="1"/>
          </p:cNvGraphicFramePr>
          <p:nvPr/>
        </p:nvGraphicFramePr>
        <p:xfrm>
          <a:off x="2181225" y="2336800"/>
          <a:ext cx="3346450" cy="628650"/>
        </p:xfrm>
        <a:graphic>
          <a:graphicData uri="http://schemas.openxmlformats.org/presentationml/2006/ole">
            <p:oleObj spid="_x0000_s256002" name="Equation" r:id="rId3" imgW="1548728" imgH="291973" progId="">
              <p:embed/>
            </p:oleObj>
          </a:graphicData>
        </a:graphic>
      </p:graphicFrame>
      <p:graphicFrame>
        <p:nvGraphicFramePr>
          <p:cNvPr id="105484" name="Object 12"/>
          <p:cNvGraphicFramePr>
            <a:graphicFrameLocks noChangeAspect="1"/>
          </p:cNvGraphicFramePr>
          <p:nvPr/>
        </p:nvGraphicFramePr>
        <p:xfrm>
          <a:off x="2209800" y="3117850"/>
          <a:ext cx="3352800" cy="544513"/>
        </p:xfrm>
        <a:graphic>
          <a:graphicData uri="http://schemas.openxmlformats.org/presentationml/2006/ole">
            <p:oleObj spid="_x0000_s256003" name="Equation" r:id="rId4" imgW="1548728" imgH="253890" progId="">
              <p:embed/>
            </p:oleObj>
          </a:graphicData>
        </a:graphic>
      </p:graphicFrame>
      <p:graphicFrame>
        <p:nvGraphicFramePr>
          <p:cNvPr id="105485" name="Object 13"/>
          <p:cNvGraphicFramePr>
            <a:graphicFrameLocks noChangeAspect="1"/>
          </p:cNvGraphicFramePr>
          <p:nvPr/>
        </p:nvGraphicFramePr>
        <p:xfrm>
          <a:off x="2182813" y="3860800"/>
          <a:ext cx="6073775" cy="573088"/>
        </p:xfrm>
        <a:graphic>
          <a:graphicData uri="http://schemas.openxmlformats.org/presentationml/2006/ole">
            <p:oleObj spid="_x0000_s256004" name="Equation" r:id="rId5" imgW="2819400" imgH="266700" progId="">
              <p:embed/>
            </p:oleObj>
          </a:graphicData>
        </a:graphic>
      </p:graphicFrame>
      <p:graphicFrame>
        <p:nvGraphicFramePr>
          <p:cNvPr id="105486" name="Object 14"/>
          <p:cNvGraphicFramePr>
            <a:graphicFrameLocks noChangeAspect="1"/>
          </p:cNvGraphicFramePr>
          <p:nvPr/>
        </p:nvGraphicFramePr>
        <p:xfrm>
          <a:off x="2286000" y="4572000"/>
          <a:ext cx="1676400" cy="542925"/>
        </p:xfrm>
        <a:graphic>
          <a:graphicData uri="http://schemas.openxmlformats.org/presentationml/2006/ole">
            <p:oleObj spid="_x0000_s256005" name="Equation" r:id="rId6" imgW="774364" imgH="253890" progId="">
              <p:embed/>
            </p:oleObj>
          </a:graphicData>
        </a:graphic>
      </p:graphicFrame>
      <p:graphicFrame>
        <p:nvGraphicFramePr>
          <p:cNvPr id="105487" name="Object 15"/>
          <p:cNvGraphicFramePr>
            <a:graphicFrameLocks noChangeAspect="1"/>
          </p:cNvGraphicFramePr>
          <p:nvPr/>
        </p:nvGraphicFramePr>
        <p:xfrm>
          <a:off x="2259013" y="5080000"/>
          <a:ext cx="4270375" cy="1168400"/>
        </p:xfrm>
        <a:graphic>
          <a:graphicData uri="http://schemas.openxmlformats.org/presentationml/2006/ole">
            <p:oleObj spid="_x0000_s256006" name="Equation" r:id="rId7" imgW="2070100" imgH="546100" progId="">
              <p:embed/>
            </p:oleObj>
          </a:graphicData>
        </a:graphic>
      </p:graphicFrame>
      <p:graphicFrame>
        <p:nvGraphicFramePr>
          <p:cNvPr id="75783" name="Object 16"/>
          <p:cNvGraphicFramePr>
            <a:graphicFrameLocks noChangeAspect="1"/>
          </p:cNvGraphicFramePr>
          <p:nvPr/>
        </p:nvGraphicFramePr>
        <p:xfrm>
          <a:off x="1595438" y="963613"/>
          <a:ext cx="1573212" cy="487362"/>
        </p:xfrm>
        <a:graphic>
          <a:graphicData uri="http://schemas.openxmlformats.org/presentationml/2006/ole">
            <p:oleObj spid="_x0000_s256007" name="Equation" r:id="rId8" imgW="736600" imgH="228600" progId="">
              <p:embed/>
            </p:oleObj>
          </a:graphicData>
        </a:graphic>
      </p:graphicFrame>
      <p:graphicFrame>
        <p:nvGraphicFramePr>
          <p:cNvPr id="75784" name="Object 17"/>
          <p:cNvGraphicFramePr>
            <a:graphicFrameLocks noChangeAspect="1"/>
          </p:cNvGraphicFramePr>
          <p:nvPr/>
        </p:nvGraphicFramePr>
        <p:xfrm>
          <a:off x="3073400" y="914400"/>
          <a:ext cx="2413000" cy="550863"/>
        </p:xfrm>
        <a:graphic>
          <a:graphicData uri="http://schemas.openxmlformats.org/presentationml/2006/ole">
            <p:oleObj spid="_x0000_s256008" name="Equation" r:id="rId9" imgW="1218671" imgH="253890" progId="">
              <p:embed/>
            </p:oleObj>
          </a:graphicData>
        </a:graphic>
      </p:graphicFrame>
      <p:graphicFrame>
        <p:nvGraphicFramePr>
          <p:cNvPr id="75785" name="Object 18"/>
          <p:cNvGraphicFramePr>
            <a:graphicFrameLocks noChangeAspect="1"/>
          </p:cNvGraphicFramePr>
          <p:nvPr/>
        </p:nvGraphicFramePr>
        <p:xfrm>
          <a:off x="5432425" y="914400"/>
          <a:ext cx="3559175" cy="571500"/>
        </p:xfrm>
        <a:graphic>
          <a:graphicData uri="http://schemas.openxmlformats.org/presentationml/2006/ole">
            <p:oleObj spid="_x0000_s256009" name="Equation" r:id="rId10" imgW="1662978" imgH="266584" progId="">
              <p:embed/>
            </p:oleObj>
          </a:graphicData>
        </a:graphic>
      </p:graphicFrame>
      <p:graphicFrame>
        <p:nvGraphicFramePr>
          <p:cNvPr id="75786" name="Object 19"/>
          <p:cNvGraphicFramePr>
            <a:graphicFrameLocks noChangeAspect="1"/>
          </p:cNvGraphicFramePr>
          <p:nvPr/>
        </p:nvGraphicFramePr>
        <p:xfrm>
          <a:off x="2017713" y="1524000"/>
          <a:ext cx="3205162" cy="571500"/>
        </p:xfrm>
        <a:graphic>
          <a:graphicData uri="http://schemas.openxmlformats.org/presentationml/2006/ole">
            <p:oleObj spid="_x0000_s256010" name="Equation" r:id="rId11" imgW="1497950" imgH="266584" progId="">
              <p:embed/>
            </p:oleObj>
          </a:graphicData>
        </a:graphic>
      </p:graphicFrame>
      <p:graphicFrame>
        <p:nvGraphicFramePr>
          <p:cNvPr id="75787" name="Object 20"/>
          <p:cNvGraphicFramePr>
            <a:graphicFrameLocks noChangeAspect="1"/>
          </p:cNvGraphicFramePr>
          <p:nvPr/>
        </p:nvGraphicFramePr>
        <p:xfrm>
          <a:off x="876300" y="1574800"/>
          <a:ext cx="954088" cy="506413"/>
        </p:xfrm>
        <a:graphic>
          <a:graphicData uri="http://schemas.openxmlformats.org/presentationml/2006/ole">
            <p:oleObj spid="_x0000_s256011" name="Equation" r:id="rId12" imgW="469696" imgH="253890" progId="">
              <p:embed/>
            </p:oleObj>
          </a:graphicData>
        </a:graphic>
      </p:graphicFrame>
      <p:sp>
        <p:nvSpPr>
          <p:cNvPr id="75791" name="Text Box 21"/>
          <p:cNvSpPr txBox="1">
            <a:spLocks noChangeArrowheads="1"/>
          </p:cNvSpPr>
          <p:nvPr/>
        </p:nvSpPr>
        <p:spPr bwMode="auto">
          <a:xfrm>
            <a:off x="711200" y="862013"/>
            <a:ext cx="10001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已知</a:t>
            </a:r>
          </a:p>
        </p:txBody>
      </p:sp>
      <p:sp>
        <p:nvSpPr>
          <p:cNvPr id="75792" name="Text Box 22"/>
          <p:cNvSpPr txBox="1">
            <a:spLocks noChangeArrowheads="1"/>
          </p:cNvSpPr>
          <p:nvPr/>
        </p:nvSpPr>
        <p:spPr bwMode="auto">
          <a:xfrm>
            <a:off x="5246688" y="1524000"/>
            <a:ext cx="161131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求（1）</a:t>
            </a:r>
          </a:p>
        </p:txBody>
      </p:sp>
      <p:graphicFrame>
        <p:nvGraphicFramePr>
          <p:cNvPr id="75788" name="Object 23"/>
          <p:cNvGraphicFramePr>
            <a:graphicFrameLocks noChangeAspect="1"/>
          </p:cNvGraphicFramePr>
          <p:nvPr/>
        </p:nvGraphicFramePr>
        <p:xfrm>
          <a:off x="6740525" y="1600200"/>
          <a:ext cx="346075" cy="400050"/>
        </p:xfrm>
        <a:graphic>
          <a:graphicData uri="http://schemas.openxmlformats.org/presentationml/2006/ole">
            <p:oleObj spid="_x0000_s256012" name="Equation" r:id="rId13" imgW="164957" imgH="190335" progId="">
              <p:embed/>
            </p:oleObj>
          </a:graphicData>
        </a:graphic>
      </p:graphicFrame>
      <p:sp>
        <p:nvSpPr>
          <p:cNvPr id="75793"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18"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83"/>
                                        </p:tgtEl>
                                        <p:attrNameLst>
                                          <p:attrName>style.visibility</p:attrName>
                                        </p:attrNameLst>
                                      </p:cBhvr>
                                      <p:to>
                                        <p:strVal val="visible"/>
                                      </p:to>
                                    </p:set>
                                    <p:animEffect transition="in" filter="blinds(horizontal)">
                                      <p:cBhvr>
                                        <p:cTn id="7" dur="500"/>
                                        <p:tgtEl>
                                          <p:spTgt spid="105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5484"/>
                                        </p:tgtEl>
                                        <p:attrNameLst>
                                          <p:attrName>style.visibility</p:attrName>
                                        </p:attrNameLst>
                                      </p:cBhvr>
                                      <p:to>
                                        <p:strVal val="visible"/>
                                      </p:to>
                                    </p:set>
                                    <p:animEffect transition="in" filter="blinds(horizontal)">
                                      <p:cBhvr>
                                        <p:cTn id="12" dur="500"/>
                                        <p:tgtEl>
                                          <p:spTgt spid="105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5485"/>
                                        </p:tgtEl>
                                        <p:attrNameLst>
                                          <p:attrName>style.visibility</p:attrName>
                                        </p:attrNameLst>
                                      </p:cBhvr>
                                      <p:to>
                                        <p:strVal val="visible"/>
                                      </p:to>
                                    </p:set>
                                    <p:animEffect transition="in" filter="blinds(horizontal)">
                                      <p:cBhvr>
                                        <p:cTn id="17" dur="500"/>
                                        <p:tgtEl>
                                          <p:spTgt spid="105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05486"/>
                                        </p:tgtEl>
                                        <p:attrNameLst>
                                          <p:attrName>style.visibility</p:attrName>
                                        </p:attrNameLst>
                                      </p:cBhvr>
                                      <p:to>
                                        <p:strVal val="visible"/>
                                      </p:to>
                                    </p:set>
                                    <p:animEffect transition="in" filter="blinds(vertical)">
                                      <p:cBhvr>
                                        <p:cTn id="22" dur="500"/>
                                        <p:tgtEl>
                                          <p:spTgt spid="1054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05487"/>
                                        </p:tgtEl>
                                        <p:attrNameLst>
                                          <p:attrName>style.visibility</p:attrName>
                                        </p:attrNameLst>
                                      </p:cBhvr>
                                      <p:to>
                                        <p:strVal val="visible"/>
                                      </p:to>
                                    </p:set>
                                    <p:animEffect transition="in" filter="blinds(vertical)">
                                      <p:cBhvr>
                                        <p:cTn id="27" dur="500"/>
                                        <p:tgtEl>
                                          <p:spTgt spid="105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Text Box 6"/>
          <p:cNvSpPr txBox="1">
            <a:spLocks noChangeArrowheads="1"/>
          </p:cNvSpPr>
          <p:nvPr/>
        </p:nvSpPr>
        <p:spPr bwMode="auto">
          <a:xfrm>
            <a:off x="1066800" y="4419600"/>
            <a:ext cx="13716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（3）</a:t>
            </a:r>
          </a:p>
        </p:txBody>
      </p:sp>
      <p:graphicFrame>
        <p:nvGraphicFramePr>
          <p:cNvPr id="98314" name="Object 10"/>
          <p:cNvGraphicFramePr>
            <a:graphicFrameLocks noChangeAspect="1"/>
          </p:cNvGraphicFramePr>
          <p:nvPr/>
        </p:nvGraphicFramePr>
        <p:xfrm>
          <a:off x="3962400" y="2663825"/>
          <a:ext cx="2133600" cy="493713"/>
        </p:xfrm>
        <a:graphic>
          <a:graphicData uri="http://schemas.openxmlformats.org/presentationml/2006/ole">
            <p:oleObj spid="_x0000_s257026" name="Equation" r:id="rId3" imgW="736600" imgH="228600" progId="">
              <p:embed/>
            </p:oleObj>
          </a:graphicData>
        </a:graphic>
      </p:graphicFrame>
      <p:graphicFrame>
        <p:nvGraphicFramePr>
          <p:cNvPr id="98315" name="Object 11"/>
          <p:cNvGraphicFramePr>
            <a:graphicFrameLocks noChangeAspect="1"/>
          </p:cNvGraphicFramePr>
          <p:nvPr/>
        </p:nvGraphicFramePr>
        <p:xfrm>
          <a:off x="914400" y="3665538"/>
          <a:ext cx="2819400" cy="482600"/>
        </p:xfrm>
        <a:graphic>
          <a:graphicData uri="http://schemas.openxmlformats.org/presentationml/2006/ole">
            <p:oleObj spid="_x0000_s257027" name="Equation" r:id="rId4" imgW="990600" imgH="228600" progId="">
              <p:embed/>
            </p:oleObj>
          </a:graphicData>
        </a:graphic>
      </p:graphicFrame>
      <p:graphicFrame>
        <p:nvGraphicFramePr>
          <p:cNvPr id="98316" name="Object 12"/>
          <p:cNvGraphicFramePr>
            <a:graphicFrameLocks noChangeAspect="1"/>
          </p:cNvGraphicFramePr>
          <p:nvPr/>
        </p:nvGraphicFramePr>
        <p:xfrm>
          <a:off x="3954463" y="3200400"/>
          <a:ext cx="4589462" cy="1211263"/>
        </p:xfrm>
        <a:graphic>
          <a:graphicData uri="http://schemas.openxmlformats.org/presentationml/2006/ole">
            <p:oleObj spid="_x0000_s257028" name="Equation" r:id="rId5" imgW="2171700" imgH="571500" progId="">
              <p:embed/>
            </p:oleObj>
          </a:graphicData>
        </a:graphic>
      </p:graphicFrame>
      <p:graphicFrame>
        <p:nvGraphicFramePr>
          <p:cNvPr id="98317" name="Object 13"/>
          <p:cNvGraphicFramePr>
            <a:graphicFrameLocks noChangeAspect="1"/>
          </p:cNvGraphicFramePr>
          <p:nvPr/>
        </p:nvGraphicFramePr>
        <p:xfrm>
          <a:off x="2209800" y="4343400"/>
          <a:ext cx="3429000" cy="996950"/>
        </p:xfrm>
        <a:graphic>
          <a:graphicData uri="http://schemas.openxmlformats.org/presentationml/2006/ole">
            <p:oleObj spid="_x0000_s257029" name="Equation" r:id="rId6" imgW="1269449" imgH="469696" progId="">
              <p:embed/>
            </p:oleObj>
          </a:graphicData>
        </a:graphic>
      </p:graphicFrame>
      <p:graphicFrame>
        <p:nvGraphicFramePr>
          <p:cNvPr id="98318" name="Object 14"/>
          <p:cNvGraphicFramePr>
            <a:graphicFrameLocks noChangeAspect="1"/>
          </p:cNvGraphicFramePr>
          <p:nvPr/>
        </p:nvGraphicFramePr>
        <p:xfrm>
          <a:off x="1066800" y="5541963"/>
          <a:ext cx="2209800" cy="487362"/>
        </p:xfrm>
        <a:graphic>
          <a:graphicData uri="http://schemas.openxmlformats.org/presentationml/2006/ole">
            <p:oleObj spid="_x0000_s257030" name="Equation" r:id="rId7" imgW="774364" imgH="228501" progId="">
              <p:embed/>
            </p:oleObj>
          </a:graphicData>
        </a:graphic>
      </p:graphicFrame>
      <p:graphicFrame>
        <p:nvGraphicFramePr>
          <p:cNvPr id="98319" name="Object 15"/>
          <p:cNvGraphicFramePr>
            <a:graphicFrameLocks noChangeAspect="1"/>
          </p:cNvGraphicFramePr>
          <p:nvPr/>
        </p:nvGraphicFramePr>
        <p:xfrm>
          <a:off x="3875088" y="5114925"/>
          <a:ext cx="4745037" cy="1209675"/>
        </p:xfrm>
        <a:graphic>
          <a:graphicData uri="http://schemas.openxmlformats.org/presentationml/2006/ole">
            <p:oleObj spid="_x0000_s257031" name="Equation" r:id="rId8" imgW="2235200" imgH="571500" progId="">
              <p:embed/>
            </p:oleObj>
          </a:graphicData>
        </a:graphic>
      </p:graphicFrame>
      <p:sp>
        <p:nvSpPr>
          <p:cNvPr id="76816" name="Text Box 21"/>
          <p:cNvSpPr txBox="1">
            <a:spLocks noChangeArrowheads="1"/>
          </p:cNvSpPr>
          <p:nvPr/>
        </p:nvSpPr>
        <p:spPr bwMode="auto">
          <a:xfrm>
            <a:off x="711200" y="862013"/>
            <a:ext cx="10001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已知</a:t>
            </a:r>
          </a:p>
        </p:txBody>
      </p:sp>
      <p:sp>
        <p:nvSpPr>
          <p:cNvPr id="76817" name="Text Box 22"/>
          <p:cNvSpPr txBox="1">
            <a:spLocks noChangeArrowheads="1"/>
          </p:cNvSpPr>
          <p:nvPr/>
        </p:nvSpPr>
        <p:spPr bwMode="auto">
          <a:xfrm>
            <a:off x="5246688" y="1524000"/>
            <a:ext cx="161131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求（2）</a:t>
            </a:r>
          </a:p>
        </p:txBody>
      </p:sp>
      <p:graphicFrame>
        <p:nvGraphicFramePr>
          <p:cNvPr id="76808" name="Object 24"/>
          <p:cNvGraphicFramePr>
            <a:graphicFrameLocks noChangeAspect="1"/>
          </p:cNvGraphicFramePr>
          <p:nvPr/>
        </p:nvGraphicFramePr>
        <p:xfrm>
          <a:off x="6553200" y="1600200"/>
          <a:ext cx="2133600" cy="492125"/>
        </p:xfrm>
        <a:graphic>
          <a:graphicData uri="http://schemas.openxmlformats.org/presentationml/2006/ole">
            <p:oleObj spid="_x0000_s257032" name="Equation" r:id="rId9" imgW="990600" imgH="228600" progId="">
              <p:embed/>
            </p:oleObj>
          </a:graphicData>
        </a:graphic>
      </p:graphicFrame>
      <p:sp>
        <p:nvSpPr>
          <p:cNvPr id="76818" name="Rectangle 25"/>
          <p:cNvSpPr>
            <a:spLocks noChangeArrowheads="1"/>
          </p:cNvSpPr>
          <p:nvPr/>
        </p:nvSpPr>
        <p:spPr bwMode="auto">
          <a:xfrm>
            <a:off x="5676900" y="2133600"/>
            <a:ext cx="120332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r>
              <a:rPr lang="zh-CN" altLang="en-US" sz="3200">
                <a:solidFill>
                  <a:srgbClr val="CC0000"/>
                </a:solidFill>
              </a:rPr>
              <a:t>（3）</a:t>
            </a:r>
          </a:p>
        </p:txBody>
      </p:sp>
      <p:graphicFrame>
        <p:nvGraphicFramePr>
          <p:cNvPr id="76809" name="Object 26"/>
          <p:cNvGraphicFramePr>
            <a:graphicFrameLocks noChangeAspect="1"/>
          </p:cNvGraphicFramePr>
          <p:nvPr/>
        </p:nvGraphicFramePr>
        <p:xfrm>
          <a:off x="6565900" y="2209800"/>
          <a:ext cx="2162175" cy="492125"/>
        </p:xfrm>
        <a:graphic>
          <a:graphicData uri="http://schemas.openxmlformats.org/presentationml/2006/ole">
            <p:oleObj spid="_x0000_s257033" name="Equation" r:id="rId10" imgW="1002865" imgH="228501" progId="">
              <p:embed/>
            </p:oleObj>
          </a:graphicData>
        </a:graphic>
      </p:graphicFrame>
      <p:grpSp>
        <p:nvGrpSpPr>
          <p:cNvPr id="2" name="Group 28"/>
          <p:cNvGrpSpPr>
            <a:grpSpLocks/>
          </p:cNvGrpSpPr>
          <p:nvPr/>
        </p:nvGrpSpPr>
        <p:grpSpPr bwMode="auto">
          <a:xfrm>
            <a:off x="762000" y="2447925"/>
            <a:ext cx="4191000" cy="739775"/>
            <a:chOff x="480" y="1542"/>
            <a:chExt cx="2640" cy="466"/>
          </a:xfrm>
        </p:grpSpPr>
        <p:sp>
          <p:nvSpPr>
            <p:cNvPr id="76822" name="Text Box 2"/>
            <p:cNvSpPr txBox="1">
              <a:spLocks noChangeArrowheads="1"/>
            </p:cNvSpPr>
            <p:nvPr/>
          </p:nvSpPr>
          <p:spPr bwMode="auto">
            <a:xfrm>
              <a:off x="624" y="1582"/>
              <a:ext cx="2496"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（2） </a:t>
              </a:r>
              <a:r>
                <a:rPr lang="zh-CN" altLang="en-US" sz="3200"/>
                <a:t>有阻尼时</a:t>
              </a:r>
            </a:p>
          </p:txBody>
        </p:sp>
        <p:sp>
          <p:nvSpPr>
            <p:cNvPr id="76823" name="Text Box 27"/>
            <p:cNvSpPr txBox="1">
              <a:spLocks noChangeArrowheads="1"/>
            </p:cNvSpPr>
            <p:nvPr/>
          </p:nvSpPr>
          <p:spPr bwMode="auto">
            <a:xfrm>
              <a:off x="480" y="1542"/>
              <a:ext cx="480"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pPr eaLnBrk="1" hangingPunct="1">
                <a:lnSpc>
                  <a:spcPct val="120000"/>
                </a:lnSpc>
              </a:pPr>
              <a:r>
                <a:rPr lang="zh-CN" altLang="en-US" sz="3200">
                  <a:solidFill>
                    <a:srgbClr val="CC0000"/>
                  </a:solidFill>
                </a:rPr>
                <a:t>解</a:t>
              </a:r>
            </a:p>
          </p:txBody>
        </p:sp>
      </p:grpSp>
      <p:graphicFrame>
        <p:nvGraphicFramePr>
          <p:cNvPr id="76810" name="Object 29"/>
          <p:cNvGraphicFramePr>
            <a:graphicFrameLocks noChangeAspect="1"/>
          </p:cNvGraphicFramePr>
          <p:nvPr/>
        </p:nvGraphicFramePr>
        <p:xfrm>
          <a:off x="1595438" y="963613"/>
          <a:ext cx="1573212" cy="487362"/>
        </p:xfrm>
        <a:graphic>
          <a:graphicData uri="http://schemas.openxmlformats.org/presentationml/2006/ole">
            <p:oleObj spid="_x0000_s257034" name="Equation" r:id="rId11" imgW="736600" imgH="228600" progId="">
              <p:embed/>
            </p:oleObj>
          </a:graphicData>
        </a:graphic>
      </p:graphicFrame>
      <p:graphicFrame>
        <p:nvGraphicFramePr>
          <p:cNvPr id="76811" name="Object 30"/>
          <p:cNvGraphicFramePr>
            <a:graphicFrameLocks noChangeAspect="1"/>
          </p:cNvGraphicFramePr>
          <p:nvPr/>
        </p:nvGraphicFramePr>
        <p:xfrm>
          <a:off x="3073400" y="914400"/>
          <a:ext cx="2413000" cy="550863"/>
        </p:xfrm>
        <a:graphic>
          <a:graphicData uri="http://schemas.openxmlformats.org/presentationml/2006/ole">
            <p:oleObj spid="_x0000_s257035" name="Equation" r:id="rId12" imgW="1218671" imgH="253890" progId="">
              <p:embed/>
            </p:oleObj>
          </a:graphicData>
        </a:graphic>
      </p:graphicFrame>
      <p:graphicFrame>
        <p:nvGraphicFramePr>
          <p:cNvPr id="76812" name="Object 31"/>
          <p:cNvGraphicFramePr>
            <a:graphicFrameLocks noChangeAspect="1"/>
          </p:cNvGraphicFramePr>
          <p:nvPr/>
        </p:nvGraphicFramePr>
        <p:xfrm>
          <a:off x="5432425" y="914400"/>
          <a:ext cx="3559175" cy="571500"/>
        </p:xfrm>
        <a:graphic>
          <a:graphicData uri="http://schemas.openxmlformats.org/presentationml/2006/ole">
            <p:oleObj spid="_x0000_s257036" name="Equation" r:id="rId13" imgW="1662978" imgH="266584" progId="">
              <p:embed/>
            </p:oleObj>
          </a:graphicData>
        </a:graphic>
      </p:graphicFrame>
      <p:graphicFrame>
        <p:nvGraphicFramePr>
          <p:cNvPr id="76813" name="Object 32"/>
          <p:cNvGraphicFramePr>
            <a:graphicFrameLocks noChangeAspect="1"/>
          </p:cNvGraphicFramePr>
          <p:nvPr/>
        </p:nvGraphicFramePr>
        <p:xfrm>
          <a:off x="2017713" y="1524000"/>
          <a:ext cx="3205162" cy="571500"/>
        </p:xfrm>
        <a:graphic>
          <a:graphicData uri="http://schemas.openxmlformats.org/presentationml/2006/ole">
            <p:oleObj spid="_x0000_s257037" name="Equation" r:id="rId14" imgW="1497950" imgH="266584" progId="">
              <p:embed/>
            </p:oleObj>
          </a:graphicData>
        </a:graphic>
      </p:graphicFrame>
      <p:graphicFrame>
        <p:nvGraphicFramePr>
          <p:cNvPr id="76814" name="Object 33"/>
          <p:cNvGraphicFramePr>
            <a:graphicFrameLocks noChangeAspect="1"/>
          </p:cNvGraphicFramePr>
          <p:nvPr/>
        </p:nvGraphicFramePr>
        <p:xfrm>
          <a:off x="876300" y="1574800"/>
          <a:ext cx="954088" cy="506413"/>
        </p:xfrm>
        <a:graphic>
          <a:graphicData uri="http://schemas.openxmlformats.org/presentationml/2006/ole">
            <p:oleObj spid="_x0000_s257038" name="Equation" r:id="rId15" imgW="469696" imgH="253890" progId="">
              <p:embed/>
            </p:oleObj>
          </a:graphicData>
        </a:graphic>
      </p:graphicFrame>
      <p:sp>
        <p:nvSpPr>
          <p:cNvPr id="76820" name="Rectangle 56"/>
          <p:cNvSpPr>
            <a:spLocks noChangeArrowheads="1"/>
          </p:cNvSpPr>
          <p:nvPr/>
        </p:nvSpPr>
        <p:spPr bwMode="auto">
          <a:xfrm>
            <a:off x="3505200" y="1666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charset="-122"/>
              </a:defRPr>
            </a:lvl1pPr>
            <a:lvl2pPr marL="742950" indent="-285750" eaLnBrk="0" hangingPunct="0">
              <a:defRPr sz="2400" b="1">
                <a:solidFill>
                  <a:schemeClr val="tx1"/>
                </a:solidFill>
                <a:latin typeface="Times New Roman" pitchFamily="18" charset="0"/>
                <a:ea typeface="宋体" charset="-122"/>
              </a:defRPr>
            </a:lvl2pPr>
            <a:lvl3pPr marL="1143000" indent="-228600" eaLnBrk="0" hangingPunct="0">
              <a:defRPr sz="2400" b="1">
                <a:solidFill>
                  <a:schemeClr val="tx1"/>
                </a:solidFill>
                <a:latin typeface="Times New Roman" pitchFamily="18" charset="0"/>
                <a:ea typeface="宋体" charset="-122"/>
              </a:defRPr>
            </a:lvl3pPr>
            <a:lvl4pPr marL="1600200" indent="-228600" eaLnBrk="0" hangingPunct="0">
              <a:defRPr sz="2400" b="1">
                <a:solidFill>
                  <a:schemeClr val="tx1"/>
                </a:solidFill>
                <a:latin typeface="Times New Roman" pitchFamily="18" charset="0"/>
                <a:ea typeface="宋体" charset="-122"/>
              </a:defRPr>
            </a:lvl4pPr>
            <a:lvl5pPr marL="2057400" indent="-228600" eaLnBrk="0" hangingPunct="0">
              <a:defRPr sz="24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sz="24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sz="24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sz="24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sz="2400" b="1">
                <a:solidFill>
                  <a:schemeClr val="tx1"/>
                </a:solidFill>
                <a:latin typeface="Times New Roman" pitchFamily="18" charset="0"/>
                <a:ea typeface="宋体" charset="-122"/>
              </a:defRPr>
            </a:lvl9pPr>
          </a:lstStyle>
          <a:p>
            <a:r>
              <a:rPr kumimoji="1" lang="zh-CN" altLang="en-US" sz="2800" baseline="30000">
                <a:solidFill>
                  <a:srgbClr val="000066"/>
                </a:solidFill>
                <a:latin typeface="宋体" charset="-122"/>
              </a:rPr>
              <a:t>*</a:t>
            </a:r>
            <a:r>
              <a:rPr kumimoji="1" lang="zh-CN" altLang="en-US" sz="2800">
                <a:solidFill>
                  <a:srgbClr val="000066"/>
                </a:solidFill>
                <a:latin typeface="楷体_GB2312" pitchFamily="49" charset="-122"/>
                <a:ea typeface="楷体_GB2312" pitchFamily="49" charset="-122"/>
              </a:rPr>
              <a:t>9 </a:t>
            </a:r>
            <a:r>
              <a:rPr kumimoji="1" lang="zh-CN" altLang="en-US" sz="2800">
                <a:solidFill>
                  <a:srgbClr val="000066"/>
                </a:solidFill>
                <a:ea typeface="楷体_GB2312" pitchFamily="49" charset="-122"/>
              </a:rPr>
              <a:t>–</a:t>
            </a:r>
            <a:r>
              <a:rPr kumimoji="1" lang="zh-CN" altLang="en-US" sz="2800">
                <a:solidFill>
                  <a:srgbClr val="000066"/>
                </a:solidFill>
                <a:latin typeface="楷体_GB2312" pitchFamily="49" charset="-122"/>
                <a:ea typeface="楷体_GB2312" pitchFamily="49" charset="-122"/>
              </a:rPr>
              <a:t> 6 阻尼振动 受迫振动 共振</a:t>
            </a:r>
          </a:p>
        </p:txBody>
      </p:sp>
      <p:sp>
        <p:nvSpPr>
          <p:cNvPr id="23" name="Oval 63"/>
          <p:cNvSpPr>
            <a:spLocks noChangeArrowheads="1"/>
          </p:cNvSpPr>
          <p:nvPr/>
        </p:nvSpPr>
        <p:spPr bwMode="auto">
          <a:xfrm>
            <a:off x="3581400" y="609600"/>
            <a:ext cx="5299075" cy="80963"/>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314"/>
                                        </p:tgtEl>
                                        <p:attrNameLst>
                                          <p:attrName>style.visibility</p:attrName>
                                        </p:attrNameLst>
                                      </p:cBhvr>
                                      <p:to>
                                        <p:strVal val="visible"/>
                                      </p:to>
                                    </p:set>
                                    <p:animEffect transition="in" filter="blinds(horizontal)">
                                      <p:cBhvr>
                                        <p:cTn id="12" dur="500"/>
                                        <p:tgtEl>
                                          <p:spTgt spid="98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8315"/>
                                        </p:tgtEl>
                                        <p:attrNameLst>
                                          <p:attrName>style.visibility</p:attrName>
                                        </p:attrNameLst>
                                      </p:cBhvr>
                                      <p:to>
                                        <p:strVal val="visible"/>
                                      </p:to>
                                    </p:set>
                                    <p:animEffect transition="in" filter="blinds(horizontal)">
                                      <p:cBhvr>
                                        <p:cTn id="17" dur="500"/>
                                        <p:tgtEl>
                                          <p:spTgt spid="983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8316"/>
                                        </p:tgtEl>
                                        <p:attrNameLst>
                                          <p:attrName>style.visibility</p:attrName>
                                        </p:attrNameLst>
                                      </p:cBhvr>
                                      <p:to>
                                        <p:strVal val="visible"/>
                                      </p:to>
                                    </p:set>
                                    <p:animEffect transition="in" filter="blinds(horizontal)">
                                      <p:cBhvr>
                                        <p:cTn id="22" dur="500"/>
                                        <p:tgtEl>
                                          <p:spTgt spid="98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98310"/>
                                        </p:tgtEl>
                                        <p:attrNameLst>
                                          <p:attrName>style.visibility</p:attrName>
                                        </p:attrNameLst>
                                      </p:cBhvr>
                                      <p:to>
                                        <p:strVal val="visible"/>
                                      </p:to>
                                    </p:set>
                                    <p:animEffect transition="in" filter="blinds(vertical)">
                                      <p:cBhvr>
                                        <p:cTn id="27" dur="500"/>
                                        <p:tgtEl>
                                          <p:spTgt spid="983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98317"/>
                                        </p:tgtEl>
                                        <p:attrNameLst>
                                          <p:attrName>style.visibility</p:attrName>
                                        </p:attrNameLst>
                                      </p:cBhvr>
                                      <p:to>
                                        <p:strVal val="visible"/>
                                      </p:to>
                                    </p:set>
                                    <p:animEffect transition="in" filter="blinds(vertical)">
                                      <p:cBhvr>
                                        <p:cTn id="32" dur="500"/>
                                        <p:tgtEl>
                                          <p:spTgt spid="983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98318"/>
                                        </p:tgtEl>
                                        <p:attrNameLst>
                                          <p:attrName>style.visibility</p:attrName>
                                        </p:attrNameLst>
                                      </p:cBhvr>
                                      <p:to>
                                        <p:strVal val="visible"/>
                                      </p:to>
                                    </p:set>
                                    <p:animEffect transition="in" filter="blinds(vertical)">
                                      <p:cBhvr>
                                        <p:cTn id="37" dur="500"/>
                                        <p:tgtEl>
                                          <p:spTgt spid="983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98319"/>
                                        </p:tgtEl>
                                        <p:attrNameLst>
                                          <p:attrName>style.visibility</p:attrName>
                                        </p:attrNameLst>
                                      </p:cBhvr>
                                      <p:to>
                                        <p:strVal val="visible"/>
                                      </p:to>
                                    </p:set>
                                    <p:animEffect transition="in" filter="blinds(vertical)">
                                      <p:cBhvr>
                                        <p:cTn id="42" dur="500"/>
                                        <p:tgtEl>
                                          <p:spTgt spid="98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autoUpdateAnimBg="0"/>
    </p:bldLst>
  </p:timing>
</p:sld>
</file>

<file path=ppt/theme/theme1.xml><?xml version="1.0" encoding="utf-8"?>
<a:theme xmlns:a="http://schemas.openxmlformats.org/drawingml/2006/main" name="14_6简谐运动的合成">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14_6简谐运动的合成">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6666"/>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6666"/>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4_6简谐运动的合成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14_6简谐运动的合成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14_6简谐运动的合成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14_6简谐运动的合成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14_6简谐运动的合成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14_6简谐运动的合成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14_6简谐运动的合成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14_6简谐运动的合成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14_6简谐运动的合成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C:\My Documents\新课件\14(已改）\14_6简谐运动的合成.ppt</Template>
  <TotalTime>2718</TotalTime>
  <Words>2878</Words>
  <Application>Microsoft Office PowerPoint</Application>
  <PresentationFormat>全屏显示(4:3)</PresentationFormat>
  <Paragraphs>517</Paragraphs>
  <Slides>116</Slides>
  <Notes>4</Notes>
  <HiddenSlides>0</HiddenSlides>
  <MMClips>0</MMClips>
  <ScaleCrop>false</ScaleCrop>
  <HeadingPairs>
    <vt:vector size="8" baseType="variant">
      <vt:variant>
        <vt:lpstr>主题</vt:lpstr>
      </vt:variant>
      <vt:variant>
        <vt:i4>1</vt:i4>
      </vt:variant>
      <vt:variant>
        <vt:lpstr>嵌入 OLE 服务器</vt:lpstr>
      </vt:variant>
      <vt:variant>
        <vt:i4>2</vt:i4>
      </vt:variant>
      <vt:variant>
        <vt:lpstr>幻灯片标题</vt:lpstr>
      </vt:variant>
      <vt:variant>
        <vt:i4>116</vt:i4>
      </vt:variant>
      <vt:variant>
        <vt:lpstr>自定义放映</vt:lpstr>
      </vt:variant>
      <vt:variant>
        <vt:i4>1</vt:i4>
      </vt:variant>
    </vt:vector>
  </HeadingPairs>
  <TitlesOfParts>
    <vt:vector size="120" baseType="lpstr">
      <vt:lpstr>14_6简谐运动的合成</vt:lpstr>
      <vt:lpstr>Equation</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 </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自定义放映 1</vt:lpstr>
    </vt:vector>
  </TitlesOfParts>
  <Company>南京建筑工程学院</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9-0 第九章教学基本要求.ppt</dc:title>
  <dc:creator>江南大学物理基础部  朱云</dc:creator>
  <cp:lastModifiedBy>苏少坚</cp:lastModifiedBy>
  <cp:revision>150</cp:revision>
  <cp:lastPrinted>1601-01-01T00:00:00Z</cp:lastPrinted>
  <dcterms:created xsi:type="dcterms:W3CDTF">2000-08-14T12:58:35Z</dcterms:created>
  <dcterms:modified xsi:type="dcterms:W3CDTF">2018-09-05T16:05:55Z</dcterms:modified>
</cp:coreProperties>
</file>